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62" r:id="rId2"/>
    <p:sldId id="263" r:id="rId3"/>
    <p:sldId id="259" r:id="rId4"/>
    <p:sldId id="261" r:id="rId5"/>
    <p:sldId id="264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F04134-9606-472C-A386-8385DD7EFFD5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B059FBE-9BA0-467C-A0E3-7F00F29E56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383CAB-A705-4D2A-8366-656C1F70268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0768D0-2386-472E-B334-A31B520003C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D38F8-3D4A-4991-8C22-51EA5B4F6853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52613-184C-4E09-A9AB-73DF1D7AE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6BE45-8AE1-49A4-84D6-1AC2DC80F459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1D9A6-11C2-4DCC-818F-AA1EAF2B25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B11BA-4C89-42AC-97B7-F8C0178C617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B82BD-6B05-4D9D-9B1F-27C7C9CFE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67F42-6AA9-4263-B9EF-BD8EC0C92D10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4F9DA-FDD3-4475-92D4-14320CAFC3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A344A-1837-44C9-BE4E-1A4BE7072458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0C7E2-DA94-4E0C-8417-CB2D215854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B4E94-F4BD-40A1-B160-8052A0C9D6AD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82E82-3F85-4A1F-90C7-95B5C25B17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953E-C7E5-4E3D-A405-D3CD6A0B55D6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A2242-ABD9-421C-AEAA-A0AB0BCB22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83C96-CC48-4B3F-8321-2D5DA5A21C4A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01E89-5DBE-4CCD-B3E9-E6F13AAE84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BDDB7-C08F-44E5-B28C-98ED7A78DEEC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26146-C8BD-4270-962D-C64BC19A8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96530-F6E2-4B2A-A2B4-7226B21E6A73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09B69-CAB6-4C8D-BE14-766D5B96AF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B7853-68D3-41ED-BC44-BD977DA3874F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F582B-ED94-4051-A98D-7B92CA765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DB6E81-44A7-44AB-9C12-F68F8BEAA2E5}" type="datetimeFigureOut">
              <a:rPr lang="cs-CZ"/>
              <a:pPr>
                <a:defRPr/>
              </a:pPr>
              <a:t>3.3.2012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1083CC-7ADB-457E-B744-4096C68EF4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5" r:id="rId4"/>
    <p:sldLayoutId id="2147483699" r:id="rId5"/>
    <p:sldLayoutId id="2147483694" r:id="rId6"/>
    <p:sldLayoutId id="2147483700" r:id="rId7"/>
    <p:sldLayoutId id="2147483701" r:id="rId8"/>
    <p:sldLayoutId id="2147483702" r:id="rId9"/>
    <p:sldLayoutId id="2147483693" r:id="rId10"/>
    <p:sldLayoutId id="2147483703" r:id="rId11"/>
  </p:sldLayoutIdLst>
  <p:transition spd="slow">
    <p:randomBar dir="vert"/>
  </p:transition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dirty="0"/>
              <a:t>Slovní úlohy II. – o směsích, o společné práci a o pohybu - procvičování 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VY_32_INOVACE_039_Slovní úlohy II</a:t>
            </a:r>
            <a:endParaRPr lang="cs-CZ">
              <a:solidFill>
                <a:schemeClr val="tx2"/>
              </a:solidFill>
              <a:latin typeface="Franklin Gothic Book" pitchFamily="34" charset="0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Autor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: Mgr. Zuzana Zágoršeková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: 2.5.2011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: II. Stupeň – základní, 9. ročník</a:t>
            </a:r>
          </a:p>
          <a:p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Vzdělávací obor: Matematika</a:t>
            </a:r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Téma: Slovní úlohy II. procvičování</a:t>
            </a:r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 žák počítá samostatně slovní úlohy. Může si zkontrolovat podle listu řešení</a:t>
            </a:r>
          </a:p>
          <a:p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: pracovní list</a:t>
            </a:r>
          </a:p>
          <a:p>
            <a:endParaRPr lang="cs-CZ" sz="1600">
              <a:solidFill>
                <a:schemeClr val="tx2"/>
              </a:solidFill>
              <a:latin typeface="Franklin Gothic Book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Franklin Gothic Book" pitchFamily="34" charset="0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Franklin Gothic Book" pitchFamily="34" charset="0"/>
              </a:rPr>
              <a:t>žák počítá slovní úlohy o směsích, o společné práci a o pohybu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dirty="0"/>
              <a:t>Slovní úlohy II. – o směsích, o společné práci a o pohybu - procvičování 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33350" y="74613"/>
            <a:ext cx="5683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Franklin Gothic Book" pitchFamily="34" charset="0"/>
              </a:rPr>
              <a:t>1.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539750" y="0"/>
            <a:ext cx="81502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Z místa A vyjel v 6 h 30 minut traktor průměrnou </a:t>
            </a:r>
          </a:p>
          <a:p>
            <a:r>
              <a:rPr lang="cs-CZ" sz="2800">
                <a:latin typeface="Franklin Gothic Book" pitchFamily="34" charset="0"/>
              </a:rPr>
              <a:t>rychlostí 20 km/h a za ním v 7 hodin vyjelo auto</a:t>
            </a:r>
          </a:p>
          <a:p>
            <a:r>
              <a:rPr lang="cs-CZ" sz="2800">
                <a:latin typeface="Franklin Gothic Book" pitchFamily="34" charset="0"/>
              </a:rPr>
              <a:t>průměrnou rychlostí 30km/h.  Kdy a jak daleko od </a:t>
            </a:r>
          </a:p>
          <a:p>
            <a:r>
              <a:rPr lang="cs-CZ" sz="2800">
                <a:latin typeface="Franklin Gothic Book" pitchFamily="34" charset="0"/>
              </a:rPr>
              <a:t>místa A  auto traktor dostihne?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52400" y="2479675"/>
            <a:ext cx="571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Franklin Gothic Book" pitchFamily="34" charset="0"/>
              </a:rPr>
              <a:t>2.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57213" y="2347913"/>
            <a:ext cx="82994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Kolik l 10% alkoholu musíme přilít do 6l 85% alkoholu</a:t>
            </a:r>
          </a:p>
          <a:p>
            <a:r>
              <a:rPr lang="cs-CZ" sz="2800">
                <a:latin typeface="Franklin Gothic Book" pitchFamily="34" charset="0"/>
              </a:rPr>
              <a:t>abychom dostali 50% alkohol?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52400" y="4149725"/>
            <a:ext cx="571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Franklin Gothic Book" pitchFamily="34" charset="0"/>
              </a:rPr>
              <a:t>3.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57213" y="3954463"/>
            <a:ext cx="7877175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Jedním čerpadlem naplníme bazén za 7 hodin,</a:t>
            </a:r>
          </a:p>
          <a:p>
            <a:r>
              <a:rPr lang="cs-CZ" sz="2800">
                <a:latin typeface="Franklin Gothic Book" pitchFamily="34" charset="0"/>
              </a:rPr>
              <a:t>druhým za 4 hodiny. Za jak dlouho naplníme tentýž</a:t>
            </a:r>
          </a:p>
          <a:p>
            <a:r>
              <a:rPr lang="cs-CZ" sz="2800">
                <a:latin typeface="Franklin Gothic Book" pitchFamily="34" charset="0"/>
              </a:rPr>
              <a:t>bazén, budou-li obě čerpadla puštěna současně?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07950" y="115888"/>
            <a:ext cx="908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 pitchFamily="34" charset="0"/>
              </a:rPr>
              <a:t>Řešení:</a:t>
            </a:r>
          </a:p>
        </p:txBody>
      </p:sp>
      <p:sp>
        <p:nvSpPr>
          <p:cNvPr id="3" name="TextovéPole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7504" y="620688"/>
            <a:ext cx="3534942" cy="4401205"/>
          </a:xfrm>
          <a:prstGeom prst="rect">
            <a:avLst/>
          </a:prstGeom>
          <a:blipFill rotWithShape="1">
            <a:blip r:embed="rId3"/>
            <a:stretch>
              <a:fillRect l="-3621" t="-1247" r="-1379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924300" y="301625"/>
            <a:ext cx="5360988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 pitchFamily="34" charset="0"/>
              </a:rPr>
              <a:t>2)  0,1 x + 6 . 0,85 = (x + 6) . 0.5</a:t>
            </a:r>
          </a:p>
          <a:p>
            <a:r>
              <a:rPr lang="cs-CZ" sz="2800">
                <a:latin typeface="Franklin Gothic Book" pitchFamily="34" charset="0"/>
              </a:rPr>
              <a:t>      0,1 x + 5,1        = 0,5 x + 3</a:t>
            </a:r>
          </a:p>
          <a:p>
            <a:r>
              <a:rPr lang="cs-CZ" sz="2800">
                <a:latin typeface="Franklin Gothic Book" pitchFamily="34" charset="0"/>
              </a:rPr>
              <a:t>                    2,1       = 0,4 x</a:t>
            </a:r>
          </a:p>
          <a:p>
            <a:r>
              <a:rPr lang="cs-CZ" sz="2800">
                <a:latin typeface="Franklin Gothic Book" pitchFamily="34" charset="0"/>
              </a:rPr>
              <a:t>                             x  = 5,25</a:t>
            </a:r>
          </a:p>
          <a:p>
            <a:r>
              <a:rPr lang="cs-CZ" sz="2800">
                <a:latin typeface="Franklin Gothic Book" pitchFamily="34" charset="0"/>
              </a:rPr>
              <a:t>Musíme přilít 5,25l  10% alkoholu.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23928" y="2996952"/>
            <a:ext cx="4432624" cy="3178371"/>
          </a:xfrm>
          <a:prstGeom prst="rect">
            <a:avLst/>
          </a:prstGeom>
          <a:blipFill rotWithShape="1">
            <a:blip r:embed="rId4"/>
            <a:stretch>
              <a:fillRect l="-2889" t="-384" r="-1926" b="-460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89382" y="260648"/>
            <a:ext cx="9252520" cy="914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ovéPole 2"/>
          <p:cNvSpPr txBox="1">
            <a:spLocks noChangeArrowheads="1"/>
          </p:cNvSpPr>
          <p:nvPr/>
        </p:nvSpPr>
        <p:spPr bwMode="auto">
          <a:xfrm>
            <a:off x="641350" y="1773238"/>
            <a:ext cx="7754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Franklin Gothic Book" pitchFamily="34" charset="0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</TotalTime>
  <Words>184</Words>
  <Application>Microsoft Office PowerPoint</Application>
  <PresentationFormat>On-screen Show (4:3)</PresentationFormat>
  <Paragraphs>41</Paragraphs>
  <Slides>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5</vt:i4>
      </vt:variant>
    </vt:vector>
  </HeadingPairs>
  <TitlesOfParts>
    <vt:vector size="19" baseType="lpstr">
      <vt:lpstr>Franklin Gothic Book</vt:lpstr>
      <vt:lpstr>Arial</vt:lpstr>
      <vt:lpstr>Franklin Gothic Medium</vt:lpstr>
      <vt:lpstr>Wingdings 2</vt:lpstr>
      <vt:lpstr>Calibri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</vt:vector>
  </TitlesOfParts>
  <Company>eMachines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II. – o směsích, o společné práci a o pohybu - procvičování</dc:title>
  <dc:creator>Valued eMachines Customer</dc:creator>
  <cp:lastModifiedBy>DUM</cp:lastModifiedBy>
  <cp:revision>15</cp:revision>
  <dcterms:created xsi:type="dcterms:W3CDTF">2011-05-02T12:27:23Z</dcterms:created>
  <dcterms:modified xsi:type="dcterms:W3CDTF">2012-03-03T17:23:31Z</dcterms:modified>
</cp:coreProperties>
</file>