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9" r:id="rId2"/>
    <p:sldId id="260" r:id="rId3"/>
    <p:sldId id="256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0248957845263569E-2"/>
          <c:y val="2.4872592503966794E-2"/>
          <c:w val="0.9403315090593799"/>
          <c:h val="0.8849039921490204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invertIfNegative val="0"/>
          <c:cat>
            <c:strRef>
              <c:f>List1!$A$2:$A$10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3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1</c:v>
                </c:pt>
                <c:pt idx="5">
                  <c:v>2</c:v>
                </c:pt>
                <c:pt idx="6">
                  <c:v>3</c:v>
                </c:pt>
                <c:pt idx="7">
                  <c:v>1</c:v>
                </c:pt>
                <c:pt idx="8">
                  <c:v>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invertIfNegative val="0"/>
          <c:cat>
            <c:strRef>
              <c:f>List1!$A$2:$A$10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List1!$C$2:$C$10</c:f>
              <c:numCache>
                <c:formatCode>General</c:formatCode>
                <c:ptCount val="9"/>
                <c:pt idx="0">
                  <c:v>2</c:v>
                </c:pt>
                <c:pt idx="1">
                  <c:v>4</c:v>
                </c:pt>
                <c:pt idx="2">
                  <c:v>1</c:v>
                </c:pt>
                <c:pt idx="3">
                  <c:v>2</c:v>
                </c:pt>
                <c:pt idx="4">
                  <c:v>3</c:v>
                </c:pt>
                <c:pt idx="5">
                  <c:v>1</c:v>
                </c:pt>
                <c:pt idx="6">
                  <c:v>1</c:v>
                </c:pt>
                <c:pt idx="7">
                  <c:v>2</c:v>
                </c:pt>
                <c:pt idx="8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4690432"/>
        <c:axId val="49036032"/>
      </c:barChart>
      <c:catAx>
        <c:axId val="124690432"/>
        <c:scaling>
          <c:orientation val="minMax"/>
        </c:scaling>
        <c:delete val="1"/>
        <c:axPos val="l"/>
        <c:majorTickMark val="out"/>
        <c:minorTickMark val="none"/>
        <c:tickLblPos val="nextTo"/>
        <c:crossAx val="49036032"/>
        <c:crosses val="autoZero"/>
        <c:auto val="1"/>
        <c:lblAlgn val="ctr"/>
        <c:lblOffset val="100"/>
        <c:noMultiLvlLbl val="0"/>
      </c:catAx>
      <c:valAx>
        <c:axId val="4903603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124690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	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PaedDr. Jana Čechová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VY_32_INOVACE_4A03M1_Sčítání v oboru 1 - 5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Sčítání v oboru 1 - 5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 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9DE5E4-6A74-4A59-8A69-C81C9E5CD054}" type="presOf" srcId="{445C7998-7549-48B0-BD68-D4F0167F02E5}" destId="{4D19AB04-24FA-40C2-B203-52AE3D15E171}" srcOrd="1" destOrd="0" presId="urn:microsoft.com/office/officeart/2005/8/layout/target3"/>
    <dgm:cxn modelId="{53ECAA12-7594-4536-AED4-7433A4AA57D3}" type="presOf" srcId="{EBC41103-E2E5-4D48-9B4B-425520D3D098}" destId="{3BA01B75-849B-4716-8BCD-084A86FF328F}" srcOrd="0" destOrd="0" presId="urn:microsoft.com/office/officeart/2005/8/layout/target3"/>
    <dgm:cxn modelId="{0A967A9B-0F54-4C8A-8811-A671C8768F93}" type="presOf" srcId="{C73C7642-F245-4585-8F88-243F9FAEF6CA}" destId="{9A9B6F4F-B6FF-4F2D-B640-A8473E589523}" srcOrd="0" destOrd="0" presId="urn:microsoft.com/office/officeart/2005/8/layout/target3"/>
    <dgm:cxn modelId="{B995BD93-AFC7-4043-90EE-0C42AD453DC7}" type="presOf" srcId="{019433A1-1324-4DE1-9E6F-32B851095F74}" destId="{E7297F21-D4FD-4A41-AE58-814D01A6B5E7}" srcOrd="1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6D6F4031-48D4-42E7-BA00-B57A5980884D}" type="presOf" srcId="{FBBFC3EA-9D9D-4F3A-BEA6-9C2C0E46BF20}" destId="{643EA938-EDE0-4533-ACCC-D2BD6F3A527C}" srcOrd="0" destOrd="0" presId="urn:microsoft.com/office/officeart/2005/8/layout/target3"/>
    <dgm:cxn modelId="{0CF42294-7015-4B31-9A05-F1E659D495D6}" type="presOf" srcId="{EBC41103-E2E5-4D48-9B4B-425520D3D098}" destId="{A27B6496-BF1B-4384-9217-9659064D5D6A}" srcOrd="1" destOrd="0" presId="urn:microsoft.com/office/officeart/2005/8/layout/target3"/>
    <dgm:cxn modelId="{D842AF6D-324A-475A-BE23-096A2DE9DBBA}" type="presOf" srcId="{39F8B381-5807-488E-AC22-73DD4140ED4A}" destId="{71045F8C-00FA-488E-A7BD-E2E6753D979D}" srcOrd="0" destOrd="0" presId="urn:microsoft.com/office/officeart/2005/8/layout/target3"/>
    <dgm:cxn modelId="{444B2118-0DA9-4A74-BD9D-356A47020ABC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650769A-0E0F-4C57-BA62-442A5F5B68DF}" type="presOf" srcId="{019433A1-1324-4DE1-9E6F-32B851095F74}" destId="{A3817367-F2BC-482F-8832-FA00B51DCCF3}" srcOrd="0" destOrd="0" presId="urn:microsoft.com/office/officeart/2005/8/layout/target3"/>
    <dgm:cxn modelId="{E0FEF7B8-76C9-476B-9216-0D3817ED6F5D}" type="presOf" srcId="{C73C7642-F245-4585-8F88-243F9FAEF6CA}" destId="{59F530CB-4999-43B3-A00D-6AB53886BD77}" srcOrd="1" destOrd="0" presId="urn:microsoft.com/office/officeart/2005/8/layout/target3"/>
    <dgm:cxn modelId="{80F99A9C-5300-4D47-A9F7-62FB87512759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E092311-A6B4-4FED-94A6-6E2676BA43E7}" type="presParOf" srcId="{71045F8C-00FA-488E-A7BD-E2E6753D979D}" destId="{3577EC6B-C980-4F34-8C69-4365E7B8FC8C}" srcOrd="0" destOrd="0" presId="urn:microsoft.com/office/officeart/2005/8/layout/target3"/>
    <dgm:cxn modelId="{0CBB4199-3050-442F-884E-1419D4AB5643}" type="presParOf" srcId="{71045F8C-00FA-488E-A7BD-E2E6753D979D}" destId="{6940EB87-DC1D-4BC3-9408-9AC2E1FFC039}" srcOrd="1" destOrd="0" presId="urn:microsoft.com/office/officeart/2005/8/layout/target3"/>
    <dgm:cxn modelId="{643D6495-46F4-462A-BEB2-FE2015369777}" type="presParOf" srcId="{71045F8C-00FA-488E-A7BD-E2E6753D979D}" destId="{BC35EE03-4121-4EF9-923D-7CB6D30D358D}" srcOrd="2" destOrd="0" presId="urn:microsoft.com/office/officeart/2005/8/layout/target3"/>
    <dgm:cxn modelId="{EB65CB7E-3992-4E78-BDAC-DC5F03061308}" type="presParOf" srcId="{71045F8C-00FA-488E-A7BD-E2E6753D979D}" destId="{C95EEA27-3CBF-4645-A92D-9D8AF5C1CBFC}" srcOrd="3" destOrd="0" presId="urn:microsoft.com/office/officeart/2005/8/layout/target3"/>
    <dgm:cxn modelId="{4B2BC1A1-EFB5-4A8E-BB14-CC000E3649B4}" type="presParOf" srcId="{71045F8C-00FA-488E-A7BD-E2E6753D979D}" destId="{851BB866-B6AE-4566-893F-4C635BA974FC}" srcOrd="4" destOrd="0" presId="urn:microsoft.com/office/officeart/2005/8/layout/target3"/>
    <dgm:cxn modelId="{E2DFEC3F-966D-4676-B78D-E51766FE0F29}" type="presParOf" srcId="{71045F8C-00FA-488E-A7BD-E2E6753D979D}" destId="{643EA938-EDE0-4533-ACCC-D2BD6F3A527C}" srcOrd="5" destOrd="0" presId="urn:microsoft.com/office/officeart/2005/8/layout/target3"/>
    <dgm:cxn modelId="{3E1C8DAD-5A28-47D7-A23F-BB73800EBA45}" type="presParOf" srcId="{71045F8C-00FA-488E-A7BD-E2E6753D979D}" destId="{92F31B18-D66D-4CC7-89B9-378928DE877D}" srcOrd="6" destOrd="0" presId="urn:microsoft.com/office/officeart/2005/8/layout/target3"/>
    <dgm:cxn modelId="{E28E02EB-AA3B-46A4-83F2-71D1E3F43FC3}" type="presParOf" srcId="{71045F8C-00FA-488E-A7BD-E2E6753D979D}" destId="{902074E1-B931-4618-97F1-FADBE82E9C3C}" srcOrd="7" destOrd="0" presId="urn:microsoft.com/office/officeart/2005/8/layout/target3"/>
    <dgm:cxn modelId="{A40C9D24-9227-4F36-A28E-90CC8DDE8F67}" type="presParOf" srcId="{71045F8C-00FA-488E-A7BD-E2E6753D979D}" destId="{A3817367-F2BC-482F-8832-FA00B51DCCF3}" srcOrd="8" destOrd="0" presId="urn:microsoft.com/office/officeart/2005/8/layout/target3"/>
    <dgm:cxn modelId="{B6AEBA2C-C2FE-496C-9936-1DB72B851774}" type="presParOf" srcId="{71045F8C-00FA-488E-A7BD-E2E6753D979D}" destId="{2DD79E57-A63E-47D4-A1AB-6DF333476AD4}" srcOrd="9" destOrd="0" presId="urn:microsoft.com/office/officeart/2005/8/layout/target3"/>
    <dgm:cxn modelId="{1508736F-46C3-4EB1-A1FC-A16123AF7CBA}" type="presParOf" srcId="{71045F8C-00FA-488E-A7BD-E2E6753D979D}" destId="{648967D3-ED80-4214-8D87-4E7012561E4A}" srcOrd="10" destOrd="0" presId="urn:microsoft.com/office/officeart/2005/8/layout/target3"/>
    <dgm:cxn modelId="{EB70773A-4219-48BD-B8C4-7F43BC275607}" type="presParOf" srcId="{71045F8C-00FA-488E-A7BD-E2E6753D979D}" destId="{9A9B6F4F-B6FF-4F2D-B640-A8473E589523}" srcOrd="11" destOrd="0" presId="urn:microsoft.com/office/officeart/2005/8/layout/target3"/>
    <dgm:cxn modelId="{3534BD67-D78E-4F4B-910D-8940A7B48E3B}" type="presParOf" srcId="{71045F8C-00FA-488E-A7BD-E2E6753D979D}" destId="{13BD0FAF-9F2C-4708-9E63-A8E8E5252943}" srcOrd="12" destOrd="0" presId="urn:microsoft.com/office/officeart/2005/8/layout/target3"/>
    <dgm:cxn modelId="{1CE29BED-9A06-47DA-83B7-A6FA210A59FF}" type="presParOf" srcId="{71045F8C-00FA-488E-A7BD-E2E6753D979D}" destId="{6821E7C9-5E4B-45FA-8F82-01E6F26FAA25}" srcOrd="13" destOrd="0" presId="urn:microsoft.com/office/officeart/2005/8/layout/target3"/>
    <dgm:cxn modelId="{64C1AB4A-B4A0-4890-ADF5-43A967D40184}" type="presParOf" srcId="{71045F8C-00FA-488E-A7BD-E2E6753D979D}" destId="{3BA01B75-849B-4716-8BCD-084A86FF328F}" srcOrd="14" destOrd="0" presId="urn:microsoft.com/office/officeart/2005/8/layout/target3"/>
    <dgm:cxn modelId="{C4A56D7E-7320-488F-B10C-8A03FCC8ADD0}" type="presParOf" srcId="{71045F8C-00FA-488E-A7BD-E2E6753D979D}" destId="{4D19AB04-24FA-40C2-B203-52AE3D15E171}" srcOrd="15" destOrd="0" presId="urn:microsoft.com/office/officeart/2005/8/layout/target3"/>
    <dgm:cxn modelId="{DC3E478B-9DC3-4CEE-B32C-102DF98B6428}" type="presParOf" srcId="{71045F8C-00FA-488E-A7BD-E2E6753D979D}" destId="{832BF48F-0145-4429-9E02-8FCA946CCE9E}" srcOrd="16" destOrd="0" presId="urn:microsoft.com/office/officeart/2005/8/layout/target3"/>
    <dgm:cxn modelId="{97710B78-4A61-4562-8F99-711AE806F361}" type="presParOf" srcId="{71045F8C-00FA-488E-A7BD-E2E6753D979D}" destId="{E7297F21-D4FD-4A41-AE58-814D01A6B5E7}" srcOrd="17" destOrd="0" presId="urn:microsoft.com/office/officeart/2005/8/layout/target3"/>
    <dgm:cxn modelId="{FF60C252-86F3-4591-B566-8FFE8AA34F28}" type="presParOf" srcId="{71045F8C-00FA-488E-A7BD-E2E6753D979D}" destId="{59F530CB-4999-43B3-A00D-6AB53886BD77}" srcOrd="18" destOrd="0" presId="urn:microsoft.com/office/officeart/2005/8/layout/target3"/>
    <dgm:cxn modelId="{753AB879-39CE-431C-8479-0C504778626E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	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PaedDr. Jana Čechová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VY_32_INOVACE_4A03M1_Sčítání v oboru 1 - 5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Sčítání v oboru 1 - 5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 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E9C5C0-0A19-4912-BEF1-D5CF6A528DDC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13983-0C71-47B6-B99D-3369DDE4A7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080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13983-0C71-47B6-B99D-3369DDE4A7E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487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13983-0C71-47B6-B99D-3369DDE4A7E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097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13983-0C71-47B6-B99D-3369DDE4A7E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638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830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838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990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171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1466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87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882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73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424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555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EFB51-FC11-40EC-A8B1-25659568A2A6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5DEE7-B2C5-4D71-B243-F644ED1DCC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980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3003968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777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Určeno pro 1.ročník ZŠ.</a:t>
            </a:r>
          </a:p>
          <a:p>
            <a:r>
              <a:rPr lang="cs-CZ" dirty="0" smtClean="0"/>
              <a:t>Interaktivní materiál, který slouží k prezentaci a procvičení různých způsobů znázornění sčítání. Určeno pro IT.</a:t>
            </a:r>
          </a:p>
          <a:p>
            <a:r>
              <a:rPr lang="cs-CZ" dirty="0" smtClean="0"/>
              <a:t>Pomůcky – fixy na IT. Žáci využijí též pomůcku „tečky a číslice“.</a:t>
            </a:r>
          </a:p>
          <a:p>
            <a:r>
              <a:rPr lang="cs-CZ" dirty="0" smtClean="0"/>
              <a:t>Inovace – řešení problémových úloh – využití znalostí v nových situacích.</a:t>
            </a:r>
          </a:p>
          <a:p>
            <a:r>
              <a:rPr lang="cs-CZ" dirty="0" smtClean="0"/>
              <a:t>Metodické pokyny – na snímku 3 žáci zapisují příklady, na snímku 4 pracují na osách – počítají barevná pole a sestavují příklady, na snímku 5 žáci dopočítávají do určeného počtu. V průběhu práce všichni ostatní žáci pracují s kartičkami číslic – sestavují příklady nebo ukazují výsledky.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2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47667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47392" y="47667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78969" y="3562040"/>
            <a:ext cx="1259296" cy="396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98204" y="2695328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110720" y="3562040"/>
            <a:ext cx="1288628" cy="3749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563888" y="2698428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788024" y="268930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037986" y="5805264"/>
            <a:ext cx="1309734" cy="396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522752" y="486916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740352" y="486916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031608" y="3586212"/>
            <a:ext cx="1248804" cy="3718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699412" y="2669456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504248" y="268930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978960" y="1382068"/>
            <a:ext cx="1252600" cy="3959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584368" y="47667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372200" y="47667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027364" y="1382068"/>
            <a:ext cx="1300720" cy="396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644008" y="47667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448472" y="47667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258143" y="5805264"/>
            <a:ext cx="1278227" cy="396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943944" y="4883088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718084" y="4903192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426620" y="5805264"/>
            <a:ext cx="1257802" cy="3960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851920" y="486916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004048" y="486916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39552" y="2702000"/>
            <a:ext cx="1080120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099084" y="1345196"/>
            <a:ext cx="1317712" cy="4329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Pěticípá hvězda 30"/>
          <p:cNvSpPr/>
          <p:nvPr/>
        </p:nvSpPr>
        <p:spPr>
          <a:xfrm>
            <a:off x="2353680" y="863216"/>
            <a:ext cx="260648" cy="209872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Pěticípá hvězda 31"/>
          <p:cNvSpPr/>
          <p:nvPr/>
        </p:nvSpPr>
        <p:spPr>
          <a:xfrm>
            <a:off x="1936032" y="562448"/>
            <a:ext cx="260648" cy="209872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Pěticípá hvězda 32"/>
          <p:cNvSpPr/>
          <p:nvPr/>
        </p:nvSpPr>
        <p:spPr>
          <a:xfrm>
            <a:off x="1091172" y="872716"/>
            <a:ext cx="260648" cy="209872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Pěticípá hvězda 33"/>
          <p:cNvSpPr/>
          <p:nvPr/>
        </p:nvSpPr>
        <p:spPr>
          <a:xfrm>
            <a:off x="1020900" y="548408"/>
            <a:ext cx="260648" cy="209872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Pěticípá hvězda 34"/>
          <p:cNvSpPr/>
          <p:nvPr/>
        </p:nvSpPr>
        <p:spPr>
          <a:xfrm>
            <a:off x="587760" y="653344"/>
            <a:ext cx="260648" cy="209872"/>
          </a:xfrm>
          <a:prstGeom prst="star5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ěticípá hvězda 35"/>
          <p:cNvSpPr/>
          <p:nvPr/>
        </p:nvSpPr>
        <p:spPr>
          <a:xfrm>
            <a:off x="5067436" y="732608"/>
            <a:ext cx="260648" cy="209872"/>
          </a:xfrm>
          <a:prstGeom prst="star5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ěticípá hvězda 36"/>
          <p:cNvSpPr/>
          <p:nvPr/>
        </p:nvSpPr>
        <p:spPr>
          <a:xfrm>
            <a:off x="4671392" y="758280"/>
            <a:ext cx="260648" cy="209872"/>
          </a:xfrm>
          <a:prstGeom prst="star5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ěticípá hvězda 37"/>
          <p:cNvSpPr/>
          <p:nvPr/>
        </p:nvSpPr>
        <p:spPr>
          <a:xfrm>
            <a:off x="3973624" y="667384"/>
            <a:ext cx="260648" cy="209872"/>
          </a:xfrm>
          <a:prstGeom prst="star5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Pěticípá hvězda 38"/>
          <p:cNvSpPr/>
          <p:nvPr/>
        </p:nvSpPr>
        <p:spPr>
          <a:xfrm>
            <a:off x="3591272" y="745444"/>
            <a:ext cx="260648" cy="209872"/>
          </a:xfrm>
          <a:prstGeom prst="star5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Pěticípá hvězda 39"/>
          <p:cNvSpPr/>
          <p:nvPr/>
        </p:nvSpPr>
        <p:spPr>
          <a:xfrm>
            <a:off x="7928756" y="872716"/>
            <a:ext cx="260648" cy="209872"/>
          </a:xfrm>
          <a:prstGeom prst="star5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Pěticípá hvězda 40"/>
          <p:cNvSpPr/>
          <p:nvPr/>
        </p:nvSpPr>
        <p:spPr>
          <a:xfrm>
            <a:off x="8231560" y="614972"/>
            <a:ext cx="260648" cy="209872"/>
          </a:xfrm>
          <a:prstGeom prst="star5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103" y="700225"/>
            <a:ext cx="360363" cy="274637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4" name="Pěticípá hvězda 43"/>
          <p:cNvSpPr/>
          <p:nvPr/>
        </p:nvSpPr>
        <p:spPr>
          <a:xfrm>
            <a:off x="7688176" y="614836"/>
            <a:ext cx="260648" cy="209872"/>
          </a:xfrm>
          <a:prstGeom prst="star5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rdce 42"/>
          <p:cNvSpPr/>
          <p:nvPr/>
        </p:nvSpPr>
        <p:spPr>
          <a:xfrm>
            <a:off x="5241032" y="2846338"/>
            <a:ext cx="316632" cy="27582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rdce 45"/>
          <p:cNvSpPr/>
          <p:nvPr/>
        </p:nvSpPr>
        <p:spPr>
          <a:xfrm>
            <a:off x="4881128" y="2960130"/>
            <a:ext cx="316632" cy="27582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rdce 46"/>
          <p:cNvSpPr/>
          <p:nvPr/>
        </p:nvSpPr>
        <p:spPr>
          <a:xfrm>
            <a:off x="3873612" y="2977654"/>
            <a:ext cx="316632" cy="27582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rdce 47"/>
          <p:cNvSpPr/>
          <p:nvPr/>
        </p:nvSpPr>
        <p:spPr>
          <a:xfrm>
            <a:off x="8189404" y="2927586"/>
            <a:ext cx="316632" cy="27582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Srdce 48"/>
          <p:cNvSpPr/>
          <p:nvPr/>
        </p:nvSpPr>
        <p:spPr>
          <a:xfrm>
            <a:off x="7770440" y="3130054"/>
            <a:ext cx="316632" cy="27582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Srdce 49"/>
          <p:cNvSpPr/>
          <p:nvPr/>
        </p:nvSpPr>
        <p:spPr>
          <a:xfrm>
            <a:off x="7818500" y="2771912"/>
            <a:ext cx="316632" cy="27582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Srdce 50"/>
          <p:cNvSpPr/>
          <p:nvPr/>
        </p:nvSpPr>
        <p:spPr>
          <a:xfrm>
            <a:off x="7123484" y="2839740"/>
            <a:ext cx="316632" cy="27582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Srdce 51"/>
          <p:cNvSpPr/>
          <p:nvPr/>
        </p:nvSpPr>
        <p:spPr>
          <a:xfrm>
            <a:off x="6662328" y="2809516"/>
            <a:ext cx="316632" cy="27582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Srdce 52"/>
          <p:cNvSpPr/>
          <p:nvPr/>
        </p:nvSpPr>
        <p:spPr>
          <a:xfrm>
            <a:off x="2353680" y="3065500"/>
            <a:ext cx="316632" cy="275828"/>
          </a:xfrm>
          <a:prstGeom prst="hear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Srdce 53"/>
          <p:cNvSpPr/>
          <p:nvPr/>
        </p:nvSpPr>
        <p:spPr>
          <a:xfrm>
            <a:off x="1970820" y="2854226"/>
            <a:ext cx="316632" cy="275828"/>
          </a:xfrm>
          <a:prstGeom prst="hear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Srdce 54"/>
          <p:cNvSpPr/>
          <p:nvPr/>
        </p:nvSpPr>
        <p:spPr>
          <a:xfrm>
            <a:off x="1151224" y="3065500"/>
            <a:ext cx="316632" cy="275828"/>
          </a:xfrm>
          <a:prstGeom prst="hear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Srdce 55"/>
          <p:cNvSpPr/>
          <p:nvPr/>
        </p:nvSpPr>
        <p:spPr>
          <a:xfrm>
            <a:off x="762336" y="2909826"/>
            <a:ext cx="316632" cy="275828"/>
          </a:xfrm>
          <a:prstGeom prst="hear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8189404" y="5121188"/>
            <a:ext cx="253516" cy="288032"/>
          </a:xfrm>
          <a:prstGeom prst="su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Slunce 58"/>
          <p:cNvSpPr/>
          <p:nvPr/>
        </p:nvSpPr>
        <p:spPr>
          <a:xfrm>
            <a:off x="6852202" y="5265204"/>
            <a:ext cx="253516" cy="288032"/>
          </a:xfrm>
          <a:prstGeom prst="su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Slunce 59"/>
          <p:cNvSpPr/>
          <p:nvPr/>
        </p:nvSpPr>
        <p:spPr>
          <a:xfrm>
            <a:off x="7118424" y="4991100"/>
            <a:ext cx="253516" cy="288032"/>
          </a:xfrm>
          <a:prstGeom prst="su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Slunce 60"/>
          <p:cNvSpPr/>
          <p:nvPr/>
        </p:nvSpPr>
        <p:spPr>
          <a:xfrm>
            <a:off x="6701066" y="4933652"/>
            <a:ext cx="253516" cy="288032"/>
          </a:xfrm>
          <a:prstGeom prst="su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Slunce 61"/>
          <p:cNvSpPr/>
          <p:nvPr/>
        </p:nvSpPr>
        <p:spPr>
          <a:xfrm>
            <a:off x="1131386" y="5135860"/>
            <a:ext cx="253516" cy="288032"/>
          </a:xfrm>
          <a:prstGeom prst="sun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Slunce 62"/>
          <p:cNvSpPr/>
          <p:nvPr/>
        </p:nvSpPr>
        <p:spPr>
          <a:xfrm>
            <a:off x="2041818" y="4930080"/>
            <a:ext cx="253516" cy="288032"/>
          </a:xfrm>
          <a:prstGeom prst="sun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Slunce 63"/>
          <p:cNvSpPr/>
          <p:nvPr/>
        </p:nvSpPr>
        <p:spPr>
          <a:xfrm>
            <a:off x="2416796" y="4885928"/>
            <a:ext cx="253516" cy="288032"/>
          </a:xfrm>
          <a:prstGeom prst="sun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Slunce 64"/>
          <p:cNvSpPr/>
          <p:nvPr/>
        </p:nvSpPr>
        <p:spPr>
          <a:xfrm>
            <a:off x="2614328" y="5193456"/>
            <a:ext cx="253516" cy="288032"/>
          </a:xfrm>
          <a:prstGeom prst="sun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Slunce 65"/>
          <p:cNvSpPr/>
          <p:nvPr/>
        </p:nvSpPr>
        <p:spPr>
          <a:xfrm>
            <a:off x="2196680" y="5373216"/>
            <a:ext cx="253516" cy="288032"/>
          </a:xfrm>
          <a:prstGeom prst="sun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Slunce 66"/>
          <p:cNvSpPr/>
          <p:nvPr/>
        </p:nvSpPr>
        <p:spPr>
          <a:xfrm>
            <a:off x="5430906" y="5085928"/>
            <a:ext cx="253516" cy="288032"/>
          </a:xfrm>
          <a:prstGeom prst="sun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Slunce 67"/>
          <p:cNvSpPr/>
          <p:nvPr/>
        </p:nvSpPr>
        <p:spPr>
          <a:xfrm>
            <a:off x="4401834" y="5218112"/>
            <a:ext cx="253516" cy="288032"/>
          </a:xfrm>
          <a:prstGeom prst="sun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Slunce 68"/>
          <p:cNvSpPr/>
          <p:nvPr/>
        </p:nvSpPr>
        <p:spPr>
          <a:xfrm>
            <a:off x="4063486" y="4991100"/>
            <a:ext cx="253516" cy="288032"/>
          </a:xfrm>
          <a:prstGeom prst="sun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53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064646398"/>
              </p:ext>
            </p:extLst>
          </p:nvPr>
        </p:nvGraphicFramePr>
        <p:xfrm>
          <a:off x="683568" y="260648"/>
          <a:ext cx="7056784" cy="6264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7959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2204864"/>
            <a:ext cx="1872208" cy="25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419061" y="1855033"/>
            <a:ext cx="1872208" cy="7075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779912" y="4293096"/>
            <a:ext cx="187220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876256" y="3310136"/>
            <a:ext cx="1872208" cy="2207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611560" y="1484784"/>
            <a:ext cx="1872208" cy="72008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7" name="Rovnoramenný trojúhelník 6"/>
          <p:cNvSpPr/>
          <p:nvPr/>
        </p:nvSpPr>
        <p:spPr>
          <a:xfrm>
            <a:off x="6876256" y="2562537"/>
            <a:ext cx="1872208" cy="72008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3779912" y="3573016"/>
            <a:ext cx="1872208" cy="72008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9" name="Rovnoramenný trojúhelník 8"/>
          <p:cNvSpPr/>
          <p:nvPr/>
        </p:nvSpPr>
        <p:spPr>
          <a:xfrm>
            <a:off x="3399048" y="1134953"/>
            <a:ext cx="1872208" cy="709871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543492"/>
              </p:ext>
            </p:extLst>
          </p:nvPr>
        </p:nvGraphicFramePr>
        <p:xfrm>
          <a:off x="611560" y="2204864"/>
          <a:ext cx="1872208" cy="259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936104"/>
              </a:tblGrid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894076"/>
              </p:ext>
            </p:extLst>
          </p:nvPr>
        </p:nvGraphicFramePr>
        <p:xfrm>
          <a:off x="6888153" y="3312907"/>
          <a:ext cx="1860310" cy="22043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30155"/>
                <a:gridCol w="930155"/>
              </a:tblGrid>
              <a:tr h="73477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3477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3477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986805"/>
              </p:ext>
            </p:extLst>
          </p:nvPr>
        </p:nvGraphicFramePr>
        <p:xfrm>
          <a:off x="3779912" y="4293096"/>
          <a:ext cx="1872208" cy="1224136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936104"/>
                <a:gridCol w="936104"/>
              </a:tblGrid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4" name="Přímá spojnice 13"/>
          <p:cNvCxnSpPr>
            <a:endCxn id="12" idx="2"/>
          </p:cNvCxnSpPr>
          <p:nvPr/>
        </p:nvCxnSpPr>
        <p:spPr>
          <a:xfrm>
            <a:off x="4716016" y="4293096"/>
            <a:ext cx="0" cy="12241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3" idx="0"/>
            <a:endCxn id="3" idx="2"/>
          </p:cNvCxnSpPr>
          <p:nvPr/>
        </p:nvCxnSpPr>
        <p:spPr>
          <a:xfrm>
            <a:off x="4355165" y="1855033"/>
            <a:ext cx="0" cy="707504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101126" y="1198493"/>
            <a:ext cx="468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514732" y="3609890"/>
            <a:ext cx="40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60332" y="263628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331640" y="153693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5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7" y="2083905"/>
            <a:ext cx="7810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355" y="4797152"/>
            <a:ext cx="7810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310" y="3282617"/>
            <a:ext cx="781050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4093926" y="4293096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064388" y="4797151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577003" y="1844824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763688" y="2854677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1</a:t>
            </a:r>
            <a:endParaRPr lang="cs-CZ" sz="3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8064388" y="4077882"/>
            <a:ext cx="40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921508" y="3501008"/>
            <a:ext cx="40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729105" y="415082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4</a:t>
            </a:r>
            <a:endParaRPr lang="cs-CZ" sz="3600" dirty="0"/>
          </a:p>
        </p:txBody>
      </p:sp>
      <p:sp>
        <p:nvSpPr>
          <p:cNvPr id="13" name="Slunce 12"/>
          <p:cNvSpPr/>
          <p:nvPr/>
        </p:nvSpPr>
        <p:spPr>
          <a:xfrm>
            <a:off x="6660232" y="476672"/>
            <a:ext cx="1605440" cy="160723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/>
          <p:nvPr/>
        </p:nvCxnSpPr>
        <p:spPr>
          <a:xfrm>
            <a:off x="6876256" y="5517232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19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 – obrázky vytvořeny pomocí obrazců v programu </a:t>
            </a:r>
            <a:r>
              <a:rPr lang="cs-CZ" dirty="0" smtClean="0"/>
              <a:t>PowerPoint.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93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166</Words>
  <Application>Microsoft Office PowerPoint</Application>
  <PresentationFormat>Předvádění na obrazovce (4:3)</PresentationFormat>
  <Paragraphs>27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Učitel</cp:lastModifiedBy>
  <cp:revision>17</cp:revision>
  <dcterms:created xsi:type="dcterms:W3CDTF">2011-07-31T11:31:47Z</dcterms:created>
  <dcterms:modified xsi:type="dcterms:W3CDTF">2012-03-03T15:54:50Z</dcterms:modified>
</cp:coreProperties>
</file>