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2" r:id="rId7"/>
    <p:sldId id="260" r:id="rId8"/>
    <p:sldId id="263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5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3291EB-F90F-4143-9E57-02C9D6BB9CD4}" type="doc">
      <dgm:prSet loTypeId="urn:microsoft.com/office/officeart/2005/8/layout/list1" loCatId="list" qsTypeId="urn:microsoft.com/office/officeart/2005/8/quickstyle/simple1#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4B75DB1C-6446-4596-939B-50E1C7BD300B}">
      <dgm:prSet phldrT="[Text]"/>
      <dgm:spPr/>
      <dgm:t>
        <a:bodyPr/>
        <a:lstStyle/>
        <a:p>
          <a:r>
            <a:rPr lang="cs-CZ" dirty="0" smtClean="0"/>
            <a:t>10 krát</a:t>
          </a:r>
          <a:endParaRPr lang="cs-CZ" dirty="0"/>
        </a:p>
      </dgm:t>
    </dgm:pt>
    <dgm:pt modelId="{D163F4F8-03BF-4780-A7A5-7C266D9042FE}" type="parTrans" cxnId="{D739750A-9A88-4309-8643-F08FF18BCB35}">
      <dgm:prSet/>
      <dgm:spPr/>
      <dgm:t>
        <a:bodyPr/>
        <a:lstStyle/>
        <a:p>
          <a:endParaRPr lang="cs-CZ"/>
        </a:p>
      </dgm:t>
    </dgm:pt>
    <dgm:pt modelId="{8D5B33D0-1956-4340-B6DC-AB588290E47C}" type="sibTrans" cxnId="{D739750A-9A88-4309-8643-F08FF18BCB35}">
      <dgm:prSet/>
      <dgm:spPr/>
      <dgm:t>
        <a:bodyPr/>
        <a:lstStyle/>
        <a:p>
          <a:endParaRPr lang="cs-CZ"/>
        </a:p>
      </dgm:t>
    </dgm:pt>
    <dgm:pt modelId="{C2539A97-3FE4-4F49-BA4B-8B6F779E3F8D}">
      <dgm:prSet phldrT="[Text]"/>
      <dgm:spPr/>
      <dgm:t>
        <a:bodyPr/>
        <a:lstStyle/>
        <a:p>
          <a:r>
            <a:rPr lang="cs-CZ" dirty="0" smtClean="0"/>
            <a:t>5,5 krát</a:t>
          </a:r>
          <a:endParaRPr lang="cs-CZ" dirty="0"/>
        </a:p>
      </dgm:t>
    </dgm:pt>
    <dgm:pt modelId="{A9D11A02-4C73-447F-AC38-C46ED9DAA8C2}" type="parTrans" cxnId="{79F568AE-A3F9-4B41-A36F-3321B9C1E71E}">
      <dgm:prSet/>
      <dgm:spPr/>
      <dgm:t>
        <a:bodyPr/>
        <a:lstStyle/>
        <a:p>
          <a:endParaRPr lang="cs-CZ"/>
        </a:p>
      </dgm:t>
    </dgm:pt>
    <dgm:pt modelId="{53E3A1CD-1486-440F-82E3-B67239F18EAA}" type="sibTrans" cxnId="{79F568AE-A3F9-4B41-A36F-3321B9C1E71E}">
      <dgm:prSet/>
      <dgm:spPr/>
      <dgm:t>
        <a:bodyPr/>
        <a:lstStyle/>
        <a:p>
          <a:endParaRPr lang="cs-CZ"/>
        </a:p>
      </dgm:t>
    </dgm:pt>
    <dgm:pt modelId="{61B8C518-D375-4BC2-BF78-1DE3FA51C9D9}">
      <dgm:prSet phldrT="[Text]"/>
      <dgm:spPr/>
      <dgm:t>
        <a:bodyPr/>
        <a:lstStyle/>
        <a:p>
          <a:r>
            <a:rPr lang="cs-CZ" dirty="0" smtClean="0"/>
            <a:t>3,2 krát</a:t>
          </a:r>
          <a:endParaRPr lang="cs-CZ" dirty="0"/>
        </a:p>
      </dgm:t>
    </dgm:pt>
    <dgm:pt modelId="{F1A63F57-9A6F-4427-81A4-E743D4460B43}" type="parTrans" cxnId="{E55EF034-9DF1-4639-9CDD-0344BE6F72C7}">
      <dgm:prSet/>
      <dgm:spPr/>
      <dgm:t>
        <a:bodyPr/>
        <a:lstStyle/>
        <a:p>
          <a:endParaRPr lang="cs-CZ"/>
        </a:p>
      </dgm:t>
    </dgm:pt>
    <dgm:pt modelId="{B8761A87-DD1A-4B75-A494-3C67F194EDCB}" type="sibTrans" cxnId="{E55EF034-9DF1-4639-9CDD-0344BE6F72C7}">
      <dgm:prSet/>
      <dgm:spPr/>
      <dgm:t>
        <a:bodyPr/>
        <a:lstStyle/>
        <a:p>
          <a:endParaRPr lang="cs-CZ"/>
        </a:p>
      </dgm:t>
    </dgm:pt>
    <dgm:pt modelId="{B7213F48-31C2-4735-96C7-E5AB9A6D775C}" type="pres">
      <dgm:prSet presAssocID="{BC3291EB-F90F-4143-9E57-02C9D6BB9CD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9229F7-00CF-4171-8470-9FCAE886A1FC}" type="pres">
      <dgm:prSet presAssocID="{4B75DB1C-6446-4596-939B-50E1C7BD300B}" presName="parentLin" presStyleCnt="0"/>
      <dgm:spPr/>
    </dgm:pt>
    <dgm:pt modelId="{E4A2873D-2B0E-413D-802B-541B17498743}" type="pres">
      <dgm:prSet presAssocID="{4B75DB1C-6446-4596-939B-50E1C7BD300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653A33D-4D04-4174-A453-DDD64C6FB688}" type="pres">
      <dgm:prSet presAssocID="{4B75DB1C-6446-4596-939B-50E1C7BD300B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1956F-E32B-4076-B1D5-B377030688A0}" type="pres">
      <dgm:prSet presAssocID="{4B75DB1C-6446-4596-939B-50E1C7BD300B}" presName="negativeSpace" presStyleCnt="0"/>
      <dgm:spPr/>
    </dgm:pt>
    <dgm:pt modelId="{94E4DF7A-0BDD-4035-B23D-3224B193AEE1}" type="pres">
      <dgm:prSet presAssocID="{4B75DB1C-6446-4596-939B-50E1C7BD300B}" presName="childText" presStyleLbl="conFgAcc1" presStyleIdx="0" presStyleCnt="3" custLinFactY="-35950" custLinFactNeighborX="-793" custLinFactNeighborY="-100000">
        <dgm:presLayoutVars>
          <dgm:bulletEnabled val="1"/>
        </dgm:presLayoutVars>
      </dgm:prSet>
      <dgm:spPr/>
    </dgm:pt>
    <dgm:pt modelId="{26F2B3C7-245E-44B5-90A5-26491FEDE813}" type="pres">
      <dgm:prSet presAssocID="{8D5B33D0-1956-4340-B6DC-AB588290E47C}" presName="spaceBetweenRectangles" presStyleCnt="0"/>
      <dgm:spPr/>
    </dgm:pt>
    <dgm:pt modelId="{AF3F7B9D-A00B-4AC0-8A2E-D13D9200B8B1}" type="pres">
      <dgm:prSet presAssocID="{C2539A97-3FE4-4F49-BA4B-8B6F779E3F8D}" presName="parentLin" presStyleCnt="0"/>
      <dgm:spPr/>
    </dgm:pt>
    <dgm:pt modelId="{C49CF1A2-E8E7-4A89-92F9-71247124DFFB}" type="pres">
      <dgm:prSet presAssocID="{C2539A97-3FE4-4F49-BA4B-8B6F779E3F8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826B8E8-A087-4931-A1F4-64B52168EA34}" type="pres">
      <dgm:prSet presAssocID="{C2539A97-3FE4-4F49-BA4B-8B6F779E3F8D}" presName="parentText" presStyleLbl="node1" presStyleIdx="1" presStyleCnt="3" custLinFactNeighborX="-5341" custLinFactNeighborY="-73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DD0A6A-4A78-474E-BEE6-659AAE27865B}" type="pres">
      <dgm:prSet presAssocID="{C2539A97-3FE4-4F49-BA4B-8B6F779E3F8D}" presName="negativeSpace" presStyleCnt="0"/>
      <dgm:spPr/>
    </dgm:pt>
    <dgm:pt modelId="{27DA293E-C73D-449F-8695-4B5D49FF89C3}" type="pres">
      <dgm:prSet presAssocID="{C2539A97-3FE4-4F49-BA4B-8B6F779E3F8D}" presName="childText" presStyleLbl="conFgAcc1" presStyleIdx="1" presStyleCnt="3">
        <dgm:presLayoutVars>
          <dgm:bulletEnabled val="1"/>
        </dgm:presLayoutVars>
      </dgm:prSet>
      <dgm:spPr/>
    </dgm:pt>
    <dgm:pt modelId="{EC6FB42B-E235-4B5A-BFA1-8287B63B4F49}" type="pres">
      <dgm:prSet presAssocID="{53E3A1CD-1486-440F-82E3-B67239F18EAA}" presName="spaceBetweenRectangles" presStyleCnt="0"/>
      <dgm:spPr/>
    </dgm:pt>
    <dgm:pt modelId="{BB2A0FE3-694B-43E3-B83E-6F074AE28472}" type="pres">
      <dgm:prSet presAssocID="{61B8C518-D375-4BC2-BF78-1DE3FA51C9D9}" presName="parentLin" presStyleCnt="0"/>
      <dgm:spPr/>
    </dgm:pt>
    <dgm:pt modelId="{44A7AC0F-2B28-42C5-9150-23513C24B999}" type="pres">
      <dgm:prSet presAssocID="{61B8C518-D375-4BC2-BF78-1DE3FA51C9D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4D24C1B-318E-48FA-A52E-547723F3B75B}" type="pres">
      <dgm:prSet presAssocID="{61B8C518-D375-4BC2-BF78-1DE3FA51C9D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41CF16-CCD4-4192-92F2-247730881B50}" type="pres">
      <dgm:prSet presAssocID="{61B8C518-D375-4BC2-BF78-1DE3FA51C9D9}" presName="negativeSpace" presStyleCnt="0"/>
      <dgm:spPr/>
    </dgm:pt>
    <dgm:pt modelId="{18199E7B-0274-4030-91EF-F4374D50C699}" type="pres">
      <dgm:prSet presAssocID="{61B8C518-D375-4BC2-BF78-1DE3FA51C9D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9C20F66-5C52-4359-ADE1-C92A00DF8041}" type="presOf" srcId="{4B75DB1C-6446-4596-939B-50E1C7BD300B}" destId="{2653A33D-4D04-4174-A453-DDD64C6FB688}" srcOrd="1" destOrd="0" presId="urn:microsoft.com/office/officeart/2005/8/layout/list1"/>
    <dgm:cxn modelId="{4604FAAA-DEF4-40FB-9B72-BD0C4D1A2C84}" type="presOf" srcId="{61B8C518-D375-4BC2-BF78-1DE3FA51C9D9}" destId="{24D24C1B-318E-48FA-A52E-547723F3B75B}" srcOrd="1" destOrd="0" presId="urn:microsoft.com/office/officeart/2005/8/layout/list1"/>
    <dgm:cxn modelId="{79F568AE-A3F9-4B41-A36F-3321B9C1E71E}" srcId="{BC3291EB-F90F-4143-9E57-02C9D6BB9CD4}" destId="{C2539A97-3FE4-4F49-BA4B-8B6F779E3F8D}" srcOrd="1" destOrd="0" parTransId="{A9D11A02-4C73-447F-AC38-C46ED9DAA8C2}" sibTransId="{53E3A1CD-1486-440F-82E3-B67239F18EAA}"/>
    <dgm:cxn modelId="{E55EF034-9DF1-4639-9CDD-0344BE6F72C7}" srcId="{BC3291EB-F90F-4143-9E57-02C9D6BB9CD4}" destId="{61B8C518-D375-4BC2-BF78-1DE3FA51C9D9}" srcOrd="2" destOrd="0" parTransId="{F1A63F57-9A6F-4427-81A4-E743D4460B43}" sibTransId="{B8761A87-DD1A-4B75-A494-3C67F194EDCB}"/>
    <dgm:cxn modelId="{0D545B87-118E-4F0F-8254-7ACD5CE15281}" type="presOf" srcId="{C2539A97-3FE4-4F49-BA4B-8B6F779E3F8D}" destId="{C49CF1A2-E8E7-4A89-92F9-71247124DFFB}" srcOrd="0" destOrd="0" presId="urn:microsoft.com/office/officeart/2005/8/layout/list1"/>
    <dgm:cxn modelId="{BC5C4F42-8797-4D53-85CB-D6A920C5F635}" type="presOf" srcId="{C2539A97-3FE4-4F49-BA4B-8B6F779E3F8D}" destId="{2826B8E8-A087-4931-A1F4-64B52168EA34}" srcOrd="1" destOrd="0" presId="urn:microsoft.com/office/officeart/2005/8/layout/list1"/>
    <dgm:cxn modelId="{76B55096-8FDE-44F6-90E0-CD5C21EA3466}" type="presOf" srcId="{4B75DB1C-6446-4596-939B-50E1C7BD300B}" destId="{E4A2873D-2B0E-413D-802B-541B17498743}" srcOrd="0" destOrd="0" presId="urn:microsoft.com/office/officeart/2005/8/layout/list1"/>
    <dgm:cxn modelId="{58F59AFF-D6F7-42F9-8F26-69C6B6914ADB}" type="presOf" srcId="{61B8C518-D375-4BC2-BF78-1DE3FA51C9D9}" destId="{44A7AC0F-2B28-42C5-9150-23513C24B999}" srcOrd="0" destOrd="0" presId="urn:microsoft.com/office/officeart/2005/8/layout/list1"/>
    <dgm:cxn modelId="{D739750A-9A88-4309-8643-F08FF18BCB35}" srcId="{BC3291EB-F90F-4143-9E57-02C9D6BB9CD4}" destId="{4B75DB1C-6446-4596-939B-50E1C7BD300B}" srcOrd="0" destOrd="0" parTransId="{D163F4F8-03BF-4780-A7A5-7C266D9042FE}" sibTransId="{8D5B33D0-1956-4340-B6DC-AB588290E47C}"/>
    <dgm:cxn modelId="{0441BDC3-4F82-4D68-BEEC-73C2E4EB66E1}" type="presOf" srcId="{BC3291EB-F90F-4143-9E57-02C9D6BB9CD4}" destId="{B7213F48-31C2-4735-96C7-E5AB9A6D775C}" srcOrd="0" destOrd="0" presId="urn:microsoft.com/office/officeart/2005/8/layout/list1"/>
    <dgm:cxn modelId="{469BF8CF-B4C5-407B-9C77-A75D6E614E7D}" type="presParOf" srcId="{B7213F48-31C2-4735-96C7-E5AB9A6D775C}" destId="{F19229F7-00CF-4171-8470-9FCAE886A1FC}" srcOrd="0" destOrd="0" presId="urn:microsoft.com/office/officeart/2005/8/layout/list1"/>
    <dgm:cxn modelId="{8C37FF60-4420-4360-9C9E-4B584081DFA8}" type="presParOf" srcId="{F19229F7-00CF-4171-8470-9FCAE886A1FC}" destId="{E4A2873D-2B0E-413D-802B-541B17498743}" srcOrd="0" destOrd="0" presId="urn:microsoft.com/office/officeart/2005/8/layout/list1"/>
    <dgm:cxn modelId="{DCD7B8CF-66B4-4744-BABE-1CFFBA4607C4}" type="presParOf" srcId="{F19229F7-00CF-4171-8470-9FCAE886A1FC}" destId="{2653A33D-4D04-4174-A453-DDD64C6FB688}" srcOrd="1" destOrd="0" presId="urn:microsoft.com/office/officeart/2005/8/layout/list1"/>
    <dgm:cxn modelId="{4E7C02B6-A649-49D6-9032-0A03906F0818}" type="presParOf" srcId="{B7213F48-31C2-4735-96C7-E5AB9A6D775C}" destId="{0E71956F-E32B-4076-B1D5-B377030688A0}" srcOrd="1" destOrd="0" presId="urn:microsoft.com/office/officeart/2005/8/layout/list1"/>
    <dgm:cxn modelId="{24150815-623C-4567-9368-4BD606DB3D53}" type="presParOf" srcId="{B7213F48-31C2-4735-96C7-E5AB9A6D775C}" destId="{94E4DF7A-0BDD-4035-B23D-3224B193AEE1}" srcOrd="2" destOrd="0" presId="urn:microsoft.com/office/officeart/2005/8/layout/list1"/>
    <dgm:cxn modelId="{32E9DFC3-E9B2-4533-BC50-BDE3B6331CA8}" type="presParOf" srcId="{B7213F48-31C2-4735-96C7-E5AB9A6D775C}" destId="{26F2B3C7-245E-44B5-90A5-26491FEDE813}" srcOrd="3" destOrd="0" presId="urn:microsoft.com/office/officeart/2005/8/layout/list1"/>
    <dgm:cxn modelId="{D089A133-AF1C-455D-8741-C4CD3C821622}" type="presParOf" srcId="{B7213F48-31C2-4735-96C7-E5AB9A6D775C}" destId="{AF3F7B9D-A00B-4AC0-8A2E-D13D9200B8B1}" srcOrd="4" destOrd="0" presId="urn:microsoft.com/office/officeart/2005/8/layout/list1"/>
    <dgm:cxn modelId="{9C6439E5-5BED-40A8-91FD-1A976054B757}" type="presParOf" srcId="{AF3F7B9D-A00B-4AC0-8A2E-D13D9200B8B1}" destId="{C49CF1A2-E8E7-4A89-92F9-71247124DFFB}" srcOrd="0" destOrd="0" presId="urn:microsoft.com/office/officeart/2005/8/layout/list1"/>
    <dgm:cxn modelId="{59D796FC-2F9A-44E0-8FE4-C03235F024F4}" type="presParOf" srcId="{AF3F7B9D-A00B-4AC0-8A2E-D13D9200B8B1}" destId="{2826B8E8-A087-4931-A1F4-64B52168EA34}" srcOrd="1" destOrd="0" presId="urn:microsoft.com/office/officeart/2005/8/layout/list1"/>
    <dgm:cxn modelId="{B17E6AB2-039F-4E81-BDA3-58C179B301DF}" type="presParOf" srcId="{B7213F48-31C2-4735-96C7-E5AB9A6D775C}" destId="{84DD0A6A-4A78-474E-BEE6-659AAE27865B}" srcOrd="5" destOrd="0" presId="urn:microsoft.com/office/officeart/2005/8/layout/list1"/>
    <dgm:cxn modelId="{FF6761B8-123F-4DB4-8B37-A97F065620C8}" type="presParOf" srcId="{B7213F48-31C2-4735-96C7-E5AB9A6D775C}" destId="{27DA293E-C73D-449F-8695-4B5D49FF89C3}" srcOrd="6" destOrd="0" presId="urn:microsoft.com/office/officeart/2005/8/layout/list1"/>
    <dgm:cxn modelId="{82D070DB-4688-43EA-BB32-67A38932E8C0}" type="presParOf" srcId="{B7213F48-31C2-4735-96C7-E5AB9A6D775C}" destId="{EC6FB42B-E235-4B5A-BFA1-8287B63B4F49}" srcOrd="7" destOrd="0" presId="urn:microsoft.com/office/officeart/2005/8/layout/list1"/>
    <dgm:cxn modelId="{00133745-851F-4A03-9443-BBF6019D6CBD}" type="presParOf" srcId="{B7213F48-31C2-4735-96C7-E5AB9A6D775C}" destId="{BB2A0FE3-694B-43E3-B83E-6F074AE28472}" srcOrd="8" destOrd="0" presId="urn:microsoft.com/office/officeart/2005/8/layout/list1"/>
    <dgm:cxn modelId="{275FB5A3-5B7C-419B-A98A-14D589F27619}" type="presParOf" srcId="{BB2A0FE3-694B-43E3-B83E-6F074AE28472}" destId="{44A7AC0F-2B28-42C5-9150-23513C24B999}" srcOrd="0" destOrd="0" presId="urn:microsoft.com/office/officeart/2005/8/layout/list1"/>
    <dgm:cxn modelId="{ECA0792C-42A2-4052-9788-B47097DE63B9}" type="presParOf" srcId="{BB2A0FE3-694B-43E3-B83E-6F074AE28472}" destId="{24D24C1B-318E-48FA-A52E-547723F3B75B}" srcOrd="1" destOrd="0" presId="urn:microsoft.com/office/officeart/2005/8/layout/list1"/>
    <dgm:cxn modelId="{E7D3E83E-4919-476D-9AF5-4B19E13BBF78}" type="presParOf" srcId="{B7213F48-31C2-4735-96C7-E5AB9A6D775C}" destId="{8F41CF16-CCD4-4192-92F2-247730881B50}" srcOrd="9" destOrd="0" presId="urn:microsoft.com/office/officeart/2005/8/layout/list1"/>
    <dgm:cxn modelId="{4FDBF393-3B5B-440B-8E37-9B75E933911E}" type="presParOf" srcId="{B7213F48-31C2-4735-96C7-E5AB9A6D775C}" destId="{18199E7B-0274-4030-91EF-F4374D50C69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7F8F5F-98EC-49EC-9278-46AFD8D0EEC4}" type="doc">
      <dgm:prSet loTypeId="urn:microsoft.com/office/officeart/2005/8/layout/list1" loCatId="list" qsTypeId="urn:microsoft.com/office/officeart/2005/8/quickstyle/simple1#2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50E758EC-C80E-4209-8BA4-71119CE96D86}">
      <dgm:prSet phldrT="[Text]" custT="1"/>
      <dgm:spPr/>
      <dgm:t>
        <a:bodyPr/>
        <a:lstStyle/>
        <a:p>
          <a:r>
            <a:rPr lang="cs-CZ" sz="2300" dirty="0" smtClean="0"/>
            <a:t>50,24 </a:t>
          </a:r>
          <a:endParaRPr lang="cs-CZ" sz="2300" dirty="0"/>
        </a:p>
      </dgm:t>
    </dgm:pt>
    <dgm:pt modelId="{03216968-D407-42FE-B006-E3733863874C}" type="parTrans" cxnId="{FE5DB6D4-3F9A-478C-86C1-12CF37079C22}">
      <dgm:prSet/>
      <dgm:spPr/>
      <dgm:t>
        <a:bodyPr/>
        <a:lstStyle/>
        <a:p>
          <a:endParaRPr lang="cs-CZ"/>
        </a:p>
      </dgm:t>
    </dgm:pt>
    <dgm:pt modelId="{D0FDCC60-D879-4116-B196-A046EE758558}" type="sibTrans" cxnId="{FE5DB6D4-3F9A-478C-86C1-12CF37079C22}">
      <dgm:prSet/>
      <dgm:spPr/>
      <dgm:t>
        <a:bodyPr/>
        <a:lstStyle/>
        <a:p>
          <a:endParaRPr lang="cs-CZ"/>
        </a:p>
      </dgm:t>
    </dgm:pt>
    <dgm:pt modelId="{904C4D52-5E9F-4F00-AD49-CFDADFA74C2A}">
      <dgm:prSet phldrT="[Text]"/>
      <dgm:spPr/>
      <dgm:t>
        <a:bodyPr/>
        <a:lstStyle/>
        <a:p>
          <a:r>
            <a:rPr lang="cs-CZ" dirty="0" smtClean="0"/>
            <a:t>200,96</a:t>
          </a:r>
          <a:endParaRPr lang="cs-CZ" dirty="0"/>
        </a:p>
      </dgm:t>
    </dgm:pt>
    <dgm:pt modelId="{493BA2AC-F4F8-440F-8930-C32F51CEE8EF}" type="parTrans" cxnId="{6ACA449B-580D-4A9F-9121-2FF587BEE705}">
      <dgm:prSet/>
      <dgm:spPr/>
      <dgm:t>
        <a:bodyPr/>
        <a:lstStyle/>
        <a:p>
          <a:endParaRPr lang="cs-CZ"/>
        </a:p>
      </dgm:t>
    </dgm:pt>
    <dgm:pt modelId="{8B3F84FB-8506-46D8-8315-8768CFFB1504}" type="sibTrans" cxnId="{6ACA449B-580D-4A9F-9121-2FF587BEE705}">
      <dgm:prSet/>
      <dgm:spPr/>
      <dgm:t>
        <a:bodyPr/>
        <a:lstStyle/>
        <a:p>
          <a:endParaRPr lang="cs-CZ"/>
        </a:p>
      </dgm:t>
    </dgm:pt>
    <dgm:pt modelId="{108D9802-F94B-499D-820C-6728CD46D590}">
      <dgm:prSet phldrT="[Text]"/>
      <dgm:spPr/>
      <dgm:t>
        <a:bodyPr/>
        <a:lstStyle/>
        <a:p>
          <a:r>
            <a:rPr lang="cs-CZ" dirty="0" smtClean="0"/>
            <a:t>85,54</a:t>
          </a:r>
          <a:endParaRPr lang="cs-CZ" dirty="0"/>
        </a:p>
      </dgm:t>
    </dgm:pt>
    <dgm:pt modelId="{D5A66BDF-8615-4E00-91A2-2B57EAED41CD}" type="parTrans" cxnId="{D02950FF-22B3-40BB-A769-CD09C7936CC4}">
      <dgm:prSet/>
      <dgm:spPr/>
      <dgm:t>
        <a:bodyPr/>
        <a:lstStyle/>
        <a:p>
          <a:endParaRPr lang="cs-CZ"/>
        </a:p>
      </dgm:t>
    </dgm:pt>
    <dgm:pt modelId="{A3040435-3C22-4AB4-8C1E-C19C4120CD0F}" type="sibTrans" cxnId="{D02950FF-22B3-40BB-A769-CD09C7936CC4}">
      <dgm:prSet/>
      <dgm:spPr/>
      <dgm:t>
        <a:bodyPr/>
        <a:lstStyle/>
        <a:p>
          <a:endParaRPr lang="cs-CZ"/>
        </a:p>
      </dgm:t>
    </dgm:pt>
    <dgm:pt modelId="{8E3980AD-9BC5-4C86-8904-885E47C90804}" type="pres">
      <dgm:prSet presAssocID="{377F8F5F-98EC-49EC-9278-46AFD8D0EEC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6D81FF-55AD-4EC2-AFF6-F5FEB2791110}" type="pres">
      <dgm:prSet presAssocID="{50E758EC-C80E-4209-8BA4-71119CE96D86}" presName="parentLin" presStyleCnt="0"/>
      <dgm:spPr/>
    </dgm:pt>
    <dgm:pt modelId="{BD1908B5-2DF1-4EF1-AC5C-FA00080F787E}" type="pres">
      <dgm:prSet presAssocID="{50E758EC-C80E-4209-8BA4-71119CE96D8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E8DC782-2390-45B0-BF9D-FE5D7541A24D}" type="pres">
      <dgm:prSet presAssocID="{50E758EC-C80E-4209-8BA4-71119CE96D8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9E9D7B-187B-441C-A79A-04762A7E494B}" type="pres">
      <dgm:prSet presAssocID="{50E758EC-C80E-4209-8BA4-71119CE96D86}" presName="negativeSpace" presStyleCnt="0"/>
      <dgm:spPr/>
    </dgm:pt>
    <dgm:pt modelId="{AD01E674-F99D-476B-805E-1CBAD50ABD60}" type="pres">
      <dgm:prSet presAssocID="{50E758EC-C80E-4209-8BA4-71119CE96D86}" presName="childText" presStyleLbl="conFgAcc1" presStyleIdx="0" presStyleCnt="3">
        <dgm:presLayoutVars>
          <dgm:bulletEnabled val="1"/>
        </dgm:presLayoutVars>
      </dgm:prSet>
      <dgm:spPr/>
    </dgm:pt>
    <dgm:pt modelId="{A2AA6693-E7F3-4588-A63A-F7474CEED927}" type="pres">
      <dgm:prSet presAssocID="{D0FDCC60-D879-4116-B196-A046EE758558}" presName="spaceBetweenRectangles" presStyleCnt="0"/>
      <dgm:spPr/>
    </dgm:pt>
    <dgm:pt modelId="{6BA267F9-6E37-4BF3-9207-D6458E1F2B4D}" type="pres">
      <dgm:prSet presAssocID="{904C4D52-5E9F-4F00-AD49-CFDADFA74C2A}" presName="parentLin" presStyleCnt="0"/>
      <dgm:spPr/>
    </dgm:pt>
    <dgm:pt modelId="{DF30BB30-94DE-439D-BE84-BE2E9D996C4A}" type="pres">
      <dgm:prSet presAssocID="{904C4D52-5E9F-4F00-AD49-CFDADFA74C2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4EC6CDA-7037-4EDD-B472-ACDC7EC22900}" type="pres">
      <dgm:prSet presAssocID="{904C4D52-5E9F-4F00-AD49-CFDADFA74C2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049DBE-3C4A-430C-9F2B-0663946BC53B}" type="pres">
      <dgm:prSet presAssocID="{904C4D52-5E9F-4F00-AD49-CFDADFA74C2A}" presName="negativeSpace" presStyleCnt="0"/>
      <dgm:spPr/>
    </dgm:pt>
    <dgm:pt modelId="{B13934DD-3D7B-499F-9B36-70681A5276ED}" type="pres">
      <dgm:prSet presAssocID="{904C4D52-5E9F-4F00-AD49-CFDADFA74C2A}" presName="childText" presStyleLbl="conFgAcc1" presStyleIdx="1" presStyleCnt="3">
        <dgm:presLayoutVars>
          <dgm:bulletEnabled val="1"/>
        </dgm:presLayoutVars>
      </dgm:prSet>
      <dgm:spPr/>
    </dgm:pt>
    <dgm:pt modelId="{2DD993EA-364B-471C-886C-54011C3CECDA}" type="pres">
      <dgm:prSet presAssocID="{8B3F84FB-8506-46D8-8315-8768CFFB1504}" presName="spaceBetweenRectangles" presStyleCnt="0"/>
      <dgm:spPr/>
    </dgm:pt>
    <dgm:pt modelId="{5917DFEA-57EC-464E-B662-369E89D5F2A1}" type="pres">
      <dgm:prSet presAssocID="{108D9802-F94B-499D-820C-6728CD46D590}" presName="parentLin" presStyleCnt="0"/>
      <dgm:spPr/>
    </dgm:pt>
    <dgm:pt modelId="{433A96C9-1E5E-41E5-B511-BBD914C9D73B}" type="pres">
      <dgm:prSet presAssocID="{108D9802-F94B-499D-820C-6728CD46D590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DE4F627-A90D-4A11-B9D3-6A7134114171}" type="pres">
      <dgm:prSet presAssocID="{108D9802-F94B-499D-820C-6728CD46D59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187F92-198F-46EA-A241-E2F7496E1E08}" type="pres">
      <dgm:prSet presAssocID="{108D9802-F94B-499D-820C-6728CD46D590}" presName="negativeSpace" presStyleCnt="0"/>
      <dgm:spPr/>
    </dgm:pt>
    <dgm:pt modelId="{769B8720-240E-44D9-B05E-2F317DC721CF}" type="pres">
      <dgm:prSet presAssocID="{108D9802-F94B-499D-820C-6728CD46D59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D1210ED-02EA-42B1-9E55-520A4FB31CF3}" type="presOf" srcId="{377F8F5F-98EC-49EC-9278-46AFD8D0EEC4}" destId="{8E3980AD-9BC5-4C86-8904-885E47C90804}" srcOrd="0" destOrd="0" presId="urn:microsoft.com/office/officeart/2005/8/layout/list1"/>
    <dgm:cxn modelId="{81E383D8-40BA-490B-84FF-13B71E1D5993}" type="presOf" srcId="{108D9802-F94B-499D-820C-6728CD46D590}" destId="{7DE4F627-A90D-4A11-B9D3-6A7134114171}" srcOrd="1" destOrd="0" presId="urn:microsoft.com/office/officeart/2005/8/layout/list1"/>
    <dgm:cxn modelId="{037BCFC2-7E82-4D04-8ABA-92C5A05D5D4E}" type="presOf" srcId="{904C4D52-5E9F-4F00-AD49-CFDADFA74C2A}" destId="{DF30BB30-94DE-439D-BE84-BE2E9D996C4A}" srcOrd="0" destOrd="0" presId="urn:microsoft.com/office/officeart/2005/8/layout/list1"/>
    <dgm:cxn modelId="{6ACA449B-580D-4A9F-9121-2FF587BEE705}" srcId="{377F8F5F-98EC-49EC-9278-46AFD8D0EEC4}" destId="{904C4D52-5E9F-4F00-AD49-CFDADFA74C2A}" srcOrd="1" destOrd="0" parTransId="{493BA2AC-F4F8-440F-8930-C32F51CEE8EF}" sibTransId="{8B3F84FB-8506-46D8-8315-8768CFFB1504}"/>
    <dgm:cxn modelId="{E7C04396-CB27-4007-9DC2-656BD179132E}" type="presOf" srcId="{50E758EC-C80E-4209-8BA4-71119CE96D86}" destId="{4E8DC782-2390-45B0-BF9D-FE5D7541A24D}" srcOrd="1" destOrd="0" presId="urn:microsoft.com/office/officeart/2005/8/layout/list1"/>
    <dgm:cxn modelId="{A525247D-12FD-40F3-9118-D263C632DD18}" type="presOf" srcId="{108D9802-F94B-499D-820C-6728CD46D590}" destId="{433A96C9-1E5E-41E5-B511-BBD914C9D73B}" srcOrd="0" destOrd="0" presId="urn:microsoft.com/office/officeart/2005/8/layout/list1"/>
    <dgm:cxn modelId="{30D6F392-03A2-4209-A2FF-AE8CE6B92FD5}" type="presOf" srcId="{50E758EC-C80E-4209-8BA4-71119CE96D86}" destId="{BD1908B5-2DF1-4EF1-AC5C-FA00080F787E}" srcOrd="0" destOrd="0" presId="urn:microsoft.com/office/officeart/2005/8/layout/list1"/>
    <dgm:cxn modelId="{FE5DB6D4-3F9A-478C-86C1-12CF37079C22}" srcId="{377F8F5F-98EC-49EC-9278-46AFD8D0EEC4}" destId="{50E758EC-C80E-4209-8BA4-71119CE96D86}" srcOrd="0" destOrd="0" parTransId="{03216968-D407-42FE-B006-E3733863874C}" sibTransId="{D0FDCC60-D879-4116-B196-A046EE758558}"/>
    <dgm:cxn modelId="{D02950FF-22B3-40BB-A769-CD09C7936CC4}" srcId="{377F8F5F-98EC-49EC-9278-46AFD8D0EEC4}" destId="{108D9802-F94B-499D-820C-6728CD46D590}" srcOrd="2" destOrd="0" parTransId="{D5A66BDF-8615-4E00-91A2-2B57EAED41CD}" sibTransId="{A3040435-3C22-4AB4-8C1E-C19C4120CD0F}"/>
    <dgm:cxn modelId="{7945EA5F-0AFC-4769-A805-38693A2201F7}" type="presOf" srcId="{904C4D52-5E9F-4F00-AD49-CFDADFA74C2A}" destId="{74EC6CDA-7037-4EDD-B472-ACDC7EC22900}" srcOrd="1" destOrd="0" presId="urn:microsoft.com/office/officeart/2005/8/layout/list1"/>
    <dgm:cxn modelId="{497D5B60-C84D-4077-A737-D09622678ED0}" type="presParOf" srcId="{8E3980AD-9BC5-4C86-8904-885E47C90804}" destId="{776D81FF-55AD-4EC2-AFF6-F5FEB2791110}" srcOrd="0" destOrd="0" presId="urn:microsoft.com/office/officeart/2005/8/layout/list1"/>
    <dgm:cxn modelId="{6E3A31F5-E2F4-4DAE-A3FE-EEA6BEEFD857}" type="presParOf" srcId="{776D81FF-55AD-4EC2-AFF6-F5FEB2791110}" destId="{BD1908B5-2DF1-4EF1-AC5C-FA00080F787E}" srcOrd="0" destOrd="0" presId="urn:microsoft.com/office/officeart/2005/8/layout/list1"/>
    <dgm:cxn modelId="{323C6A75-E51D-4CC7-A199-BB67E0E7F39E}" type="presParOf" srcId="{776D81FF-55AD-4EC2-AFF6-F5FEB2791110}" destId="{4E8DC782-2390-45B0-BF9D-FE5D7541A24D}" srcOrd="1" destOrd="0" presId="urn:microsoft.com/office/officeart/2005/8/layout/list1"/>
    <dgm:cxn modelId="{E93810FF-5D61-4DE9-B075-949AB7DAC792}" type="presParOf" srcId="{8E3980AD-9BC5-4C86-8904-885E47C90804}" destId="{A29E9D7B-187B-441C-A79A-04762A7E494B}" srcOrd="1" destOrd="0" presId="urn:microsoft.com/office/officeart/2005/8/layout/list1"/>
    <dgm:cxn modelId="{D2E8A730-F1FE-4C81-A28E-53BA3EE1E89A}" type="presParOf" srcId="{8E3980AD-9BC5-4C86-8904-885E47C90804}" destId="{AD01E674-F99D-476B-805E-1CBAD50ABD60}" srcOrd="2" destOrd="0" presId="urn:microsoft.com/office/officeart/2005/8/layout/list1"/>
    <dgm:cxn modelId="{4D60B05B-F4A6-4637-8629-655899D2685F}" type="presParOf" srcId="{8E3980AD-9BC5-4C86-8904-885E47C90804}" destId="{A2AA6693-E7F3-4588-A63A-F7474CEED927}" srcOrd="3" destOrd="0" presId="urn:microsoft.com/office/officeart/2005/8/layout/list1"/>
    <dgm:cxn modelId="{9FCA0EA8-4D5B-4F78-B668-90BD65861E28}" type="presParOf" srcId="{8E3980AD-9BC5-4C86-8904-885E47C90804}" destId="{6BA267F9-6E37-4BF3-9207-D6458E1F2B4D}" srcOrd="4" destOrd="0" presId="urn:microsoft.com/office/officeart/2005/8/layout/list1"/>
    <dgm:cxn modelId="{5D629AB3-0C11-4FFB-957B-6D2851E285FA}" type="presParOf" srcId="{6BA267F9-6E37-4BF3-9207-D6458E1F2B4D}" destId="{DF30BB30-94DE-439D-BE84-BE2E9D996C4A}" srcOrd="0" destOrd="0" presId="urn:microsoft.com/office/officeart/2005/8/layout/list1"/>
    <dgm:cxn modelId="{9680A72D-DFAC-4764-825C-B5A13A02E178}" type="presParOf" srcId="{6BA267F9-6E37-4BF3-9207-D6458E1F2B4D}" destId="{74EC6CDA-7037-4EDD-B472-ACDC7EC22900}" srcOrd="1" destOrd="0" presId="urn:microsoft.com/office/officeart/2005/8/layout/list1"/>
    <dgm:cxn modelId="{765F516E-5039-44A2-8D5E-7CB8A6D7F6E8}" type="presParOf" srcId="{8E3980AD-9BC5-4C86-8904-885E47C90804}" destId="{72049DBE-3C4A-430C-9F2B-0663946BC53B}" srcOrd="5" destOrd="0" presId="urn:microsoft.com/office/officeart/2005/8/layout/list1"/>
    <dgm:cxn modelId="{E3C47A96-43C0-4B3A-8EF0-FDE8A4159F2A}" type="presParOf" srcId="{8E3980AD-9BC5-4C86-8904-885E47C90804}" destId="{B13934DD-3D7B-499F-9B36-70681A5276ED}" srcOrd="6" destOrd="0" presId="urn:microsoft.com/office/officeart/2005/8/layout/list1"/>
    <dgm:cxn modelId="{CDA858BB-AB27-4198-9EF2-200B75784FCF}" type="presParOf" srcId="{8E3980AD-9BC5-4C86-8904-885E47C90804}" destId="{2DD993EA-364B-471C-886C-54011C3CECDA}" srcOrd="7" destOrd="0" presId="urn:microsoft.com/office/officeart/2005/8/layout/list1"/>
    <dgm:cxn modelId="{9343F26F-B7FA-40D0-9759-18553C800934}" type="presParOf" srcId="{8E3980AD-9BC5-4C86-8904-885E47C90804}" destId="{5917DFEA-57EC-464E-B662-369E89D5F2A1}" srcOrd="8" destOrd="0" presId="urn:microsoft.com/office/officeart/2005/8/layout/list1"/>
    <dgm:cxn modelId="{AB630FB0-0BAC-4704-975A-85D3E0F3D424}" type="presParOf" srcId="{5917DFEA-57EC-464E-B662-369E89D5F2A1}" destId="{433A96C9-1E5E-41E5-B511-BBD914C9D73B}" srcOrd="0" destOrd="0" presId="urn:microsoft.com/office/officeart/2005/8/layout/list1"/>
    <dgm:cxn modelId="{F5FDD8B2-772E-41C8-ACFC-DF3742F328CA}" type="presParOf" srcId="{5917DFEA-57EC-464E-B662-369E89D5F2A1}" destId="{7DE4F627-A90D-4A11-B9D3-6A7134114171}" srcOrd="1" destOrd="0" presId="urn:microsoft.com/office/officeart/2005/8/layout/list1"/>
    <dgm:cxn modelId="{5A63EF4D-8734-4561-BD0B-0F941FAFEABB}" type="presParOf" srcId="{8E3980AD-9BC5-4C86-8904-885E47C90804}" destId="{63187F92-198F-46EA-A241-E2F7496E1E08}" srcOrd="9" destOrd="0" presId="urn:microsoft.com/office/officeart/2005/8/layout/list1"/>
    <dgm:cxn modelId="{7353CE5D-46CE-426C-93E3-D6BD215B4FB4}" type="presParOf" srcId="{8E3980AD-9BC5-4C86-8904-885E47C90804}" destId="{769B8720-240E-44D9-B05E-2F317DC721C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43916D-9B5E-4FE7-BF83-12A3704CE42C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13316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39086C2-557E-48B1-AA33-48A4E37F33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FE32FED1-424F-411B-8D35-84E179F7FFFC}" type="slidenum">
              <a:rPr lang="cs-CZ" sz="1200">
                <a:solidFill>
                  <a:srgbClr val="000000"/>
                </a:solidFill>
                <a:latin typeface="+mn-lt"/>
              </a:rPr>
              <a:pPr algn="r">
                <a:defRPr/>
              </a:pPr>
              <a:t>1</a:t>
            </a:fld>
            <a:endParaRPr lang="cs-CZ" sz="120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086142-9D50-46DB-9D08-398115B0E11D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E2A64-6E8D-44D3-88E5-A2434E7B7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11C70C7-67D7-4AD6-9DA9-53B9317C5CF2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E8EE2BC-343E-4344-9E25-6B04253080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0C0A80-BF21-4BD1-98CA-AE297A850E28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674827-C46C-44FD-ACD2-B8482F714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7F66E-F16A-4971-8C74-70B471184E48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4607E-C3A1-4057-9731-686959107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019FB-BEC1-4C28-BF97-8729B543C198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A7508-B479-45AB-BDBE-CEACB3DD51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A8C24DE-C761-4433-8FB9-F2608F4BBEC1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2FB9AC7-8D91-4AB8-985E-E82B6BE48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A88E90-F4CA-4514-8C0F-3BC7689B9FF9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79133-2923-4A0E-B3BB-3F33CB918A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1508856-CD2C-4C85-A7AC-0E2995BE0132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CEBF2BD-9CEB-4C81-A154-2C9227B4D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0A2794-7DC8-4A19-AC71-D6A0B78C2A63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71E51FE-7E69-440A-83A7-F9B5BC9F2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61E5B-3FFC-4535-BE88-494A0D173648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315A3-6DFF-4871-A7EC-AD476E18A9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5933A-1CCD-4F51-B693-478D49DBAB08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3787F-9C0B-45F5-A559-8F4F07653C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C68422C-42FD-4C68-BBE5-3BA02FD28B53}" type="datetimeFigureOut">
              <a:rPr lang="cs-CZ"/>
              <a:pPr>
                <a:defRPr/>
              </a:pPr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0756E9A-D223-4DE7-ADA2-5523D03DE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ransition spd="slow">
    <p:fad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893565" y="907133"/>
          <a:ext cx="7772399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4643438" y="2492375"/>
            <a:ext cx="23828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2" name="Text Box 7"/>
          <p:cNvSpPr txBox="1">
            <a:spLocks noChangeArrowheads="1"/>
          </p:cNvSpPr>
          <p:nvPr/>
        </p:nvSpPr>
        <p:spPr bwMode="auto">
          <a:xfrm>
            <a:off x="3492500" y="1341438"/>
            <a:ext cx="38877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 Ivana Řehková</a:t>
            </a:r>
          </a:p>
        </p:txBody>
      </p:sp>
      <p:sp>
        <p:nvSpPr>
          <p:cNvPr id="14343" name="Text Box 8"/>
          <p:cNvSpPr txBox="1">
            <a:spLocks noChangeArrowheads="1"/>
          </p:cNvSpPr>
          <p:nvPr/>
        </p:nvSpPr>
        <p:spPr bwMode="auto">
          <a:xfrm>
            <a:off x="5508625" y="1773238"/>
            <a:ext cx="34575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3.2.1.3.R12_Kružnice,kruh</a:t>
            </a:r>
          </a:p>
        </p:txBody>
      </p:sp>
      <p:sp>
        <p:nvSpPr>
          <p:cNvPr id="14344" name="Text Box 9"/>
          <p:cNvSpPr txBox="1">
            <a:spLocks noChangeArrowheads="1"/>
          </p:cNvSpPr>
          <p:nvPr/>
        </p:nvSpPr>
        <p:spPr bwMode="auto">
          <a:xfrm>
            <a:off x="3203575" y="2133600"/>
            <a:ext cx="38877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 ročník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 bwMode="auto">
          <a:xfrm>
            <a:off x="2286000" y="3124200"/>
            <a:ext cx="6172200" cy="1893888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400" cap="none" smtClean="0">
                <a:solidFill>
                  <a:srgbClr val="414752"/>
                </a:solidFill>
                <a:latin typeface="Arial" charset="0"/>
              </a:rPr>
              <a:t>Anotace:</a:t>
            </a:r>
            <a:r>
              <a:rPr lang="cs-CZ" sz="2400" cap="none" smtClean="0">
                <a:solidFill>
                  <a:srgbClr val="414752"/>
                </a:solidFill>
              </a:rPr>
              <a:t/>
            </a:r>
            <a:br>
              <a:rPr lang="cs-CZ" sz="2400" cap="none" smtClean="0">
                <a:solidFill>
                  <a:srgbClr val="414752"/>
                </a:solidFill>
              </a:rPr>
            </a:br>
            <a:endParaRPr lang="cs-CZ" sz="2400" cap="none" smtClean="0">
              <a:solidFill>
                <a:srgbClr val="414752"/>
              </a:solidFill>
            </a:endParaRP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2268538" y="5013325"/>
            <a:ext cx="6172200" cy="13716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  <a:latin typeface="Arial" charset="0"/>
              </a:rPr>
              <a:t>Prezentace slouží k zopakování vzorců a k procvičení. Je možné ji zařadit k závěru tématu, např. před kontrolním testem. Příklady nabízí 3 možnosti. Žáci vyberou správnou možnost nejdříve odhadem, potom správnost svého odhadu ověří výpočtem.</a:t>
            </a: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Obvod kružnice.</a:t>
            </a:r>
            <a:endParaRPr lang="cs-CZ" dirty="0"/>
          </a:p>
        </p:txBody>
      </p:sp>
      <p:pic>
        <p:nvPicPr>
          <p:cNvPr id="17410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76375" y="1773238"/>
            <a:ext cx="3671888" cy="3671887"/>
          </a:xfrm>
        </p:spPr>
      </p:pic>
      <p:sp>
        <p:nvSpPr>
          <p:cNvPr id="5" name="TextovéPole 4"/>
          <p:cNvSpPr txBox="1"/>
          <p:nvPr/>
        </p:nvSpPr>
        <p:spPr>
          <a:xfrm>
            <a:off x="5292725" y="2636838"/>
            <a:ext cx="3240088" cy="120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FF0000"/>
                </a:solidFill>
              </a:rPr>
              <a:t>o= 2</a:t>
            </a:r>
            <a:r>
              <a:rPr lang="el-GR" sz="3600" dirty="0">
                <a:solidFill>
                  <a:srgbClr val="FF0000"/>
                </a:solidFill>
              </a:rPr>
              <a:t>π</a:t>
            </a:r>
            <a:r>
              <a:rPr lang="cs-CZ" sz="3600" dirty="0">
                <a:solidFill>
                  <a:srgbClr val="FF0000"/>
                </a:solidFill>
              </a:rPr>
              <a:t>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FF0000"/>
                </a:solidFill>
              </a:rPr>
              <a:t>o=</a:t>
            </a:r>
            <a:r>
              <a:rPr lang="el-GR" sz="3600" dirty="0">
                <a:solidFill>
                  <a:srgbClr val="FF0000"/>
                </a:solidFill>
              </a:rPr>
              <a:t>π</a:t>
            </a:r>
            <a:r>
              <a:rPr lang="cs-CZ" sz="3600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92725" y="4941888"/>
            <a:ext cx="2879725" cy="92233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o- obvod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r- poloměr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d- průměr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 kruhu.</a:t>
            </a:r>
            <a:endParaRPr lang="cs-CZ" dirty="0"/>
          </a:p>
        </p:txBody>
      </p:sp>
      <p:pic>
        <p:nvPicPr>
          <p:cNvPr id="1843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58888" y="2060575"/>
            <a:ext cx="3313112" cy="3313113"/>
          </a:xfrm>
        </p:spPr>
      </p:pic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40" y="2636912"/>
            <a:ext cx="3744416" cy="584775"/>
          </a:xfrm>
          <a:prstGeom prst="rect">
            <a:avLst/>
          </a:prstGeom>
          <a:blipFill rotWithShape="1">
            <a:blip r:embed="rId3"/>
            <a:stretch>
              <a:fillRect l="-3722" t="-12121" b="-3030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48263" y="4508500"/>
            <a:ext cx="2663825" cy="6477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S- obsah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r- poloměr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Příklady.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628775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Poloměr kola je 50 cm. Kolikrát se otočí, jestliže ujede dráhu 10 m?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2780928"/>
          <a:ext cx="5064224" cy="268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Správné 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3. možnost:  Kolo se otočí se 3,2 krát.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Jaký je obsah záhonu o průměru 8 m?</a:t>
            </a:r>
          </a:p>
          <a:p>
            <a:pPr eaLnBrk="1" hangingPunct="1"/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2420888"/>
          <a:ext cx="5424264" cy="3040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1.možnost: Obsah kruhu je 50,24 metrů čtverečných.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cs.wikipedia.org/wiki/Kružnice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73</TotalTime>
  <Words>110</Words>
  <Application>Microsoft Office PowerPoint</Application>
  <PresentationFormat>On-screen Show (4:3)</PresentationFormat>
  <Paragraphs>26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1" baseType="lpstr">
      <vt:lpstr>Arial</vt:lpstr>
      <vt:lpstr>Century Schoolbook</vt:lpstr>
      <vt:lpstr>Wingdings</vt:lpstr>
      <vt:lpstr>Wingdings 2</vt:lpstr>
      <vt:lpstr>Calibri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Anotace: </vt:lpstr>
      <vt:lpstr>OBVOD KRUŽNICE.</vt:lpstr>
      <vt:lpstr>OBSAH KRUHU.</vt:lpstr>
      <vt:lpstr>PŘÍKLADY.</vt:lpstr>
      <vt:lpstr>SPRÁVNÉ ŘEŠENÍ </vt:lpstr>
      <vt:lpstr>PŘÍKLADY</vt:lpstr>
      <vt:lpstr>SPRÁVNÉ ŘEŠENÍ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 školy: Základní škola Strančice, okres Praha-východ Autor: RNDR.Ivana Řehková Název: VY_32_INOVACE_01_OBVOD KRUŽNICE,OBSAH KRUHU Téma: MATEMATIKA, 8.TŘÍDA Číslo projektu: CZ.07,OP.VK 1.4</dc:title>
  <dc:creator>Řehková Ivana</dc:creator>
  <cp:lastModifiedBy>ivana</cp:lastModifiedBy>
  <cp:revision>8</cp:revision>
  <dcterms:created xsi:type="dcterms:W3CDTF">2011-10-18T13:58:02Z</dcterms:created>
  <dcterms:modified xsi:type="dcterms:W3CDTF">2011-12-13T14:38:38Z</dcterms:modified>
</cp:coreProperties>
</file>