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  <p:sldMasterId id="2147483888" r:id="rId2"/>
  </p:sldMasterIdLst>
  <p:notesMasterIdLst>
    <p:notesMasterId r:id="rId14"/>
  </p:notesMasterIdLst>
  <p:sldIdLst>
    <p:sldId id="267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E8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C5AD10-5F1E-4963-9EAB-032F85D5139E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263644-82F1-4B2B-B8DD-F4DC0F80D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620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263644-82F1-4B2B-B8DD-F4DC0F80D5B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33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397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430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935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583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647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025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889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841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620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446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458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52EF91D-E4E8-4483-8104-D3C125283325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EB5EDBC-FE5B-4348-BFD5-F8C6D2468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159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A4FEA3F-E939-4A86-B605-9490BA2ED300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C0E4507-9E96-4921-B9A8-D7C722BFD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76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09E10E-1680-44BA-B243-B2C13A5B621E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E0FA3C0-CC1A-4515-89B7-FA1FCBDD3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6881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61C2AE7-D608-4052-8CDF-5FECE71D89D8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FAFF2B2-A352-4640-898F-0A00D8544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747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11C7D9-8C69-41B0-8F68-46D387672974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60D73CA-A60C-48E3-9F7E-2A99870AC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18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A7DA52C-A870-4E5F-96C6-8AC0B02789DA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88AA24-6B4F-435B-A2B5-B17140D28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4220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54059C-F62E-4F25-BEF4-BCE55D5243C3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E853313-53E9-4A4D-A2E9-3AE28C8B4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167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06B853B-66B8-422E-BF25-AC962D8D1F12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048BEB-B19B-42E9-87C9-274A9C0A2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848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F940138-625B-4964-BA6F-FE0F917957E8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CC52A9-53BA-4346-ACF4-0B372C305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3990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CF797F-C409-457D-B48A-475105FA254A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B5A09CE-E1CD-45F0-8A35-D9244F881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620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EE10E99-B68F-41B5-8BD4-515EDCAC7655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221B15E-8FC0-4521-8FC2-07E75A6E0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019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706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512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0FE6AEC-E07F-4016-B78F-B1913CEF3D0D}" type="datetimeFigureOut">
              <a:rPr lang="cs-CZ"/>
              <a:pPr>
                <a:defRPr/>
              </a:pPr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3ECC08FB-D96E-44DA-AF46-5E51BDFD4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410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6234987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Podstatná jména a slovesa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Podstatná jména a slovesa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poznávání podstatných jmen a sloves.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Pozná a vyhledá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podstatná jména a slovesa v textu.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515881">
            <a:off x="1634449" y="1869428"/>
            <a:ext cx="572143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Podstatná jména</a:t>
            </a:r>
          </a:p>
          <a:p>
            <a:endParaRPr lang="cs-CZ" sz="6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	    Slovesa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84802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03269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Podstatná jména 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jsou názvy</a:t>
            </a:r>
          </a:p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osob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/učitel/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zvířat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/kočka/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věcí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/auto/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Ukazujeme na ně slovy 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ten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to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83NVVT97\MC900334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1209351" cy="144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UMF3F8CL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719" y="3573016"/>
            <a:ext cx="1485781" cy="148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UMF3F8CL\MP9004447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76872"/>
            <a:ext cx="1102978" cy="144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161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46134"/>
            <a:ext cx="805861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Doplňte řady.</a:t>
            </a:r>
          </a:p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soby: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maminka, chlapec, pekař ……….</a:t>
            </a:r>
          </a:p>
          <a:p>
            <a:endParaRPr lang="cs-CZ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vířata: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pes, kapr, kuře ………………...</a:t>
            </a:r>
          </a:p>
          <a:p>
            <a:endParaRPr lang="cs-CZ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ěci: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stůl, aktovka, lampa ……………...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ARHI9K5H\MC900023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96003"/>
            <a:ext cx="1703036" cy="130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UMF3F8CL\MC900408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12976"/>
            <a:ext cx="1405664" cy="130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83NVVT97\MC9004134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503" y="4916583"/>
            <a:ext cx="1767689" cy="172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925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908720"/>
            <a:ext cx="6912918" cy="89562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Zakroužkujte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osoby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zvířata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věci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oják, divadlo, nůž, lékař, štika,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ědeček, čáp, moucha, kominík,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ousle, pomeranč, kůň, zedník,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ihla, teta, zajíc, bratranec, veverka</a:t>
            </a: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Doplňte podstatná jména.</a:t>
            </a:r>
          </a:p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ovolání: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kuchař, ………………...</a:t>
            </a:r>
          </a:p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ábytek: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stůl, …………………….</a:t>
            </a:r>
          </a:p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elenina: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mrkev, ………………….</a:t>
            </a:r>
            <a:endParaRPr lang="cs-CZ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ARHI9K5H\MC900441720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41469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HSK6TO9F\MC9004137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4280" y="1641469"/>
            <a:ext cx="1185504" cy="125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83NVVT97\MC9002508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301208"/>
            <a:ext cx="1324824" cy="100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775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167347" cy="69249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Slovesa 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vyjadřují, co osoby,</a:t>
            </a:r>
          </a:p>
          <a:p>
            <a:r>
              <a:rPr lang="cs-CZ" sz="4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vířata a věci dělají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/běží, hraje/</a:t>
            </a:r>
          </a:p>
          <a:p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ebo co se děje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/prší/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 </a:t>
            </a:r>
          </a:p>
          <a:p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ZSTREBON\AppData\Local\Microsoft\Windows\Temporary Internet Files\Content.IE5\83NVVT97\MM90021911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61355"/>
            <a:ext cx="1701941" cy="116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HSK6TO9F\MC900048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264" y="2514752"/>
            <a:ext cx="1266667" cy="1304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ARHI9K5H\MC9001964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12714"/>
            <a:ext cx="1421445" cy="1516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9751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92696"/>
            <a:ext cx="5878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Doplňte k obrázkům slovesa.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ZSTREBON\AppData\Local\Microsoft\Windows\Temporary Internet Files\Content.IE5\HSK6TO9F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45" y="1757209"/>
            <a:ext cx="1874838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ARHI9K5H\MP9004331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471115"/>
            <a:ext cx="1760240" cy="117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TREBON\AppData\Local\Microsoft\Windows\Temporary Internet Files\Content.IE5\83NVVT97\MC900198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28999"/>
            <a:ext cx="1576812" cy="2393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TREBON\AppData\Local\Microsoft\Windows\Temporary Internet Files\Content.IE5\UMF3F8CL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57209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STREBON\AppData\Local\Microsoft\Windows\Temporary Internet Files\Content.IE5\ARHI9K5H\MC9003618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014" y="2666697"/>
            <a:ext cx="1271930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ZSTREBON\AppData\Local\Microsoft\Windows\Temporary Internet Files\Content.IE5\83NVVT97\MC9000486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773" y="2837913"/>
            <a:ext cx="1735531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STREBON\AppData\Local\Microsoft\Windows\Temporary Internet Files\Content.IE5\ARHI9K5H\MC9000840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992" y="4764519"/>
            <a:ext cx="1655614" cy="1057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STREBON\AppData\Local\Microsoft\Windows\Temporary Internet Files\Content.IE5\UMF3F8CL\MC90030011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271" y="4656271"/>
            <a:ext cx="140726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326484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4019" y="613579"/>
            <a:ext cx="8511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Složte ze slov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věty a slovesa zakroužkujte.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3203848" y="1452500"/>
            <a:ext cx="1900616" cy="12978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maminka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5580112" y="1360331"/>
            <a:ext cx="1900616" cy="12978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vaří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813380" y="1414934"/>
            <a:ext cx="1900616" cy="12978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polévku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908790" y="3356992"/>
            <a:ext cx="144016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táta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3059832" y="3356992"/>
            <a:ext cx="144016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noviny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5292080" y="3356992"/>
            <a:ext cx="144016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čte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985517" y="5234647"/>
            <a:ext cx="2088232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úkol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3455876" y="5234647"/>
            <a:ext cx="2088232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Martin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868144" y="5221232"/>
            <a:ext cx="2088232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píše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3325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8986" y="795411"/>
            <a:ext cx="7011856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Podtrhněte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podstatná jména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slovesa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Maminka vaří dobrý oběd.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Můj bratr jí řízek.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Ve škole mám sešit a pero v aktovce.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Auto jede po silnici.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Moje babička plete hezký svetr.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Venku sněží a fouká vítr.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HSK6TO9F\MC9004126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00808"/>
            <a:ext cx="2036780" cy="117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ARHI9K5H\MC900356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826" y="4030862"/>
            <a:ext cx="1560881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ARHI9K5H\MC9004118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27196">
            <a:off x="7452320" y="2636912"/>
            <a:ext cx="737895" cy="111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3141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8986" y="795411"/>
            <a:ext cx="7011856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Podtrhněte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podstatná jména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slovesa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Maminka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vaří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dobrý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oběd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Můj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bratr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jí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řízek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škole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mám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sešit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pero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v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aktovce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Auto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jede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po 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ilnici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Moje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babička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plete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hezký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svetr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Venku 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sněží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fouká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vítr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HSK6TO9F\MC9004126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00808"/>
            <a:ext cx="2036780" cy="117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ARHI9K5H\MC900356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826" y="4030862"/>
            <a:ext cx="1560881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ARHI9K5H\MC9004118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27196">
            <a:off x="7452320" y="2636912"/>
            <a:ext cx="737895" cy="111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999461">
            <a:off x="7172913" y="257023"/>
            <a:ext cx="149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0212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lv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Verdana" pitchFamily="34" charset="0"/>
                <a:cs typeface="+mn-cs"/>
              </a:rPr>
              <a:t>archiv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047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719</TotalTime>
  <Words>317</Words>
  <Application>Microsoft Office PowerPoint</Application>
  <PresentationFormat>Předvádění na obrazovce (4:3)</PresentationFormat>
  <Paragraphs>102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1_Motiv systému Office</vt:lpstr>
      <vt:lpstr>4_Motiv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ZSTREBON</dc:creator>
  <cp:lastModifiedBy>ZSTREBON</cp:lastModifiedBy>
  <cp:revision>303</cp:revision>
  <dcterms:created xsi:type="dcterms:W3CDTF">2011-08-08T09:43:57Z</dcterms:created>
  <dcterms:modified xsi:type="dcterms:W3CDTF">2012-03-20T17:49:46Z</dcterms:modified>
</cp:coreProperties>
</file>