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  <p:sldMasterId id="2147483948" r:id="rId2"/>
  </p:sldMasterIdLst>
  <p:sldIdLst>
    <p:sldId id="267" r:id="rId3"/>
    <p:sldId id="288" r:id="rId4"/>
    <p:sldId id="279" r:id="rId5"/>
    <p:sldId id="289" r:id="rId6"/>
    <p:sldId id="290" r:id="rId7"/>
    <p:sldId id="291" r:id="rId8"/>
    <p:sldId id="292" r:id="rId9"/>
    <p:sldId id="293" r:id="rId10"/>
    <p:sldId id="294" r:id="rId11"/>
    <p:sldId id="27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F7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849" autoAdjust="0"/>
  </p:normalViewPr>
  <p:slideViewPr>
    <p:cSldViewPr>
      <p:cViewPr varScale="1">
        <p:scale>
          <a:sx n="70" d="100"/>
          <a:sy n="70" d="100"/>
        </p:scale>
        <p:origin x="-139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13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8494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029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525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61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930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931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119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873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429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497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7123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0604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32768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36288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88411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09126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82904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10951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08738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69689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03698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72581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7F968-7FA2-4977-BC30-E56054B7DB1E}" type="datetimeFigureOut">
              <a:rPr lang="cs-CZ" smtClean="0"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F6A18-1CCD-4181-A6D9-C1F569286E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618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28117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png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3006524"/>
              </p:ext>
            </p:extLst>
          </p:nvPr>
        </p:nvGraphicFramePr>
        <p:xfrm>
          <a:off x="1665288" y="2414588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Jaroslav Bartl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VY_32_Inovace_3242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Přirozená čísla do 10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Sčítání, odčítání, porovnávání přirozených čísel do 10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1.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příklady na procvičování sčítání, odčítání a porovnávání přirozených čísel do 10.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Sčítá, odčítá a porovnává přirozená čísla do 10.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95361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20918262">
            <a:off x="899592" y="2924944"/>
            <a:ext cx="738798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Sčítání, odčítání, porovnávání</a:t>
            </a:r>
          </a:p>
          <a:p>
            <a:r>
              <a:rPr lang="cs-CZ" sz="4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přirozených čísel do 10</a:t>
            </a:r>
            <a:endParaRPr lang="cs-CZ" sz="4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lus 2"/>
          <p:cNvSpPr/>
          <p:nvPr/>
        </p:nvSpPr>
        <p:spPr>
          <a:xfrm>
            <a:off x="1907704" y="1412776"/>
            <a:ext cx="1224136" cy="968116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Minus 3"/>
          <p:cNvSpPr/>
          <p:nvPr/>
        </p:nvSpPr>
        <p:spPr>
          <a:xfrm>
            <a:off x="6433356" y="722368"/>
            <a:ext cx="1274440" cy="1058416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Je rovno 4"/>
          <p:cNvSpPr/>
          <p:nvPr/>
        </p:nvSpPr>
        <p:spPr>
          <a:xfrm>
            <a:off x="5580112" y="5085081"/>
            <a:ext cx="1490464" cy="1274543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3567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1259632" y="261989"/>
            <a:ext cx="67681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Napište a vypočítejte příklady podle vzoru.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95536" y="1037927"/>
            <a:ext cx="9364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Vzor:</a:t>
            </a: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ZSTREBON\AppData\Local\Microsoft\Windows\Temporary Internet Files\Content.IE5\X62YFRQ8\MC90044173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676163"/>
            <a:ext cx="723528" cy="7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ZSTREBON\AppData\Local\Microsoft\Windows\Temporary Internet Files\Content.IE5\X62YFRQ8\MC90044173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9820" y="676163"/>
            <a:ext cx="723528" cy="7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ZSTREBON\AppData\Local\Microsoft\Windows\Temporary Internet Files\Content.IE5\X62YFRQ8\MC90044173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7266" y="676163"/>
            <a:ext cx="723528" cy="7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TREBON\AppData\Local\Microsoft\Windows\Temporary Internet Files\Content.IE5\0JND1HNY\MP9004331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8861" y="798634"/>
            <a:ext cx="717453" cy="573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ZSTREBON\AppData\Local\Microsoft\Windows\Temporary Internet Files\Content.IE5\0JND1HNY\MP9004331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4350" y="834380"/>
            <a:ext cx="717453" cy="573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ZSTREBON\AppData\Local\Microsoft\Windows\Temporary Internet Files\Content.IE5\0JND1HNY\MP9004331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5476" y="826412"/>
            <a:ext cx="717453" cy="573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841962"/>
            <a:ext cx="719137" cy="573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487314" y="1444189"/>
            <a:ext cx="13035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3 + 4 = 7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Users\ZSTREBON\AppData\Local\Microsoft\Windows\Temporary Internet Files\Content.IE5\X62YFRQ8\MP90039961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416495"/>
            <a:ext cx="792087" cy="990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C:\Users\ZSTREBON\AppData\Local\Microsoft\Windows\Temporary Internet Files\Content.IE5\X62YFRQ8\MP90039961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967" y="2416495"/>
            <a:ext cx="792087" cy="990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C:\Users\ZSTREBON\AppData\Local\Microsoft\Windows\Temporary Internet Files\Content.IE5\X62YFRQ8\MP90039961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8206" y="2416495"/>
            <a:ext cx="792087" cy="990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Users\ZSTREBON\AppData\Local\Microsoft\Windows\Temporary Internet Files\Content.IE5\X62YFRQ8\MP90039961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5180" y="2416495"/>
            <a:ext cx="792087" cy="990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TREBON\AppData\Local\Microsoft\Windows\Temporary Internet Files\Content.IE5\0JND1HNY\MP90040169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9761" y="2416496"/>
            <a:ext cx="792297" cy="990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6" descr="C:\Users\ZSTREBON\AppData\Local\Microsoft\Windows\Temporary Internet Files\Content.IE5\0JND1HNY\MP90040169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2058" y="2416495"/>
            <a:ext cx="792297" cy="990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C:\Users\ZSTREBON\AppData\Local\Microsoft\Windows\Temporary Internet Files\Content.IE5\0JND1HNY\MP90040169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4355" y="2416496"/>
            <a:ext cx="792297" cy="990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6" descr="C:\Users\ZSTREBON\AppData\Local\Microsoft\Windows\Temporary Internet Files\Content.IE5\0JND1HNY\MP90040169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6652" y="2409951"/>
            <a:ext cx="792297" cy="990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6" descr="C:\Users\ZSTREBON\AppData\Local\Microsoft\Windows\Temporary Internet Files\Content.IE5\0JND1HNY\MP90040169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1516" y="2416496"/>
            <a:ext cx="792297" cy="990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STREBON\AppData\Local\Microsoft\Windows\Temporary Internet Files\Content.IE5\5CCKD83C\MP90044481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717032"/>
            <a:ext cx="867264" cy="1137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7" descr="C:\Users\ZSTREBON\AppData\Local\Microsoft\Windows\Temporary Internet Files\Content.IE5\5CCKD83C\MP90044481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0156" y="3717032"/>
            <a:ext cx="867264" cy="1137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7" descr="C:\Users\ZSTREBON\AppData\Local\Microsoft\Windows\Temporary Internet Files\Content.IE5\5CCKD83C\MP90044481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5552" y="3717032"/>
            <a:ext cx="867264" cy="1137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7" descr="C:\Users\ZSTREBON\AppData\Local\Microsoft\Windows\Temporary Internet Files\Content.IE5\5CCKD83C\MP90044481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2816" y="3717032"/>
            <a:ext cx="867264" cy="1137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7" descr="C:\Users\ZSTREBON\AppData\Local\Microsoft\Windows\Temporary Internet Files\Content.IE5\5CCKD83C\MP90044481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0323" y="3717032"/>
            <a:ext cx="867264" cy="1137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ZSTREBON\AppData\Local\Microsoft\Windows\Temporary Internet Files\Content.IE5\X62YFRQ8\MP90044480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6451" y="3717032"/>
            <a:ext cx="867264" cy="1137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8" descr="C:\Users\ZSTREBON\AppData\Local\Microsoft\Windows\Temporary Internet Files\Content.IE5\X62YFRQ8\MP90044480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0503" y="3712512"/>
            <a:ext cx="867264" cy="1137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ZSTREBON\AppData\Local\Microsoft\Windows\Temporary Internet Files\Content.IE5\MKENY25Q\MC90041347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381038"/>
            <a:ext cx="1099700" cy="832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9" descr="C:\Users\ZSTREBON\AppData\Local\Microsoft\Windows\Temporary Internet Files\Content.IE5\MKENY25Q\MC90041347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7570" y="5445224"/>
            <a:ext cx="1099700" cy="832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9" descr="C:\Users\ZSTREBON\AppData\Local\Microsoft\Windows\Temporary Internet Files\Content.IE5\MKENY25Q\MC90041347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1965" y="5445224"/>
            <a:ext cx="1099700" cy="832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9" descr="C:\Users\ZSTREBON\AppData\Local\Microsoft\Windows\Temporary Internet Files\Content.IE5\MKENY25Q\MC90041347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6209" y="5445224"/>
            <a:ext cx="1099700" cy="832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9" descr="C:\Users\ZSTREBON\AppData\Local\Microsoft\Windows\Temporary Internet Files\Content.IE5\MKENY25Q\MC90041347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5626" y="5445224"/>
            <a:ext cx="1099700" cy="832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9" descr="C:\Users\ZSTREBON\AppData\Local\Microsoft\Windows\Temporary Internet Files\Content.IE5\MKENY25Q\MC90041347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3583" y="5426847"/>
            <a:ext cx="1099700" cy="832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ZSTREBON\AppData\Local\Microsoft\Windows\Temporary Internet Files\Content.IE5\X62YFRQ8\MC90005399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2163" y="5419725"/>
            <a:ext cx="906463" cy="900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1024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332656"/>
            <a:ext cx="44630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Doplňte čísla, která chybějí.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5656" y="1340768"/>
            <a:ext cx="5591595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5 + __					__ + 6</a:t>
            </a:r>
          </a:p>
          <a:p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3 + __					__ + 8</a:t>
            </a:r>
          </a:p>
          <a:p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7 + __					__ + 4</a:t>
            </a:r>
          </a:p>
          <a:p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9 + __					__ + 1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Výbuch 1 4"/>
          <p:cNvSpPr/>
          <p:nvPr/>
        </p:nvSpPr>
        <p:spPr>
          <a:xfrm>
            <a:off x="3563888" y="1526416"/>
            <a:ext cx="2209174" cy="175334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4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 rot="20421944">
            <a:off x="68832" y="5217465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Doplňujte čísla.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Slunce 8"/>
          <p:cNvSpPr/>
          <p:nvPr/>
        </p:nvSpPr>
        <p:spPr>
          <a:xfrm>
            <a:off x="2411760" y="4339952"/>
            <a:ext cx="1152128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31562" y="4441432"/>
            <a:ext cx="5597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- 3</a:t>
            </a:r>
            <a:endParaRPr lang="cs-CZ" sz="2800" b="1" dirty="0"/>
          </a:p>
        </p:txBody>
      </p:sp>
      <p:sp>
        <p:nvSpPr>
          <p:cNvPr id="12" name="Slunce 11"/>
          <p:cNvSpPr/>
          <p:nvPr/>
        </p:nvSpPr>
        <p:spPr>
          <a:xfrm>
            <a:off x="4498373" y="4373157"/>
            <a:ext cx="914400" cy="914400"/>
          </a:xfrm>
          <a:prstGeom prst="su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lunce 13"/>
          <p:cNvSpPr/>
          <p:nvPr/>
        </p:nvSpPr>
        <p:spPr>
          <a:xfrm>
            <a:off x="6730825" y="4411938"/>
            <a:ext cx="914400" cy="914400"/>
          </a:xfrm>
          <a:prstGeom prst="su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773062" y="4535542"/>
            <a:ext cx="6591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+ 6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730825" y="5327630"/>
            <a:ext cx="5741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- 8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Slunce 16"/>
          <p:cNvSpPr/>
          <p:nvPr/>
        </p:nvSpPr>
        <p:spPr>
          <a:xfrm>
            <a:off x="6164428" y="5655260"/>
            <a:ext cx="914400" cy="914400"/>
          </a:xfrm>
          <a:prstGeom prst="su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5508104" y="6112460"/>
            <a:ext cx="6591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+ 5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Slunce 18"/>
          <p:cNvSpPr/>
          <p:nvPr/>
        </p:nvSpPr>
        <p:spPr>
          <a:xfrm>
            <a:off x="4498373" y="5849900"/>
            <a:ext cx="914400" cy="914400"/>
          </a:xfrm>
          <a:prstGeom prst="su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3625650" y="6033358"/>
            <a:ext cx="6591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+ 4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Slunce 20"/>
          <p:cNvSpPr/>
          <p:nvPr/>
        </p:nvSpPr>
        <p:spPr>
          <a:xfrm>
            <a:off x="2040274" y="5646519"/>
            <a:ext cx="1266778" cy="1028958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13423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21091446">
            <a:off x="1336437" y="785431"/>
            <a:ext cx="61825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Spojte příklady se správnými výsledky.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35696" y="1916832"/>
            <a:ext cx="2390398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5 + 2		  5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7 – 4		10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9 – 6		  1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4 + 4		  1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9 + 1		10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2 – 1		  8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9 – 8		  3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5 + 5		  3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– 4		  7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64088" y="2778606"/>
            <a:ext cx="3134191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7 + 1 + 1		1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9 – 5 – 4		9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8 – 5 – 2		0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4 + 2 + 3		9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ZSTREBON\AppData\Local\Microsoft\Windows\Temporary Internet Files\Content.IE5\5CCKD83C\MC900434726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0240" y="5258776"/>
            <a:ext cx="1326175" cy="1326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093416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31086"/>
            <a:ext cx="7572842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Vypočítejte.					Porovnejte. 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6 – 4 =		9 – 5 =		6	8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8 + 1 =		6 + 2 =		9	4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2 + 3 =		4 – 3 =		8	8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8 + 2 =		7 – 5 =		3	5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9 – 7 =		5 – 4 =		8	3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 + 7 =		3 – 1 =		9	6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55576" y="3861048"/>
            <a:ext cx="5224507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Doplňte znaky: &gt;, &lt;, =.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4 + 3     5			9 – 6     7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1 + 2     9			8 – 7     2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2 + 3     5			7 + 1     5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8 – 4     2			6 + 3     9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783606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31086"/>
            <a:ext cx="7750840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Vypočítejte.					Porovnejte. </a:t>
            </a:r>
          </a:p>
          <a:p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6 – 4 =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9 – 5 =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6 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8</a:t>
            </a:r>
          </a:p>
          <a:p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8 + 1 =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6 + 2 =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9 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4</a:t>
            </a:r>
          </a:p>
          <a:p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2 + 3 =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4 – 3 =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8 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8</a:t>
            </a:r>
          </a:p>
          <a:p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8 + 2 =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7 – 5 =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3 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5</a:t>
            </a:r>
          </a:p>
          <a:p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9 – 7 =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5 – 4 =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8 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3</a:t>
            </a:r>
          </a:p>
          <a:p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3 + 7 =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3 – 1 =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9 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6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55576" y="3861048"/>
            <a:ext cx="5365571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Doplňte znaky: &gt;, &lt;, =.</a:t>
            </a:r>
          </a:p>
          <a:p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4 + 3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5			9 – 6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7</a:t>
            </a:r>
          </a:p>
          <a:p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1 + 2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9			8 – 7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2</a:t>
            </a:r>
          </a:p>
          <a:p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2 + 3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5			7 + 1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5</a:t>
            </a:r>
          </a:p>
          <a:p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8 – 4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2			6 + 3 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9</a:t>
            </a:r>
            <a:endParaRPr lang="cs-CZ" sz="28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 rot="20642347">
            <a:off x="6505897" y="4892099"/>
            <a:ext cx="21711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Kontrola</a:t>
            </a:r>
            <a:endParaRPr lang="cs-CZ" sz="4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4711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20550665">
            <a:off x="281783" y="490929"/>
            <a:ext cx="20922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Slovní úloha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316438"/>
            <a:ext cx="7792518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Pavel snědl 3 koláče makové a 4 koláče povidlové.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Kolik koláčů snědl Pavel celkem?</a:t>
            </a:r>
          </a:p>
          <a:p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___________________________________</a:t>
            </a:r>
          </a:p>
          <a:p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___________________________________</a:t>
            </a:r>
          </a:p>
          <a:p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___________________________________</a:t>
            </a:r>
          </a:p>
          <a:p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___________________________________</a:t>
            </a:r>
          </a:p>
          <a:p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___________________________________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ZSTREBON\AppData\Local\Microsoft\Windows\Temporary Internet Files\Content.IE5\83NVVT97\MP90042363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780928"/>
            <a:ext cx="1772816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703782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20550665">
            <a:off x="281783" y="490929"/>
            <a:ext cx="20922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Slovní úloha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316438"/>
            <a:ext cx="7792518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Pavel snědl 3 koláče makové a 4 koláče povidlové.</a:t>
            </a:r>
          </a:p>
          <a:p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Kolik koláčů snědl Pavel celkem?</a:t>
            </a:r>
          </a:p>
          <a:p>
            <a:endParaRPr lang="cs-CZ" sz="28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makové…………..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  <a:p>
            <a:endParaRPr lang="cs-CZ" sz="28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povidlové…………4</a:t>
            </a:r>
          </a:p>
          <a:p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celkem……………?</a:t>
            </a: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________________________</a:t>
            </a: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3 + 4 = 7 </a:t>
            </a: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________________________</a:t>
            </a: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Pavel snědl 7 koláčů.	</a:t>
            </a:r>
          </a:p>
        </p:txBody>
      </p:sp>
      <p:pic>
        <p:nvPicPr>
          <p:cNvPr id="1026" name="Picture 2" descr="C:\Users\ZSTREBON\AppData\Local\Microsoft\Windows\Temporary Internet Files\Content.IE5\83NVVT97\MP90042363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780928"/>
            <a:ext cx="1772816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 rot="19895777">
            <a:off x="6784809" y="5422485"/>
            <a:ext cx="21711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Kontrola</a:t>
            </a:r>
            <a:endParaRPr lang="cs-CZ" sz="4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9207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ovéPole 1"/>
          <p:cNvSpPr txBox="1">
            <a:spLocks noChangeArrowheads="1"/>
          </p:cNvSpPr>
          <p:nvPr/>
        </p:nvSpPr>
        <p:spPr bwMode="auto">
          <a:xfrm>
            <a:off x="1042988" y="620713"/>
            <a:ext cx="3182410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000" b="1" dirty="0">
                <a:solidFill>
                  <a:srgbClr val="000000"/>
                </a:solidFill>
                <a:latin typeface="Verdana" pitchFamily="34" charset="0"/>
              </a:rPr>
              <a:t>Použité zdroje</a:t>
            </a:r>
            <a:r>
              <a:rPr lang="cs-CZ" sz="2000" b="1" dirty="0" smtClean="0">
                <a:solidFill>
                  <a:srgbClr val="000000"/>
                </a:solidFill>
                <a:latin typeface="Verdana" pitchFamily="34" charset="0"/>
              </a:rPr>
              <a:t>:</a:t>
            </a:r>
          </a:p>
          <a:p>
            <a:pPr lvl="0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latin typeface="Verdana" pitchFamily="34" charset="0"/>
                <a:cs typeface="+mn-cs"/>
              </a:rPr>
              <a:t>archiv </a:t>
            </a:r>
            <a:r>
              <a:rPr lang="cs-CZ" smtClean="0">
                <a:solidFill>
                  <a:srgbClr val="000000"/>
                </a:solidFill>
                <a:latin typeface="Verdana" pitchFamily="34" charset="0"/>
                <a:cs typeface="+mn-cs"/>
              </a:rPr>
              <a:t>autora</a:t>
            </a:r>
            <a:endParaRPr lang="cs-CZ" dirty="0">
              <a:solidFill>
                <a:srgbClr val="000000"/>
              </a:solidFill>
              <a:latin typeface="Verdana" pitchFamily="34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www.office.microsoft.com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70488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618</TotalTime>
  <Words>204</Words>
  <Application>Microsoft Office PowerPoint</Application>
  <PresentationFormat>Předvádění na obrazovce (4:3)</PresentationFormat>
  <Paragraphs>110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2_Motiv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Souhlásky</dc:title>
  <dc:creator>ZSTREBON</dc:creator>
  <cp:lastModifiedBy>install</cp:lastModifiedBy>
  <cp:revision>319</cp:revision>
  <dcterms:created xsi:type="dcterms:W3CDTF">2011-08-08T09:43:57Z</dcterms:created>
  <dcterms:modified xsi:type="dcterms:W3CDTF">2012-03-19T14:28:49Z</dcterms:modified>
</cp:coreProperties>
</file>