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67" r:id="rId2"/>
    <p:sldId id="295" r:id="rId3"/>
    <p:sldId id="296" r:id="rId4"/>
    <p:sldId id="297" r:id="rId5"/>
    <p:sldId id="298" r:id="rId6"/>
    <p:sldId id="299" r:id="rId7"/>
    <p:sldId id="300" r:id="rId8"/>
    <p:sldId id="301" r:id="rId9"/>
    <p:sldId id="302" r:id="rId10"/>
    <p:sldId id="27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F7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849" autoAdjust="0"/>
  </p:normalViewPr>
  <p:slideViewPr>
    <p:cSldViewPr>
      <p:cViewPr varScale="1">
        <p:scale>
          <a:sx n="70" d="100"/>
          <a:sy n="70" d="100"/>
        </p:scale>
        <p:origin x="-139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13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849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029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525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61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930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931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119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873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29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497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7123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618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5285196"/>
              </p:ext>
            </p:extLst>
          </p:nvPr>
        </p:nvGraphicFramePr>
        <p:xfrm>
          <a:off x="1665288" y="2414588"/>
          <a:ext cx="5813425" cy="3009123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Jaroslav Bartl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VY_32_Inovace_3243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Přirozená čísla do 100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Sčítání, odčítání, porovnávání a zaokrouhlování přirozených čísel do 100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2.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příklady na procvičování sčítání, odčítání, porovnávání a zaokrouhlování přirozených čísel do 100.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Sčítá a odčítá dvojciferné a jednociferné číslo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, porovnává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 zaokrouhluje přirozená čísla do 100.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9536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835695" y="876018"/>
            <a:ext cx="54868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Přirozená čísla do 100</a:t>
            </a:r>
            <a:endParaRPr lang="cs-CZ" sz="4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 rot="20491972">
            <a:off x="1259632" y="2918847"/>
            <a:ext cx="16113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sčítání</a:t>
            </a:r>
            <a:endParaRPr lang="cs-CZ" sz="4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 rot="1193355">
            <a:off x="5868144" y="4509120"/>
            <a:ext cx="19527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odčítání</a:t>
            </a:r>
            <a:endParaRPr lang="cs-CZ" sz="40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 rot="545464">
            <a:off x="5174258" y="2462322"/>
            <a:ext cx="29405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porovnávání</a:t>
            </a:r>
            <a:endParaRPr lang="cs-CZ" sz="40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20812510">
            <a:off x="949917" y="5301208"/>
            <a:ext cx="35961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zaokrouhlování</a:t>
            </a:r>
            <a:endParaRPr lang="cs-CZ" sz="40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7939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20688"/>
            <a:ext cx="4916731" cy="53860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1/ +, - bez přechodu desítky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42 + 7 =			74 + 5 =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55 – 3	=			32 + 4 =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79 – 8 =			96 – 5 =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30 + 4 =			68 – 5 =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58 – 7 =			75 + 4 =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2/ </a:t>
            </a:r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+, - s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přechodem desítky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29 + 8 =			65 – 7 =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57 – 9 =			78 + 3 =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34 – 8 =			84 + 8 =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33 – 5 =			49 + 5 =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53 + 9 =			61 – 4 =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4999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20688"/>
            <a:ext cx="5301451" cy="53860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1/ +, - bez přechodu desítky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42 + 7 =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49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	74 + 5 =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79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55 – 3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52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	32 + 4 =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36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79 – 8 =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71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	96 – 5 =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91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30 + 4 =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34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	68 – 5 =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63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58 – 7 =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51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	75 + 4 =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79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2/ </a:t>
            </a:r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+, - s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přechodem desítky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29 + 8 =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37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	65 – 7 =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58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57 – 9 =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48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	78 + 3 =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81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34 – 8 =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26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	84 + 8 =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92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33 – 5 =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28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	49 + 5 =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54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53 + 9 =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62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	61 – 4 =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57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 rot="20614320">
            <a:off x="6702082" y="2656411"/>
            <a:ext cx="15744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Kontrola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363441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836712"/>
            <a:ext cx="6801862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1/ Zakroužkujte větší číslo.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64, 71		39, 54		84, 48		92, 100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26, 39		72, 72		65, 9		18, 25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2/ Porovnejte a doplňte &gt;, &lt;, =.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58     67	39     29	50     67	82     66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48     84	  7     77	82     36	67   100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502625" y="4149080"/>
            <a:ext cx="503214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3/ Seřaďte čísla podle velikosti.</a:t>
            </a:r>
          </a:p>
          <a:p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4641625"/>
            <a:ext cx="74261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	    81, 58, 2, 100, 34, 66, 46, 89, 20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_______________________________________________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UMF3F8CL\MC9000556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871" y="5819222"/>
            <a:ext cx="1283458" cy="1024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TREBON\AppData\Local\Microsoft\Windows\Temporary Internet Files\Content.IE5\83NVVT97\MC9004064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6201" y="5716599"/>
            <a:ext cx="717142" cy="1126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932009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59632" y="1196752"/>
            <a:ext cx="7454156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1/ Zaokrouhlete na desítky.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36		44		89		75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60		81		17		  4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92		27		31		87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2/ Čísla zaokrouhlete na desítky a zakroužkujte</a:t>
            </a:r>
          </a:p>
          <a:p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právnou barvou: </a:t>
            </a: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70, </a:t>
            </a:r>
            <a:r>
              <a:rPr lang="cs-CZ" sz="2800" b="1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60, </a:t>
            </a:r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90,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100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99	68	57	94	85	96	70	58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92	66	95	72	63	55	69	88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7730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331641" y="908720"/>
            <a:ext cx="6624736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1/ Spojte příklad se správným výsledkem.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65 – 9			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29 	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33 – 5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37 + 8			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45 	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52 – 7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20 + 8			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56 	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79 – 7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36 – 7			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72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	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19 + 9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63 + 9			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28 	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62 – 6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2/  Napište příklady na +, - tak, aby výsledek byl 46.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_______________		_______________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_______________		_______________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_______________		_______________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_______________		_______________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20466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620688"/>
            <a:ext cx="7867859" cy="5447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1/ Slovní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úloha.</a:t>
            </a:r>
            <a:endParaRPr lang="cs-CZ" sz="28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parkovišti stálo ráno 57 aut. Během dopoledne přijelo ještě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9 aut. Kolik aut stojí celkem na parkovišti?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2/ Slovní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úloha.</a:t>
            </a:r>
            <a:endParaRPr lang="cs-CZ" sz="28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Eva dostala od maminky 65 korun. Koupila si žvýkačky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7 korun. Kolik korun jí zbylo?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3/ Vypočítejte a výsledky zaokrouhlete.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58 + 4				63 – 4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86 + 7				92 – 5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19 + 8				36 – 7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ARHI9K5H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-209128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TREBON\AppData\Local\Microsoft\Windows\Temporary Internet Files\Content.IE5\UMF3F8CL\MC9002159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068960"/>
            <a:ext cx="1533054" cy="917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6937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620688"/>
            <a:ext cx="6583854" cy="55707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1/ Slovní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úloha.</a:t>
            </a:r>
            <a:endParaRPr lang="cs-CZ" sz="2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 parkovišti stálo ráno 57 aut. Během dopoledne přijelo ještě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9 aut. Kolik aut stojí celkem na parkovišti?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57 + 9 = 66</a:t>
            </a:r>
          </a:p>
          <a:p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2/ </a:t>
            </a:r>
            <a:r>
              <a:rPr lang="cs-CZ" sz="24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Slovní </a:t>
            </a:r>
            <a:r>
              <a:rPr lang="cs-CZ" sz="24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úloha.</a:t>
            </a:r>
            <a:endParaRPr lang="cs-CZ" sz="2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Eva dostala od maminky 65 korun. Koupila si žvýkačky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 7 korun. Kolik korun jí zbylo?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65 – 7 = 58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3/ Vypočítejte a výsledky zaokrouhlete.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58 + 4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62   60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		63 – 4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59   60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86 + 7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93   90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		92 – 5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87   90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19 + 8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27   30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		36 – 7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29   30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ARHI9K5H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-982"/>
            <a:ext cx="1243339" cy="1243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TREBON\AppData\Local\Microsoft\Windows\Temporary Internet Files\Content.IE5\UMF3F8CL\MC9002159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167629"/>
            <a:ext cx="1292396" cy="773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164288" y="158597"/>
            <a:ext cx="15744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Kontrola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0518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ovéPole 1"/>
          <p:cNvSpPr txBox="1">
            <a:spLocks noChangeArrowheads="1"/>
          </p:cNvSpPr>
          <p:nvPr/>
        </p:nvSpPr>
        <p:spPr bwMode="auto">
          <a:xfrm>
            <a:off x="1042988" y="620713"/>
            <a:ext cx="318241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000" b="1" dirty="0">
                <a:solidFill>
                  <a:srgbClr val="000000"/>
                </a:solidFill>
                <a:latin typeface="Verdana" pitchFamily="34" charset="0"/>
              </a:rPr>
              <a:t>Použité zdroje</a:t>
            </a:r>
            <a:r>
              <a:rPr lang="cs-CZ" sz="2000" b="1" dirty="0" smtClean="0">
                <a:solidFill>
                  <a:srgbClr val="000000"/>
                </a:solidFill>
                <a:latin typeface="Verdana" pitchFamily="34" charset="0"/>
              </a:rPr>
              <a:t>: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a</a:t>
            </a:r>
            <a:r>
              <a:rPr lang="cs-CZ" dirty="0" smtClean="0">
                <a:solidFill>
                  <a:srgbClr val="000000"/>
                </a:solidFill>
                <a:latin typeface="Verdana" pitchFamily="34" charset="0"/>
              </a:rPr>
              <a:t>rchiv autora</a:t>
            </a:r>
            <a:endParaRPr lang="cs-CZ" dirty="0">
              <a:solidFill>
                <a:srgbClr val="000000"/>
              </a:solidFill>
              <a:latin typeface="Verdana" pitchFamily="34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www.office.microsoft.com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70488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745</TotalTime>
  <Words>289</Words>
  <Application>Microsoft Office PowerPoint</Application>
  <PresentationFormat>Předvádění na obrazovce (4:3)</PresentationFormat>
  <Paragraphs>122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Souhlásky</dc:title>
  <dc:creator>ZSTREBON</dc:creator>
  <cp:lastModifiedBy>ZSTREBON</cp:lastModifiedBy>
  <cp:revision>388</cp:revision>
  <dcterms:created xsi:type="dcterms:W3CDTF">2011-08-08T09:43:57Z</dcterms:created>
  <dcterms:modified xsi:type="dcterms:W3CDTF">2012-03-16T19:26:55Z</dcterms:modified>
</cp:coreProperties>
</file>