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7"/>
  </p:notesMasterIdLst>
  <p:sldIdLst>
    <p:sldId id="256" r:id="rId2"/>
    <p:sldId id="257" r:id="rId3"/>
    <p:sldId id="259" r:id="rId4"/>
    <p:sldId id="260" r:id="rId5"/>
    <p:sldId id="258" r:id="rId6"/>
  </p:sldIdLst>
  <p:sldSz cx="9144000" cy="6858000" type="screen4x3"/>
  <p:notesSz cx="6858000" cy="9144000"/>
  <p:defaultText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76" d="100"/>
          <a:sy n="76" d="100"/>
        </p:scale>
        <p:origin x="-1194" y="1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notesMaster" Target="notesMasters/notesMaster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Zástupný symbol pro záhlaví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cs-CZ"/>
          </a:p>
        </p:txBody>
      </p:sp>
      <p:sp>
        <p:nvSpPr>
          <p:cNvPr id="3" name="Zástupný symbol pro datum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ECE7F58-D0CC-4A53-910B-374D271F7416}" type="datetimeFigureOut">
              <a:rPr lang="cs-CZ" smtClean="0"/>
              <a:t>7.3.2012</a:t>
            </a:fld>
            <a:endParaRPr lang="cs-CZ"/>
          </a:p>
        </p:txBody>
      </p:sp>
      <p:sp>
        <p:nvSpPr>
          <p:cNvPr id="4" name="Zástupný symbol pro obrázek snímku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cs-CZ"/>
          </a:p>
        </p:txBody>
      </p:sp>
      <p:sp>
        <p:nvSpPr>
          <p:cNvPr id="5" name="Zástupný symbol pro poznámky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cs-CZ"/>
          </a:p>
        </p:txBody>
      </p:sp>
      <p:sp>
        <p:nvSpPr>
          <p:cNvPr id="6" name="Zástupný symbol pro zápatí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cs-CZ"/>
          </a:p>
        </p:txBody>
      </p:sp>
      <p:sp>
        <p:nvSpPr>
          <p:cNvPr id="7" name="Zástupný symbol pro číslo snímku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C4815183-FD7A-4695-B69D-1D5A0B1E968D}" type="slidenum">
              <a:rPr lang="cs-CZ" smtClean="0"/>
              <a:t>‹#›</a:t>
            </a:fld>
            <a:endParaRPr lang="cs-CZ"/>
          </a:p>
        </p:txBody>
      </p:sp>
    </p:spTree>
    <p:extLst>
      <p:ext uri="{BB962C8B-B14F-4D97-AF65-F5344CB8AC3E}">
        <p14:creationId xmlns:p14="http://schemas.microsoft.com/office/powerpoint/2010/main" val="1622778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smtClean="0"/>
              <a:t>1. divá,</a:t>
            </a:r>
            <a:r>
              <a:rPr lang="cs-CZ" baseline="0" dirty="0" smtClean="0"/>
              <a:t> </a:t>
            </a:r>
            <a:r>
              <a:rPr lang="cs-CZ" baseline="0" dirty="0" err="1" smtClean="0"/>
              <a:t>chýže</a:t>
            </a:r>
            <a:r>
              <a:rPr lang="cs-CZ" baseline="0" dirty="0" smtClean="0"/>
              <a:t>, českým, pohorská  2. slovenského, vesnice, podzámčí, pověsti</a:t>
            </a:r>
            <a:endParaRPr lang="cs-CZ" dirty="0"/>
          </a:p>
        </p:txBody>
      </p:sp>
      <p:sp>
        <p:nvSpPr>
          <p:cNvPr id="4" name="Zástupný symbol pro číslo snímku 3"/>
          <p:cNvSpPr>
            <a:spLocks noGrp="1"/>
          </p:cNvSpPr>
          <p:nvPr>
            <p:ph type="sldNum" sz="quarter" idx="10"/>
          </p:nvPr>
        </p:nvSpPr>
        <p:spPr/>
        <p:txBody>
          <a:bodyPr/>
          <a:lstStyle/>
          <a:p>
            <a:fld id="{C4815183-FD7A-4695-B69D-1D5A0B1E968D}" type="slidenum">
              <a:rPr lang="cs-CZ" smtClean="0"/>
              <a:t>2</a:t>
            </a:fld>
            <a:endParaRPr lang="cs-CZ"/>
          </a:p>
        </p:txBody>
      </p:sp>
    </p:spTree>
    <p:extLst>
      <p:ext uri="{BB962C8B-B14F-4D97-AF65-F5344CB8AC3E}">
        <p14:creationId xmlns:p14="http://schemas.microsoft.com/office/powerpoint/2010/main" val="392756311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smtClean="0"/>
              <a:t>Babička</a:t>
            </a:r>
            <a:endParaRPr lang="cs-CZ" dirty="0"/>
          </a:p>
        </p:txBody>
      </p:sp>
      <p:sp>
        <p:nvSpPr>
          <p:cNvPr id="4" name="Zástupný symbol pro číslo snímku 3"/>
          <p:cNvSpPr>
            <a:spLocks noGrp="1"/>
          </p:cNvSpPr>
          <p:nvPr>
            <p:ph type="sldNum" sz="quarter" idx="10"/>
          </p:nvPr>
        </p:nvSpPr>
        <p:spPr/>
        <p:txBody>
          <a:bodyPr/>
          <a:lstStyle/>
          <a:p>
            <a:fld id="{C4815183-FD7A-4695-B69D-1D5A0B1E968D}" type="slidenum">
              <a:rPr lang="cs-CZ" smtClean="0"/>
              <a:t>3</a:t>
            </a:fld>
            <a:endParaRPr lang="cs-CZ"/>
          </a:p>
        </p:txBody>
      </p:sp>
    </p:spTree>
    <p:extLst>
      <p:ext uri="{BB962C8B-B14F-4D97-AF65-F5344CB8AC3E}">
        <p14:creationId xmlns:p14="http://schemas.microsoft.com/office/powerpoint/2010/main" val="115510530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ástupný symbol pro obrázek snímku 1"/>
          <p:cNvSpPr>
            <a:spLocks noGrp="1" noRot="1" noChangeAspect="1"/>
          </p:cNvSpPr>
          <p:nvPr>
            <p:ph type="sldImg"/>
          </p:nvPr>
        </p:nvSpPr>
        <p:spPr/>
      </p:sp>
      <p:sp>
        <p:nvSpPr>
          <p:cNvPr id="3" name="Zástupný symbol pro poznámky 2"/>
          <p:cNvSpPr>
            <a:spLocks noGrp="1"/>
          </p:cNvSpPr>
          <p:nvPr>
            <p:ph type="body" idx="1"/>
          </p:nvPr>
        </p:nvSpPr>
        <p:spPr/>
        <p:txBody>
          <a:bodyPr/>
          <a:lstStyle/>
          <a:p>
            <a:r>
              <a:rPr lang="cs-CZ" dirty="0" smtClean="0"/>
              <a:t>Sůl nad zlato</a:t>
            </a:r>
            <a:endParaRPr lang="cs-CZ" dirty="0"/>
          </a:p>
        </p:txBody>
      </p:sp>
      <p:sp>
        <p:nvSpPr>
          <p:cNvPr id="4" name="Zástupný symbol pro číslo snímku 3"/>
          <p:cNvSpPr>
            <a:spLocks noGrp="1"/>
          </p:cNvSpPr>
          <p:nvPr>
            <p:ph type="sldNum" sz="quarter" idx="10"/>
          </p:nvPr>
        </p:nvSpPr>
        <p:spPr/>
        <p:txBody>
          <a:bodyPr/>
          <a:lstStyle/>
          <a:p>
            <a:fld id="{C4815183-FD7A-4695-B69D-1D5A0B1E968D}" type="slidenum">
              <a:rPr lang="cs-CZ" smtClean="0"/>
              <a:t>4</a:t>
            </a:fld>
            <a:endParaRPr lang="cs-CZ"/>
          </a:p>
        </p:txBody>
      </p:sp>
    </p:spTree>
    <p:extLst>
      <p:ext uri="{BB962C8B-B14F-4D97-AF65-F5344CB8AC3E}">
        <p14:creationId xmlns:p14="http://schemas.microsoft.com/office/powerpoint/2010/main" val="2481824642"/>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Freeform 9"/>
          <p:cNvSpPr/>
          <p:nvPr/>
        </p:nvSpPr>
        <p:spPr>
          <a:xfrm rot="10800000">
            <a:off x="891821" y="5617774"/>
            <a:ext cx="7382935"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989952" y="1016990"/>
            <a:ext cx="7179733" cy="4831643"/>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990600" y="1009650"/>
            <a:ext cx="7179733" cy="4831643"/>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769521" y="702069"/>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7855433" y="749720"/>
            <a:ext cx="566928" cy="566928"/>
          </a:xfrm>
          <a:prstGeom prst="rect">
            <a:avLst/>
          </a:prstGeom>
          <a:noFill/>
        </p:spPr>
      </p:pic>
      <p:sp>
        <p:nvSpPr>
          <p:cNvPr id="2" name="Title 1"/>
          <p:cNvSpPr>
            <a:spLocks noGrp="1"/>
          </p:cNvSpPr>
          <p:nvPr>
            <p:ph type="ctrTitle"/>
          </p:nvPr>
        </p:nvSpPr>
        <p:spPr>
          <a:xfrm>
            <a:off x="1727201" y="1794935"/>
            <a:ext cx="5723468" cy="1828090"/>
          </a:xfrm>
        </p:spPr>
        <p:txBody>
          <a:bodyPr anchor="b">
            <a:normAutofit/>
          </a:bodyPr>
          <a:lstStyle>
            <a:lvl1pPr>
              <a:defRPr sz="4800"/>
            </a:lvl1pPr>
          </a:lstStyle>
          <a:p>
            <a:r>
              <a:rPr lang="cs-CZ" smtClean="0"/>
              <a:t>Kliknutím lze upravit styl.</a:t>
            </a:r>
            <a:endParaRPr lang="en-US"/>
          </a:p>
        </p:txBody>
      </p:sp>
      <p:sp>
        <p:nvSpPr>
          <p:cNvPr id="3" name="Subtitle 2"/>
          <p:cNvSpPr>
            <a:spLocks noGrp="1"/>
          </p:cNvSpPr>
          <p:nvPr>
            <p:ph type="subTitle" idx="1"/>
          </p:nvPr>
        </p:nvSpPr>
        <p:spPr>
          <a:xfrm>
            <a:off x="1727200" y="3736622"/>
            <a:ext cx="5712179" cy="1524000"/>
          </a:xfrm>
        </p:spPr>
        <p:txBody>
          <a:bodyPr/>
          <a:lstStyle>
            <a:lvl1pPr marL="0" indent="0" algn="ctr">
              <a:buNone/>
              <a:defRPr>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cs-CZ" smtClean="0"/>
              <a:t>Kliknutím lze upravit styl předlohy.</a:t>
            </a:r>
            <a:endParaRPr lang="en-US" dirty="0"/>
          </a:p>
        </p:txBody>
      </p:sp>
      <p:sp>
        <p:nvSpPr>
          <p:cNvPr id="4" name="Date Placeholder 3"/>
          <p:cNvSpPr>
            <a:spLocks noGrp="1"/>
          </p:cNvSpPr>
          <p:nvPr>
            <p:ph type="dt" sz="half" idx="10"/>
          </p:nvPr>
        </p:nvSpPr>
        <p:spPr>
          <a:xfrm>
            <a:off x="6770676" y="5357592"/>
            <a:ext cx="1213821" cy="365125"/>
          </a:xfrm>
        </p:spPr>
        <p:txBody>
          <a:bodyPr/>
          <a:lstStyle/>
          <a:p>
            <a:fld id="{077F9BA6-0E38-41BC-B57E-E4D22B08423D}" type="datetimeFigureOut">
              <a:rPr lang="cs-CZ" smtClean="0"/>
              <a:t>7.3.2012</a:t>
            </a:fld>
            <a:endParaRPr lang="cs-CZ"/>
          </a:p>
        </p:txBody>
      </p:sp>
      <p:sp>
        <p:nvSpPr>
          <p:cNvPr id="5" name="Footer Placeholder 4"/>
          <p:cNvSpPr>
            <a:spLocks noGrp="1"/>
          </p:cNvSpPr>
          <p:nvPr>
            <p:ph type="ftr" sz="quarter" idx="11"/>
          </p:nvPr>
        </p:nvSpPr>
        <p:spPr>
          <a:xfrm>
            <a:off x="1174044" y="5357592"/>
            <a:ext cx="5034845" cy="365125"/>
          </a:xfrm>
        </p:spPr>
        <p:txBody>
          <a:bodyPr/>
          <a:lstStyle/>
          <a:p>
            <a:endParaRPr lang="cs-CZ"/>
          </a:p>
        </p:txBody>
      </p:sp>
      <p:sp>
        <p:nvSpPr>
          <p:cNvPr id="6" name="Slide Number Placeholder 5"/>
          <p:cNvSpPr>
            <a:spLocks noGrp="1"/>
          </p:cNvSpPr>
          <p:nvPr>
            <p:ph type="sldNum" sz="quarter" idx="12"/>
          </p:nvPr>
        </p:nvSpPr>
        <p:spPr>
          <a:xfrm>
            <a:off x="6213930" y="5357592"/>
            <a:ext cx="554023" cy="365125"/>
          </a:xfrm>
        </p:spPr>
        <p:txBody>
          <a:bodyPr/>
          <a:lstStyle>
            <a:lvl1pPr algn="ctr">
              <a:defRPr/>
            </a:lvl1pPr>
          </a:lstStyle>
          <a:p>
            <a:fld id="{C6B74D18-D135-473F-88A6-F0D9EEA26FF3}" type="slidenum">
              <a:rPr lang="cs-CZ" smtClean="0"/>
              <a:t>‹#›</a:t>
            </a:fld>
            <a:endParaRPr lang="cs-CZ"/>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Content Placeholder 2"/>
          <p:cNvSpPr>
            <a:spLocks noGrp="1"/>
          </p:cNvSpPr>
          <p:nvPr>
            <p:ph idx="1"/>
          </p:nvPr>
        </p:nvSpPr>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Date Placeholder 3"/>
          <p:cNvSpPr>
            <a:spLocks noGrp="1"/>
          </p:cNvSpPr>
          <p:nvPr>
            <p:ph type="dt" sz="half" idx="10"/>
          </p:nvPr>
        </p:nvSpPr>
        <p:spPr/>
        <p:txBody>
          <a:bodyPr/>
          <a:lstStyle/>
          <a:p>
            <a:fld id="{077F9BA6-0E38-41BC-B57E-E4D22B08423D}" type="datetimeFigureOut">
              <a:rPr lang="cs-CZ" smtClean="0"/>
              <a:t>7.3.2012</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C6B74D18-D135-473F-88A6-F0D9EEA26FF3}" type="slidenum">
              <a:rPr lang="cs-CZ" smtClean="0"/>
              <a:t>‹#›</a:t>
            </a:fld>
            <a:endParaRPr lang="cs-CZ"/>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Title 1"/>
          <p:cNvSpPr>
            <a:spLocks noGrp="1"/>
          </p:cNvSpPr>
          <p:nvPr>
            <p:ph type="title"/>
          </p:nvPr>
        </p:nvSpPr>
        <p:spPr>
          <a:xfrm>
            <a:off x="1444979" y="2239430"/>
            <a:ext cx="6254044" cy="1362075"/>
          </a:xfrm>
        </p:spPr>
        <p:txBody>
          <a:bodyPr anchor="b"/>
          <a:lstStyle>
            <a:lvl1pPr algn="ctr">
              <a:defRPr sz="4000" b="0" cap="none" baseline="0"/>
            </a:lvl1pPr>
          </a:lstStyle>
          <a:p>
            <a:r>
              <a:rPr lang="cs-CZ" smtClean="0"/>
              <a:t>Kliknutím lze upravit styl.</a:t>
            </a:r>
            <a:endParaRPr lang="en-US" dirty="0"/>
          </a:p>
        </p:txBody>
      </p:sp>
      <p:sp>
        <p:nvSpPr>
          <p:cNvPr id="3" name="Text Placeholder 2"/>
          <p:cNvSpPr>
            <a:spLocks noGrp="1"/>
          </p:cNvSpPr>
          <p:nvPr>
            <p:ph type="body" idx="1"/>
          </p:nvPr>
        </p:nvSpPr>
        <p:spPr>
          <a:xfrm>
            <a:off x="1456267" y="3725334"/>
            <a:ext cx="6231467" cy="1309511"/>
          </a:xfrm>
        </p:spPr>
        <p:txBody>
          <a:bodyPr anchor="t"/>
          <a:lstStyle>
            <a:lvl1pPr marL="0" indent="0" algn="ct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cs-CZ" smtClean="0"/>
              <a:t>Kliknutím lze upravit styly předlohy textu.</a:t>
            </a:r>
          </a:p>
        </p:txBody>
      </p:sp>
      <p:sp>
        <p:nvSpPr>
          <p:cNvPr id="4" name="Date Placeholder 3"/>
          <p:cNvSpPr>
            <a:spLocks noGrp="1"/>
          </p:cNvSpPr>
          <p:nvPr>
            <p:ph type="dt" sz="half" idx="10"/>
          </p:nvPr>
        </p:nvSpPr>
        <p:spPr/>
        <p:txBody>
          <a:bodyPr/>
          <a:lstStyle/>
          <a:p>
            <a:fld id="{077F9BA6-0E38-41BC-B57E-E4D22B08423D}" type="datetimeFigureOut">
              <a:rPr lang="cs-CZ" smtClean="0"/>
              <a:t>7.3.2012</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C6B74D18-D135-473F-88A6-F0D9EEA26FF3}" type="slidenum">
              <a:rPr lang="cs-CZ" smtClean="0"/>
              <a:t>‹#›</a:t>
            </a:fld>
            <a:endParaRPr lang="cs-CZ"/>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5" name="Date Placeholder 4"/>
          <p:cNvSpPr>
            <a:spLocks noGrp="1"/>
          </p:cNvSpPr>
          <p:nvPr>
            <p:ph type="dt" sz="half" idx="10"/>
          </p:nvPr>
        </p:nvSpPr>
        <p:spPr/>
        <p:txBody>
          <a:bodyPr/>
          <a:lstStyle/>
          <a:p>
            <a:fld id="{077F9BA6-0E38-41BC-B57E-E4D22B08423D}" type="datetimeFigureOut">
              <a:rPr lang="cs-CZ" smtClean="0"/>
              <a:t>7.3.2012</a:t>
            </a:fld>
            <a:endParaRPr lang="cs-CZ"/>
          </a:p>
        </p:txBody>
      </p:sp>
      <p:sp>
        <p:nvSpPr>
          <p:cNvPr id="6" name="Footer Placeholder 5"/>
          <p:cNvSpPr>
            <a:spLocks noGrp="1"/>
          </p:cNvSpPr>
          <p:nvPr>
            <p:ph type="ftr" sz="quarter" idx="11"/>
          </p:nvPr>
        </p:nvSpPr>
        <p:spPr/>
        <p:txBody>
          <a:bodyPr/>
          <a:lstStyle/>
          <a:p>
            <a:endParaRPr lang="cs-CZ"/>
          </a:p>
        </p:txBody>
      </p:sp>
      <p:sp>
        <p:nvSpPr>
          <p:cNvPr id="7" name="Slide Number Placeholder 6"/>
          <p:cNvSpPr>
            <a:spLocks noGrp="1"/>
          </p:cNvSpPr>
          <p:nvPr>
            <p:ph type="sldNum" sz="quarter" idx="12"/>
          </p:nvPr>
        </p:nvSpPr>
        <p:spPr/>
        <p:txBody>
          <a:bodyPr/>
          <a:lstStyle/>
          <a:p>
            <a:fld id="{C6B74D18-D135-473F-88A6-F0D9EEA26FF3}" type="slidenum">
              <a:rPr lang="cs-CZ" smtClean="0"/>
              <a:t>‹#›</a:t>
            </a:fld>
            <a:endParaRPr lang="cs-CZ"/>
          </a:p>
        </p:txBody>
      </p:sp>
      <p:sp>
        <p:nvSpPr>
          <p:cNvPr id="9" name="Content Placeholder 8"/>
          <p:cNvSpPr>
            <a:spLocks noGrp="1"/>
          </p:cNvSpPr>
          <p:nvPr>
            <p:ph sz="quarter" idx="13"/>
          </p:nvPr>
        </p:nvSpPr>
        <p:spPr>
          <a:xfrm>
            <a:off x="1298448" y="2121407"/>
            <a:ext cx="3200400" cy="3602736"/>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11" name="Content Placeholder 10"/>
          <p:cNvSpPr>
            <a:spLocks noGrp="1"/>
          </p:cNvSpPr>
          <p:nvPr>
            <p:ph sz="quarter" idx="14"/>
          </p:nvPr>
        </p:nvSpPr>
        <p:spPr>
          <a:xfrm>
            <a:off x="4663440" y="2119313"/>
            <a:ext cx="3200400" cy="3605212"/>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cs-CZ" smtClean="0"/>
              <a:t>Kliknutím lze upravit styl.</a:t>
            </a:r>
            <a:endParaRPr lang="en-US"/>
          </a:p>
        </p:txBody>
      </p:sp>
      <p:sp>
        <p:nvSpPr>
          <p:cNvPr id="3" name="Text Placeholder 2"/>
          <p:cNvSpPr>
            <a:spLocks noGrp="1"/>
          </p:cNvSpPr>
          <p:nvPr>
            <p:ph type="body" idx="1"/>
          </p:nvPr>
        </p:nvSpPr>
        <p:spPr>
          <a:xfrm>
            <a:off x="1557869" y="2122312"/>
            <a:ext cx="2939521" cy="820208"/>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5" name="Text Placeholder 4"/>
          <p:cNvSpPr>
            <a:spLocks noGrp="1"/>
          </p:cNvSpPr>
          <p:nvPr>
            <p:ph type="body" sz="quarter" idx="3"/>
          </p:nvPr>
        </p:nvSpPr>
        <p:spPr>
          <a:xfrm>
            <a:off x="4910669" y="2122311"/>
            <a:ext cx="2944368" cy="822960"/>
          </a:xfrm>
        </p:spPr>
        <p:txBody>
          <a:bodyPr anchor="b">
            <a:normAutofit/>
          </a:bodyPr>
          <a:lstStyle>
            <a:lvl1pPr marL="0" indent="0" algn="ctr">
              <a:buNone/>
              <a:defRPr sz="2000" b="1">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smtClean="0"/>
              <a:t>Kliknutím lze upravit styly předlohy textu.</a:t>
            </a:r>
          </a:p>
        </p:txBody>
      </p:sp>
      <p:sp>
        <p:nvSpPr>
          <p:cNvPr id="7" name="Date Placeholder 6"/>
          <p:cNvSpPr>
            <a:spLocks noGrp="1"/>
          </p:cNvSpPr>
          <p:nvPr>
            <p:ph type="dt" sz="half" idx="10"/>
          </p:nvPr>
        </p:nvSpPr>
        <p:spPr/>
        <p:txBody>
          <a:bodyPr/>
          <a:lstStyle/>
          <a:p>
            <a:fld id="{077F9BA6-0E38-41BC-B57E-E4D22B08423D}" type="datetimeFigureOut">
              <a:rPr lang="cs-CZ" smtClean="0"/>
              <a:t>7.3.2012</a:t>
            </a:fld>
            <a:endParaRPr lang="cs-CZ"/>
          </a:p>
        </p:txBody>
      </p:sp>
      <p:sp>
        <p:nvSpPr>
          <p:cNvPr id="8" name="Footer Placeholder 7"/>
          <p:cNvSpPr>
            <a:spLocks noGrp="1"/>
          </p:cNvSpPr>
          <p:nvPr>
            <p:ph type="ftr" sz="quarter" idx="11"/>
          </p:nvPr>
        </p:nvSpPr>
        <p:spPr/>
        <p:txBody>
          <a:bodyPr/>
          <a:lstStyle/>
          <a:p>
            <a:endParaRPr lang="cs-CZ"/>
          </a:p>
        </p:txBody>
      </p:sp>
      <p:sp>
        <p:nvSpPr>
          <p:cNvPr id="9" name="Slide Number Placeholder 8"/>
          <p:cNvSpPr>
            <a:spLocks noGrp="1"/>
          </p:cNvSpPr>
          <p:nvPr>
            <p:ph type="sldNum" sz="quarter" idx="12"/>
          </p:nvPr>
        </p:nvSpPr>
        <p:spPr/>
        <p:txBody>
          <a:bodyPr/>
          <a:lstStyle/>
          <a:p>
            <a:fld id="{C6B74D18-D135-473F-88A6-F0D9EEA26FF3}" type="slidenum">
              <a:rPr lang="cs-CZ" smtClean="0"/>
              <a:t>‹#›</a:t>
            </a:fld>
            <a:endParaRPr lang="cs-CZ"/>
          </a:p>
        </p:txBody>
      </p:sp>
      <p:sp>
        <p:nvSpPr>
          <p:cNvPr id="11" name="Content Placeholder 10"/>
          <p:cNvSpPr>
            <a:spLocks noGrp="1"/>
          </p:cNvSpPr>
          <p:nvPr>
            <p:ph sz="quarter" idx="13"/>
          </p:nvPr>
        </p:nvSpPr>
        <p:spPr>
          <a:xfrm>
            <a:off x="1298448" y="2944368"/>
            <a:ext cx="3227832" cy="2779776"/>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13" name="Content Placeholder 12"/>
          <p:cNvSpPr>
            <a:spLocks noGrp="1"/>
          </p:cNvSpPr>
          <p:nvPr>
            <p:ph sz="quarter" idx="14"/>
          </p:nvPr>
        </p:nvSpPr>
        <p:spPr>
          <a:xfrm>
            <a:off x="4645151" y="2944813"/>
            <a:ext cx="3227832" cy="2779776"/>
          </a:xfrm>
        </p:spPr>
        <p:txBody>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Pouze nadpi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Date Placeholder 2"/>
          <p:cNvSpPr>
            <a:spLocks noGrp="1"/>
          </p:cNvSpPr>
          <p:nvPr>
            <p:ph type="dt" sz="half" idx="10"/>
          </p:nvPr>
        </p:nvSpPr>
        <p:spPr/>
        <p:txBody>
          <a:bodyPr/>
          <a:lstStyle/>
          <a:p>
            <a:fld id="{077F9BA6-0E38-41BC-B57E-E4D22B08423D}" type="datetimeFigureOut">
              <a:rPr lang="cs-CZ" smtClean="0"/>
              <a:t>7.3.2012</a:t>
            </a:fld>
            <a:endParaRPr lang="cs-CZ"/>
          </a:p>
        </p:txBody>
      </p:sp>
      <p:sp>
        <p:nvSpPr>
          <p:cNvPr id="4" name="Footer Placeholder 3"/>
          <p:cNvSpPr>
            <a:spLocks noGrp="1"/>
          </p:cNvSpPr>
          <p:nvPr>
            <p:ph type="ftr" sz="quarter" idx="11"/>
          </p:nvPr>
        </p:nvSpPr>
        <p:spPr/>
        <p:txBody>
          <a:bodyPr/>
          <a:lstStyle/>
          <a:p>
            <a:endParaRPr lang="cs-CZ"/>
          </a:p>
        </p:txBody>
      </p:sp>
      <p:sp>
        <p:nvSpPr>
          <p:cNvPr id="5" name="Slide Number Placeholder 4"/>
          <p:cNvSpPr>
            <a:spLocks noGrp="1"/>
          </p:cNvSpPr>
          <p:nvPr>
            <p:ph type="sldNum" sz="quarter" idx="12"/>
          </p:nvPr>
        </p:nvSpPr>
        <p:spPr/>
        <p:txBody>
          <a:bodyPr/>
          <a:lstStyle/>
          <a:p>
            <a:fld id="{C6B74D18-D135-473F-88A6-F0D9EEA26FF3}" type="slidenum">
              <a:rPr lang="cs-CZ" smtClean="0"/>
              <a:t>‹#›</a:t>
            </a:fld>
            <a:endParaRPr lang="cs-CZ"/>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77F9BA6-0E38-41BC-B57E-E4D22B08423D}" type="datetimeFigureOut">
              <a:rPr lang="cs-CZ" smtClean="0"/>
              <a:t>7.3.2012</a:t>
            </a:fld>
            <a:endParaRPr lang="cs-CZ"/>
          </a:p>
        </p:txBody>
      </p:sp>
      <p:sp>
        <p:nvSpPr>
          <p:cNvPr id="3" name="Footer Placeholder 2"/>
          <p:cNvSpPr>
            <a:spLocks noGrp="1"/>
          </p:cNvSpPr>
          <p:nvPr>
            <p:ph type="ftr" sz="quarter" idx="11"/>
          </p:nvPr>
        </p:nvSpPr>
        <p:spPr/>
        <p:txBody>
          <a:bodyPr/>
          <a:lstStyle/>
          <a:p>
            <a:endParaRPr lang="cs-CZ"/>
          </a:p>
        </p:txBody>
      </p:sp>
      <p:sp>
        <p:nvSpPr>
          <p:cNvPr id="4" name="Slide Number Placeholder 3"/>
          <p:cNvSpPr>
            <a:spLocks noGrp="1"/>
          </p:cNvSpPr>
          <p:nvPr>
            <p:ph type="sldNum" sz="quarter" idx="12"/>
          </p:nvPr>
        </p:nvSpPr>
        <p:spPr/>
        <p:txBody>
          <a:bodyPr/>
          <a:lstStyle/>
          <a:p>
            <a:fld id="{C6B74D18-D135-473F-88A6-F0D9EEA26FF3}" type="slidenum">
              <a:rPr lang="cs-CZ" smtClean="0"/>
              <a:t>‹#›</a:t>
            </a:fld>
            <a:endParaRPr lang="cs-CZ"/>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1" name="Freeform 1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p:nvSpPr>
        <p:spPr>
          <a:xfrm rot="60000">
            <a:off x="4471416" y="603504"/>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13"/>
          <p:cNvSpPr/>
          <p:nvPr/>
        </p:nvSpPr>
        <p:spPr>
          <a:xfrm rot="21540000">
            <a:off x="749808" y="576072"/>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8"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9"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8976" y="2020042"/>
            <a:ext cx="3064827" cy="1503037"/>
          </a:xfrm>
        </p:spPr>
        <p:txBody>
          <a:bodyPr anchor="b">
            <a:normAutofit/>
          </a:bodyPr>
          <a:lstStyle>
            <a:lvl1pPr algn="ctr">
              <a:defRPr sz="2400" b="0"/>
            </a:lvl1pPr>
          </a:lstStyle>
          <a:p>
            <a:r>
              <a:rPr lang="cs-CZ" smtClean="0"/>
              <a:t>Kliknutím lze upravit styl.</a:t>
            </a:r>
            <a:endParaRPr lang="en-US"/>
          </a:p>
        </p:txBody>
      </p:sp>
      <p:sp>
        <p:nvSpPr>
          <p:cNvPr id="3" name="Content Placeholder 2"/>
          <p:cNvSpPr>
            <a:spLocks noGrp="1"/>
          </p:cNvSpPr>
          <p:nvPr>
            <p:ph idx="1"/>
          </p:nvPr>
        </p:nvSpPr>
        <p:spPr>
          <a:xfrm rot="60000">
            <a:off x="4854291" y="1150993"/>
            <a:ext cx="3020792" cy="4625489"/>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Text Placeholder 3"/>
          <p:cNvSpPr>
            <a:spLocks noGrp="1"/>
          </p:cNvSpPr>
          <p:nvPr>
            <p:ph type="body" sz="half" idx="2"/>
          </p:nvPr>
        </p:nvSpPr>
        <p:spPr>
          <a:xfrm rot="-60000">
            <a:off x="1148125" y="3623748"/>
            <a:ext cx="3048891" cy="21004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Date Placeholder 4"/>
          <p:cNvSpPr>
            <a:spLocks noGrp="1"/>
          </p:cNvSpPr>
          <p:nvPr>
            <p:ph type="dt" sz="half" idx="10"/>
          </p:nvPr>
        </p:nvSpPr>
        <p:spPr>
          <a:xfrm rot="60000">
            <a:off x="6341698" y="5885672"/>
            <a:ext cx="1213821" cy="365125"/>
          </a:xfrm>
        </p:spPr>
        <p:txBody>
          <a:bodyPr/>
          <a:lstStyle/>
          <a:p>
            <a:fld id="{077F9BA6-0E38-41BC-B57E-E4D22B08423D}" type="datetimeFigureOut">
              <a:rPr lang="cs-CZ" smtClean="0"/>
              <a:t>7.3.2012</a:t>
            </a:fld>
            <a:endParaRPr lang="cs-CZ"/>
          </a:p>
        </p:txBody>
      </p:sp>
      <p:sp>
        <p:nvSpPr>
          <p:cNvPr id="6" name="Footer Placeholder 5"/>
          <p:cNvSpPr>
            <a:spLocks noGrp="1"/>
          </p:cNvSpPr>
          <p:nvPr>
            <p:ph type="ftr" sz="quarter" idx="11"/>
          </p:nvPr>
        </p:nvSpPr>
        <p:spPr>
          <a:xfrm rot="-60000">
            <a:off x="914554" y="5829261"/>
            <a:ext cx="3522607" cy="365125"/>
          </a:xfrm>
        </p:spPr>
        <p:txBody>
          <a:bodyPr/>
          <a:lstStyle/>
          <a:p>
            <a:endParaRPr lang="cs-CZ"/>
          </a:p>
        </p:txBody>
      </p:sp>
      <p:sp>
        <p:nvSpPr>
          <p:cNvPr id="7" name="Slide Number Placeholder 6"/>
          <p:cNvSpPr>
            <a:spLocks noGrp="1"/>
          </p:cNvSpPr>
          <p:nvPr>
            <p:ph type="sldNum" sz="quarter" idx="12"/>
          </p:nvPr>
        </p:nvSpPr>
        <p:spPr>
          <a:xfrm rot="60000">
            <a:off x="7557313" y="5896961"/>
            <a:ext cx="554023" cy="365125"/>
          </a:xfrm>
        </p:spPr>
        <p:txBody>
          <a:bodyPr/>
          <a:lstStyle/>
          <a:p>
            <a:fld id="{C6B74D18-D135-473F-88A6-F0D9EEA26FF3}" type="slidenum">
              <a:rPr lang="cs-CZ" smtClean="0"/>
              <a:t>‹#›</a:t>
            </a:fld>
            <a:endParaRPr lang="cs-CZ"/>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grpSp>
        <p:nvGrpSpPr>
          <p:cNvPr id="8" name="Group 15"/>
          <p:cNvGrpSpPr/>
          <p:nvPr/>
        </p:nvGrpSpPr>
        <p:grpSpPr>
          <a:xfrm>
            <a:off x="0" y="0"/>
            <a:ext cx="9144000" cy="6858000"/>
            <a:chOff x="0" y="0"/>
            <a:chExt cx="9144000" cy="6858000"/>
          </a:xfrm>
        </p:grpSpPr>
        <p:sp>
          <p:nvSpPr>
            <p:cNvPr id="9" name="Rectangle 8"/>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31" name="Freeform 30"/>
          <p:cNvSpPr/>
          <p:nvPr/>
        </p:nvSpPr>
        <p:spPr>
          <a:xfrm rot="10800000">
            <a:off x="632177" y="6058038"/>
            <a:ext cx="772160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rot="21540000">
            <a:off x="749204" y="576868"/>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rot="21540000">
            <a:off x="745058" y="575769"/>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ectangle 28"/>
          <p:cNvSpPr/>
          <p:nvPr/>
        </p:nvSpPr>
        <p:spPr>
          <a:xfrm rot="60000">
            <a:off x="4468872" y="605163"/>
            <a:ext cx="3788941" cy="5722296"/>
          </a:xfrm>
          <a:prstGeom prst="rect">
            <a:avLst/>
          </a:prstGeom>
          <a:solidFill>
            <a:schemeClr val="bg1"/>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Rectangle 29"/>
          <p:cNvSpPr/>
          <p:nvPr/>
        </p:nvSpPr>
        <p:spPr>
          <a:xfrm rot="60000">
            <a:off x="4464768" y="603920"/>
            <a:ext cx="3788941" cy="5722296"/>
          </a:xfrm>
          <a:prstGeom prst="rect">
            <a:avLst/>
          </a:prstGeom>
          <a:blipFill dpi="0" rotWithShape="1">
            <a:blip r:embed="rId2"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2" descr="C:\Users\Administrator\Desktop\Pushpin Dev\Assets\pushpinLeft.png"/>
          <p:cNvPicPr>
            <a:picLocks noChangeAspect="1" noChangeArrowheads="1"/>
          </p:cNvPicPr>
          <p:nvPr/>
        </p:nvPicPr>
        <p:blipFill>
          <a:blip r:embed="rId3" cstate="print"/>
          <a:srcRect/>
          <a:stretch>
            <a:fillRect/>
          </a:stretch>
        </p:blipFill>
        <p:spPr bwMode="auto">
          <a:xfrm rot="1435684">
            <a:off x="2371106" y="293953"/>
            <a:ext cx="567831" cy="567830"/>
          </a:xfrm>
          <a:prstGeom prst="rect">
            <a:avLst/>
          </a:prstGeom>
          <a:noFill/>
        </p:spPr>
      </p:pic>
      <p:pic>
        <p:nvPicPr>
          <p:cNvPr id="15" name="Picture 2" descr="C:\Users\Administrator\Desktop\Pushpin Dev\Assets\pushpinLeft.png"/>
          <p:cNvPicPr>
            <a:picLocks noChangeAspect="1" noChangeArrowheads="1"/>
          </p:cNvPicPr>
          <p:nvPr/>
        </p:nvPicPr>
        <p:blipFill>
          <a:blip r:embed="rId3" cstate="print"/>
          <a:srcRect/>
          <a:stretch>
            <a:fillRect/>
          </a:stretch>
        </p:blipFill>
        <p:spPr bwMode="auto">
          <a:xfrm rot="4096196">
            <a:off x="6279647" y="333163"/>
            <a:ext cx="566928" cy="566928"/>
          </a:xfrm>
          <a:prstGeom prst="rect">
            <a:avLst/>
          </a:prstGeom>
          <a:noFill/>
        </p:spPr>
      </p:pic>
      <p:sp>
        <p:nvSpPr>
          <p:cNvPr id="2" name="Title 1"/>
          <p:cNvSpPr>
            <a:spLocks noGrp="1"/>
          </p:cNvSpPr>
          <p:nvPr>
            <p:ph type="title"/>
          </p:nvPr>
        </p:nvSpPr>
        <p:spPr>
          <a:xfrm rot="-60000">
            <a:off x="1106424" y="2020824"/>
            <a:ext cx="3063240" cy="1499616"/>
          </a:xfrm>
        </p:spPr>
        <p:txBody>
          <a:bodyPr anchor="b">
            <a:normAutofit/>
          </a:bodyPr>
          <a:lstStyle>
            <a:lvl1pPr algn="ctr">
              <a:defRPr sz="2400" b="0"/>
            </a:lvl1pPr>
          </a:lstStyle>
          <a:p>
            <a:r>
              <a:rPr lang="cs-CZ" smtClean="0"/>
              <a:t>Kliknutím lze upravit styl.</a:t>
            </a:r>
            <a:endParaRPr lang="en-US" dirty="0"/>
          </a:p>
        </p:txBody>
      </p:sp>
      <p:sp>
        <p:nvSpPr>
          <p:cNvPr id="3" name="Picture Placeholder 2"/>
          <p:cNvSpPr>
            <a:spLocks noGrp="1"/>
          </p:cNvSpPr>
          <p:nvPr>
            <p:ph type="pic" idx="1"/>
          </p:nvPr>
        </p:nvSpPr>
        <p:spPr>
          <a:xfrm rot="60000">
            <a:off x="4898615" y="1207272"/>
            <a:ext cx="2913863" cy="4539412"/>
          </a:xfrm>
          <a:ln w="101600" cap="rnd">
            <a:solidFill>
              <a:srgbClr val="FFFFFF"/>
            </a:solidFill>
          </a:ln>
          <a:effectLst>
            <a:outerShdw blurRad="88900" dir="2700000" algn="tl" rotWithShape="0">
              <a:prstClr val="black">
                <a:alpha val="40000"/>
              </a:prstClr>
            </a:outerShdw>
          </a:effectLst>
        </p:spPr>
        <p:txBody>
          <a:bodyPr>
            <a:normAutofit/>
          </a:bodyPr>
          <a:lstStyle>
            <a:lvl1pPr marL="0" indent="0">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cs-CZ" smtClean="0"/>
              <a:t>Kliknutím na ikonu přidáte obrázek.</a:t>
            </a:r>
            <a:endParaRPr lang="en-US"/>
          </a:p>
        </p:txBody>
      </p:sp>
      <p:sp>
        <p:nvSpPr>
          <p:cNvPr id="4" name="Text Placeholder 3"/>
          <p:cNvSpPr>
            <a:spLocks noGrp="1"/>
          </p:cNvSpPr>
          <p:nvPr>
            <p:ph type="body" sz="half" idx="2"/>
          </p:nvPr>
        </p:nvSpPr>
        <p:spPr>
          <a:xfrm rot="-60000">
            <a:off x="1152144" y="3621024"/>
            <a:ext cx="3044952" cy="210312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cs-CZ" smtClean="0"/>
              <a:t>Kliknutím lze upravit styly předlohy textu.</a:t>
            </a:r>
          </a:p>
        </p:txBody>
      </p:sp>
      <p:sp>
        <p:nvSpPr>
          <p:cNvPr id="5" name="Date Placeholder 4"/>
          <p:cNvSpPr>
            <a:spLocks noGrp="1"/>
          </p:cNvSpPr>
          <p:nvPr>
            <p:ph type="dt" sz="half" idx="10"/>
          </p:nvPr>
        </p:nvSpPr>
        <p:spPr>
          <a:xfrm rot="60000">
            <a:off x="6345936" y="5888737"/>
            <a:ext cx="1213821" cy="365125"/>
          </a:xfrm>
        </p:spPr>
        <p:txBody>
          <a:bodyPr/>
          <a:lstStyle/>
          <a:p>
            <a:fld id="{077F9BA6-0E38-41BC-B57E-E4D22B08423D}" type="datetimeFigureOut">
              <a:rPr lang="cs-CZ" smtClean="0"/>
              <a:t>7.3.2012</a:t>
            </a:fld>
            <a:endParaRPr lang="cs-CZ"/>
          </a:p>
        </p:txBody>
      </p:sp>
      <p:sp>
        <p:nvSpPr>
          <p:cNvPr id="6" name="Footer Placeholder 5"/>
          <p:cNvSpPr>
            <a:spLocks noGrp="1"/>
          </p:cNvSpPr>
          <p:nvPr>
            <p:ph type="ftr" sz="quarter" idx="11"/>
          </p:nvPr>
        </p:nvSpPr>
        <p:spPr>
          <a:xfrm rot="-60000">
            <a:off x="914569" y="5831037"/>
            <a:ext cx="3319043" cy="365125"/>
          </a:xfrm>
        </p:spPr>
        <p:txBody>
          <a:bodyPr/>
          <a:lstStyle/>
          <a:p>
            <a:endParaRPr lang="cs-CZ"/>
          </a:p>
        </p:txBody>
      </p:sp>
      <p:sp>
        <p:nvSpPr>
          <p:cNvPr id="7" name="Slide Number Placeholder 6"/>
          <p:cNvSpPr>
            <a:spLocks noGrp="1"/>
          </p:cNvSpPr>
          <p:nvPr>
            <p:ph type="sldNum" sz="quarter" idx="12"/>
          </p:nvPr>
        </p:nvSpPr>
        <p:spPr>
          <a:xfrm rot="60000">
            <a:off x="7562089" y="5900026"/>
            <a:ext cx="554023" cy="365125"/>
          </a:xfrm>
        </p:spPr>
        <p:txBody>
          <a:bodyPr/>
          <a:lstStyle/>
          <a:p>
            <a:fld id="{C6B74D18-D135-473F-88A6-F0D9EEA26FF3}" type="slidenum">
              <a:rPr lang="cs-CZ" smtClean="0"/>
              <a:t>‹#›</a:t>
            </a:fld>
            <a:endParaRPr lang="cs-CZ"/>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cs-CZ" smtClean="0"/>
              <a:t>Kliknutím lze upravit styl.</a:t>
            </a:r>
            <a:endParaRPr lang="en-US"/>
          </a:p>
        </p:txBody>
      </p:sp>
      <p:sp>
        <p:nvSpPr>
          <p:cNvPr id="3" name="Vertical Text Placeholder 2"/>
          <p:cNvSpPr>
            <a:spLocks noGrp="1"/>
          </p:cNvSpPr>
          <p:nvPr>
            <p:ph type="body" orient="vert" idx="1"/>
          </p:nvPr>
        </p:nvSpPr>
        <p:spPr/>
        <p:txBody>
          <a:bodyPr vert="eaVert" anchor="ct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Date Placeholder 3"/>
          <p:cNvSpPr>
            <a:spLocks noGrp="1"/>
          </p:cNvSpPr>
          <p:nvPr>
            <p:ph type="dt" sz="half" idx="10"/>
          </p:nvPr>
        </p:nvSpPr>
        <p:spPr/>
        <p:txBody>
          <a:bodyPr/>
          <a:lstStyle/>
          <a:p>
            <a:fld id="{077F9BA6-0E38-41BC-B57E-E4D22B08423D}" type="datetimeFigureOut">
              <a:rPr lang="cs-CZ" smtClean="0"/>
              <a:t>7.3.2012</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C6B74D18-D135-473F-88A6-F0D9EEA26FF3}" type="slidenum">
              <a:rPr lang="cs-CZ" smtClean="0"/>
              <a:t>‹#›</a:t>
            </a:fld>
            <a:endParaRPr lang="cs-CZ"/>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1" y="925690"/>
            <a:ext cx="1430867" cy="4763911"/>
          </a:xfrm>
        </p:spPr>
        <p:txBody>
          <a:bodyPr vert="eaVert"/>
          <a:lstStyle>
            <a:lvl1pPr algn="l">
              <a:defRPr/>
            </a:lvl1pPr>
          </a:lstStyle>
          <a:p>
            <a:r>
              <a:rPr lang="cs-CZ" smtClean="0"/>
              <a:t>Kliknutím lze upravit styl.</a:t>
            </a:r>
            <a:endParaRPr lang="en-US" dirty="0"/>
          </a:p>
        </p:txBody>
      </p:sp>
      <p:sp>
        <p:nvSpPr>
          <p:cNvPr id="3" name="Vertical Text Placeholder 2"/>
          <p:cNvSpPr>
            <a:spLocks noGrp="1"/>
          </p:cNvSpPr>
          <p:nvPr>
            <p:ph type="body" orient="vert" idx="1"/>
          </p:nvPr>
        </p:nvSpPr>
        <p:spPr>
          <a:xfrm>
            <a:off x="1298221" y="1106312"/>
            <a:ext cx="5178779" cy="4402667"/>
          </a:xfrm>
        </p:spPr>
        <p:txBody>
          <a:bodyPr vert="eaVert"/>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a:p>
        </p:txBody>
      </p:sp>
      <p:sp>
        <p:nvSpPr>
          <p:cNvPr id="4" name="Date Placeholder 3"/>
          <p:cNvSpPr>
            <a:spLocks noGrp="1"/>
          </p:cNvSpPr>
          <p:nvPr>
            <p:ph type="dt" sz="half" idx="10"/>
          </p:nvPr>
        </p:nvSpPr>
        <p:spPr/>
        <p:txBody>
          <a:bodyPr/>
          <a:lstStyle/>
          <a:p>
            <a:fld id="{077F9BA6-0E38-41BC-B57E-E4D22B08423D}" type="datetimeFigureOut">
              <a:rPr lang="cs-CZ" smtClean="0"/>
              <a:t>7.3.2012</a:t>
            </a:fld>
            <a:endParaRPr lang="cs-CZ"/>
          </a:p>
        </p:txBody>
      </p:sp>
      <p:sp>
        <p:nvSpPr>
          <p:cNvPr id="5" name="Footer Placeholder 4"/>
          <p:cNvSpPr>
            <a:spLocks noGrp="1"/>
          </p:cNvSpPr>
          <p:nvPr>
            <p:ph type="ftr" sz="quarter" idx="11"/>
          </p:nvPr>
        </p:nvSpPr>
        <p:spPr/>
        <p:txBody>
          <a:bodyPr/>
          <a:lstStyle/>
          <a:p>
            <a:endParaRPr lang="cs-CZ"/>
          </a:p>
        </p:txBody>
      </p:sp>
      <p:sp>
        <p:nvSpPr>
          <p:cNvPr id="6" name="Slide Number Placeholder 5"/>
          <p:cNvSpPr>
            <a:spLocks noGrp="1"/>
          </p:cNvSpPr>
          <p:nvPr>
            <p:ph type="sldNum" sz="quarter" idx="12"/>
          </p:nvPr>
        </p:nvSpPr>
        <p:spPr/>
        <p:txBody>
          <a:bodyPr/>
          <a:lstStyle/>
          <a:p>
            <a:fld id="{C6B74D18-D135-473F-88A6-F0D9EEA26FF3}" type="slidenum">
              <a:rPr lang="cs-CZ" smtClean="0"/>
              <a:t>‹#›</a:t>
            </a:fld>
            <a:endParaRPr lang="cs-CZ"/>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3.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5.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4.jpe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srcRect/>
          <a:tile tx="0" ty="0" sx="100000" sy="100000" flip="none" algn="tl"/>
        </a:blipFill>
        <a:effectLst/>
      </p:bgPr>
    </p:bg>
    <p:spTree>
      <p:nvGrpSpPr>
        <p:cNvPr id="1" name=""/>
        <p:cNvGrpSpPr/>
        <p:nvPr/>
      </p:nvGrpSpPr>
      <p:grpSpPr>
        <a:xfrm>
          <a:off x="0" y="0"/>
          <a:ext cx="0" cy="0"/>
          <a:chOff x="0" y="0"/>
          <a:chExt cx="0" cy="0"/>
        </a:xfrm>
      </p:grpSpPr>
      <p:grpSp>
        <p:nvGrpSpPr>
          <p:cNvPr id="7" name="Group 15"/>
          <p:cNvGrpSpPr/>
          <p:nvPr/>
        </p:nvGrpSpPr>
        <p:grpSpPr>
          <a:xfrm>
            <a:off x="0" y="0"/>
            <a:ext cx="9144000" cy="6858000"/>
            <a:chOff x="0" y="0"/>
            <a:chExt cx="9144000" cy="6858000"/>
          </a:xfrm>
        </p:grpSpPr>
        <p:sp>
          <p:nvSpPr>
            <p:cNvPr id="8" name="Rectangle 7"/>
            <p:cNvSpPr/>
            <p:nvPr/>
          </p:nvSpPr>
          <p:spPr>
            <a:xfrm>
              <a:off x="0" y="0"/>
              <a:ext cx="7162800" cy="6858000"/>
            </a:xfrm>
            <a:prstGeom prst="rect">
              <a:avLst/>
            </a:prstGeom>
            <a:gradFill flip="none" rotWithShape="1">
              <a:gsLst>
                <a:gs pos="0">
                  <a:srgbClr val="010101">
                    <a:alpha val="51765"/>
                  </a:srgbClr>
                </a:gs>
                <a:gs pos="60000">
                  <a:srgbClr val="FEFEFE">
                    <a:alpha val="0"/>
                  </a:srgbClr>
                </a:gs>
              </a:gsLst>
              <a:path path="circle">
                <a:fillToRect t="100000" r="100000"/>
              </a:path>
              <a:tileRect l="-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1143000" y="0"/>
              <a:ext cx="8001000" cy="6858000"/>
            </a:xfrm>
            <a:prstGeom prst="rect">
              <a:avLst/>
            </a:prstGeom>
            <a:gradFill flip="none" rotWithShape="1">
              <a:gsLst>
                <a:gs pos="0">
                  <a:srgbClr val="010101">
                    <a:alpha val="56000"/>
                  </a:srgbClr>
                </a:gs>
                <a:gs pos="61000">
                  <a:srgbClr val="FEFEFE">
                    <a:alpha val="0"/>
                  </a:srgbClr>
                </a:gs>
              </a:gsLst>
              <a:path path="circle">
                <a:fillToRect l="100000" t="100000"/>
              </a:path>
              <a:tileRect r="-100000" b="-10000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10" name="Freeform 9"/>
          <p:cNvSpPr/>
          <p:nvPr/>
        </p:nvSpPr>
        <p:spPr>
          <a:xfrm rot="10800000">
            <a:off x="628650" y="6069330"/>
            <a:ext cx="7920991" cy="537210"/>
          </a:xfrm>
          <a:custGeom>
            <a:avLst/>
            <a:gdLst>
              <a:gd name="connsiteX0" fmla="*/ 0 w 7955280"/>
              <a:gd name="connsiteY0" fmla="*/ 495300 h 495300"/>
              <a:gd name="connsiteX1" fmla="*/ 169546 w 7955280"/>
              <a:gd name="connsiteY1" fmla="*/ 0 h 495300"/>
              <a:gd name="connsiteX2" fmla="*/ 7785734 w 7955280"/>
              <a:gd name="connsiteY2" fmla="*/ 0 h 495300"/>
              <a:gd name="connsiteX3" fmla="*/ 7955280 w 7955280"/>
              <a:gd name="connsiteY3" fmla="*/ 495300 h 495300"/>
              <a:gd name="connsiteX4" fmla="*/ 0 w 7955280"/>
              <a:gd name="connsiteY4" fmla="*/ 495300 h 495300"/>
              <a:gd name="connsiteX0" fmla="*/ 0 w 7955280"/>
              <a:gd name="connsiteY0" fmla="*/ 495300 h 495300"/>
              <a:gd name="connsiteX1" fmla="*/ 169546 w 7955280"/>
              <a:gd name="connsiteY1" fmla="*/ 0 h 495300"/>
              <a:gd name="connsiteX2" fmla="*/ 3966210 w 7955280"/>
              <a:gd name="connsiteY2" fmla="*/ 95250 h 495300"/>
              <a:gd name="connsiteX3" fmla="*/ 7785734 w 7955280"/>
              <a:gd name="connsiteY3" fmla="*/ 0 h 495300"/>
              <a:gd name="connsiteX4" fmla="*/ 7955280 w 7955280"/>
              <a:gd name="connsiteY4" fmla="*/ 495300 h 495300"/>
              <a:gd name="connsiteX5" fmla="*/ 0 w 7955280"/>
              <a:gd name="connsiteY5" fmla="*/ 495300 h 4953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955280" h="495300">
                <a:moveTo>
                  <a:pt x="0" y="495300"/>
                </a:moveTo>
                <a:lnTo>
                  <a:pt x="169546" y="0"/>
                </a:lnTo>
                <a:lnTo>
                  <a:pt x="3966210" y="95250"/>
                </a:lnTo>
                <a:lnTo>
                  <a:pt x="7785734" y="0"/>
                </a:lnTo>
                <a:lnTo>
                  <a:pt x="7955280" y="495300"/>
                </a:lnTo>
                <a:lnTo>
                  <a:pt x="0" y="495300"/>
                </a:lnTo>
                <a:close/>
              </a:path>
            </a:pathLst>
          </a:custGeom>
          <a:gradFill flip="none" rotWithShape="1">
            <a:gsLst>
              <a:gs pos="30000">
                <a:srgbClr val="010101">
                  <a:alpha val="34000"/>
                </a:srgbClr>
              </a:gs>
              <a:gs pos="100000">
                <a:srgbClr val="010101">
                  <a:alpha val="26000"/>
                </a:srgbClr>
              </a:gs>
            </a:gsLst>
            <a:path path="circle">
              <a:fillToRect l="50000" t="50000" r="50000" b="50000"/>
            </a:path>
            <a:tileRect/>
          </a:gradFill>
          <a:ln>
            <a:noFill/>
          </a:ln>
          <a:effectLst>
            <a:softEdge rad="12700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Rectangle 10"/>
          <p:cNvSpPr/>
          <p:nvPr/>
        </p:nvSpPr>
        <p:spPr>
          <a:xfrm>
            <a:off x="731520" y="575310"/>
            <a:ext cx="7696200" cy="5715000"/>
          </a:xfrm>
          <a:prstGeom prst="rect">
            <a:avLst/>
          </a:prstGeom>
          <a:solidFill>
            <a:schemeClr val="bg1">
              <a:lumMod val="75000"/>
              <a:lumOff val="25000"/>
            </a:schemeClr>
          </a:solid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731520" y="576072"/>
            <a:ext cx="7696200" cy="5715000"/>
          </a:xfrm>
          <a:prstGeom prst="rect">
            <a:avLst/>
          </a:prstGeom>
          <a:blipFill dpi="0" rotWithShape="1">
            <a:blip r:embed="rId14" cstate="print">
              <a:alphaModFix amt="20000"/>
              <a:grayscl/>
              <a:lum contrast="12000"/>
            </a:blip>
            <a:srcRect/>
            <a:tile tx="0" ty="0" sx="100000" sy="100000" flip="none" algn="tl"/>
          </a:blipFill>
          <a:ln w="6350">
            <a:noFill/>
          </a:ln>
          <a:effectLst>
            <a:outerShdw blurRad="101600" dist="50800" dir="5400000" algn="t"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2" descr="C:\Users\Administrator\Desktop\Pushpin Dev\Assets\pushpinLeft.png"/>
          <p:cNvPicPr>
            <a:picLocks noChangeAspect="1" noChangeArrowheads="1"/>
          </p:cNvPicPr>
          <p:nvPr/>
        </p:nvPicPr>
        <p:blipFill>
          <a:blip r:embed="rId15" cstate="print"/>
          <a:srcRect/>
          <a:stretch>
            <a:fillRect/>
          </a:stretch>
        </p:blipFill>
        <p:spPr bwMode="auto">
          <a:xfrm rot="1435684">
            <a:off x="543741" y="273091"/>
            <a:ext cx="567831" cy="567830"/>
          </a:xfrm>
          <a:prstGeom prst="rect">
            <a:avLst/>
          </a:prstGeom>
          <a:noFill/>
        </p:spPr>
      </p:pic>
      <p:pic>
        <p:nvPicPr>
          <p:cNvPr id="14" name="Picture 2" descr="C:\Users\Administrator\Desktop\Pushpin Dev\Assets\pushpinLeft.png"/>
          <p:cNvPicPr>
            <a:picLocks noChangeAspect="1" noChangeArrowheads="1"/>
          </p:cNvPicPr>
          <p:nvPr/>
        </p:nvPicPr>
        <p:blipFill>
          <a:blip r:embed="rId15" cstate="print"/>
          <a:srcRect/>
          <a:stretch>
            <a:fillRect/>
          </a:stretch>
        </p:blipFill>
        <p:spPr bwMode="auto">
          <a:xfrm rot="4096196">
            <a:off x="8115079" y="298163"/>
            <a:ext cx="566928" cy="566928"/>
          </a:xfrm>
          <a:prstGeom prst="rect">
            <a:avLst/>
          </a:prstGeom>
          <a:noFill/>
        </p:spPr>
      </p:pic>
      <p:sp>
        <p:nvSpPr>
          <p:cNvPr id="2" name="Title Placeholder 1"/>
          <p:cNvSpPr>
            <a:spLocks noGrp="1"/>
          </p:cNvSpPr>
          <p:nvPr>
            <p:ph type="title"/>
          </p:nvPr>
        </p:nvSpPr>
        <p:spPr>
          <a:xfrm>
            <a:off x="1095023" y="817582"/>
            <a:ext cx="6965245" cy="1202485"/>
          </a:xfrm>
          <a:prstGeom prst="rect">
            <a:avLst/>
          </a:prstGeom>
        </p:spPr>
        <p:txBody>
          <a:bodyPr vert="horz" lIns="91440" tIns="45720" rIns="91440" bIns="45720" rtlCol="0" anchor="ctr">
            <a:normAutofit/>
          </a:bodyPr>
          <a:lstStyle/>
          <a:p>
            <a:r>
              <a:rPr lang="cs-CZ" smtClean="0"/>
              <a:t>Kliknutím lze upravit styl.</a:t>
            </a:r>
            <a:endParaRPr lang="en-US" dirty="0"/>
          </a:p>
        </p:txBody>
      </p:sp>
      <p:sp>
        <p:nvSpPr>
          <p:cNvPr id="3" name="Text Placeholder 2"/>
          <p:cNvSpPr>
            <a:spLocks noGrp="1"/>
          </p:cNvSpPr>
          <p:nvPr>
            <p:ph type="body" idx="1"/>
          </p:nvPr>
        </p:nvSpPr>
        <p:spPr>
          <a:xfrm>
            <a:off x="1463040" y="2119257"/>
            <a:ext cx="6196405" cy="3603812"/>
          </a:xfrm>
          <a:prstGeom prst="rect">
            <a:avLst/>
          </a:prstGeom>
        </p:spPr>
        <p:txBody>
          <a:bodyPr vert="horz" lIns="91440" tIns="45720" rIns="91440" bIns="45720" rtlCol="0" anchor="t">
            <a:normAutofit/>
          </a:bodyPr>
          <a:lstStyle/>
          <a:p>
            <a:pPr lvl="0"/>
            <a:r>
              <a:rPr lang="cs-CZ" smtClean="0"/>
              <a:t>Kliknutím lze upravit styly předlohy textu.</a:t>
            </a:r>
          </a:p>
          <a:p>
            <a:pPr lvl="1"/>
            <a:r>
              <a:rPr lang="cs-CZ" smtClean="0"/>
              <a:t>Druhá úroveň</a:t>
            </a:r>
          </a:p>
          <a:p>
            <a:pPr lvl="2"/>
            <a:r>
              <a:rPr lang="cs-CZ" smtClean="0"/>
              <a:t>Třetí úroveň</a:t>
            </a:r>
          </a:p>
          <a:p>
            <a:pPr lvl="3"/>
            <a:r>
              <a:rPr lang="cs-CZ" smtClean="0"/>
              <a:t>Čtvrtá úroveň</a:t>
            </a:r>
          </a:p>
          <a:p>
            <a:pPr lvl="4"/>
            <a:r>
              <a:rPr lang="cs-CZ" smtClean="0"/>
              <a:t>Pátá úroveň</a:t>
            </a:r>
            <a:endParaRPr lang="en-US" dirty="0"/>
          </a:p>
        </p:txBody>
      </p:sp>
      <p:sp>
        <p:nvSpPr>
          <p:cNvPr id="4" name="Date Placeholder 3"/>
          <p:cNvSpPr>
            <a:spLocks noGrp="1"/>
          </p:cNvSpPr>
          <p:nvPr>
            <p:ph type="dt" sz="half" idx="2"/>
          </p:nvPr>
        </p:nvSpPr>
        <p:spPr>
          <a:xfrm>
            <a:off x="6454588" y="5809152"/>
            <a:ext cx="1213821" cy="365125"/>
          </a:xfrm>
          <a:prstGeom prst="rect">
            <a:avLst/>
          </a:prstGeom>
        </p:spPr>
        <p:txBody>
          <a:bodyPr vert="horz" lIns="91440" tIns="45720" rIns="91440" bIns="45720" rtlCol="0" anchor="ctr"/>
          <a:lstStyle>
            <a:lvl1pPr algn="r">
              <a:defRPr sz="1200">
                <a:solidFill>
                  <a:schemeClr val="tx2"/>
                </a:solidFill>
                <a:latin typeface="Rage Italic" pitchFamily="66" charset="0"/>
              </a:defRPr>
            </a:lvl1pPr>
          </a:lstStyle>
          <a:p>
            <a:fld id="{077F9BA6-0E38-41BC-B57E-E4D22B08423D}" type="datetimeFigureOut">
              <a:rPr lang="cs-CZ" smtClean="0"/>
              <a:t>7.3.2012</a:t>
            </a:fld>
            <a:endParaRPr lang="cs-CZ"/>
          </a:p>
        </p:txBody>
      </p:sp>
      <p:sp>
        <p:nvSpPr>
          <p:cNvPr id="5" name="Footer Placeholder 4"/>
          <p:cNvSpPr>
            <a:spLocks noGrp="1"/>
          </p:cNvSpPr>
          <p:nvPr>
            <p:ph type="ftr" sz="quarter" idx="3"/>
          </p:nvPr>
        </p:nvSpPr>
        <p:spPr>
          <a:xfrm>
            <a:off x="914401" y="5809152"/>
            <a:ext cx="5540188" cy="365125"/>
          </a:xfrm>
          <a:prstGeom prst="rect">
            <a:avLst/>
          </a:prstGeom>
        </p:spPr>
        <p:txBody>
          <a:bodyPr vert="horz" lIns="91440" tIns="45720" rIns="91440" bIns="45720" rtlCol="0" anchor="ctr"/>
          <a:lstStyle>
            <a:lvl1pPr algn="l">
              <a:defRPr sz="1400">
                <a:solidFill>
                  <a:schemeClr val="tx2"/>
                </a:solidFill>
                <a:latin typeface="Rage Italic" pitchFamily="66" charset="0"/>
              </a:defRPr>
            </a:lvl1pPr>
          </a:lstStyle>
          <a:p>
            <a:endParaRPr lang="cs-CZ"/>
          </a:p>
        </p:txBody>
      </p:sp>
      <p:sp>
        <p:nvSpPr>
          <p:cNvPr id="6" name="Slide Number Placeholder 5"/>
          <p:cNvSpPr>
            <a:spLocks noGrp="1"/>
          </p:cNvSpPr>
          <p:nvPr>
            <p:ph type="sldNum" sz="quarter" idx="4"/>
          </p:nvPr>
        </p:nvSpPr>
        <p:spPr>
          <a:xfrm>
            <a:off x="7670202" y="5809152"/>
            <a:ext cx="554023" cy="365125"/>
          </a:xfrm>
          <a:prstGeom prst="rect">
            <a:avLst/>
          </a:prstGeom>
        </p:spPr>
        <p:txBody>
          <a:bodyPr vert="horz" lIns="91440" tIns="45720" rIns="91440" bIns="45720" rtlCol="0" anchor="ctr"/>
          <a:lstStyle>
            <a:lvl1pPr algn="r">
              <a:defRPr sz="1400">
                <a:solidFill>
                  <a:schemeClr val="tx2"/>
                </a:solidFill>
                <a:latin typeface="Rage Italic" pitchFamily="66" charset="0"/>
              </a:defRPr>
            </a:lvl1pPr>
          </a:lstStyle>
          <a:p>
            <a:fld id="{C6B74D18-D135-473F-88A6-F0D9EEA26FF3}" type="slidenum">
              <a:rPr lang="cs-CZ" smtClean="0"/>
              <a:t>‹#›</a:t>
            </a:fld>
            <a:endParaRPr lang="cs-CZ"/>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2"/>
        </a:buClr>
        <a:buSzPct val="85000"/>
        <a:buFont typeface="Brush Script MT" pitchFamily="66" charset="0"/>
        <a:buChar char="O"/>
        <a:defRPr sz="2400" kern="1200">
          <a:solidFill>
            <a:schemeClr val="tx1"/>
          </a:solidFill>
          <a:latin typeface="+mn-lt"/>
          <a:ea typeface="+mn-ea"/>
          <a:cs typeface="+mn-cs"/>
        </a:defRPr>
      </a:lvl1pPr>
      <a:lvl2pPr marL="640080" indent="-274320" algn="l" defTabSz="914400" rtl="0" eaLnBrk="1" latinLnBrk="0" hangingPunct="1">
        <a:spcBef>
          <a:spcPct val="20000"/>
        </a:spcBef>
        <a:buClr>
          <a:schemeClr val="accent2"/>
        </a:buClr>
        <a:buSzPct val="85000"/>
        <a:buFont typeface="Brush Script MT" pitchFamily="66" charset="0"/>
        <a:buChar char="O"/>
        <a:defRPr sz="2200" kern="1200">
          <a:solidFill>
            <a:schemeClr val="tx1"/>
          </a:solidFill>
          <a:latin typeface="+mn-lt"/>
          <a:ea typeface="+mn-ea"/>
          <a:cs typeface="+mn-cs"/>
        </a:defRPr>
      </a:lvl2pPr>
      <a:lvl3pPr marL="914400" indent="-228600" algn="l" defTabSz="914400" rtl="0" eaLnBrk="1" latinLnBrk="0" hangingPunct="1">
        <a:spcBef>
          <a:spcPct val="20000"/>
        </a:spcBef>
        <a:buClr>
          <a:schemeClr val="accent2"/>
        </a:buClr>
        <a:buSzPct val="85000"/>
        <a:buFont typeface="Brush Script MT" pitchFamily="66" charset="0"/>
        <a:buChar char="O"/>
        <a:defRPr sz="2000" kern="1200">
          <a:solidFill>
            <a:schemeClr val="tx1"/>
          </a:solidFill>
          <a:latin typeface="+mn-lt"/>
          <a:ea typeface="+mn-ea"/>
          <a:cs typeface="+mn-cs"/>
        </a:defRPr>
      </a:lvl3pPr>
      <a:lvl4pPr marL="1280160" indent="-228600" algn="l" defTabSz="914400" rtl="0" eaLnBrk="1" latinLnBrk="0" hangingPunct="1">
        <a:spcBef>
          <a:spcPct val="20000"/>
        </a:spcBef>
        <a:buClr>
          <a:schemeClr val="accent2"/>
        </a:buClr>
        <a:buSzPct val="85000"/>
        <a:buFont typeface="Brush Script MT" pitchFamily="66" charset="0"/>
        <a:buChar char="O"/>
        <a:defRPr sz="1800" kern="1200">
          <a:solidFill>
            <a:schemeClr val="tx1"/>
          </a:solidFill>
          <a:latin typeface="+mn-lt"/>
          <a:ea typeface="+mn-ea"/>
          <a:cs typeface="+mn-cs"/>
        </a:defRPr>
      </a:lvl4pPr>
      <a:lvl5pPr marL="164592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5pPr>
      <a:lvl6pPr marL="201168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6pPr>
      <a:lvl7pPr marL="237744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7pPr>
      <a:lvl8pPr marL="274320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8pPr>
      <a:lvl9pPr marL="3108960" indent="-228600" algn="l" defTabSz="914400" rtl="0" eaLnBrk="1" latinLnBrk="0" hangingPunct="1">
        <a:spcBef>
          <a:spcPct val="20000"/>
        </a:spcBef>
        <a:buClr>
          <a:schemeClr val="accent2"/>
        </a:buClr>
        <a:buSzPct val="85000"/>
        <a:buFont typeface="Brush Script MT" pitchFamily="66" charset="0"/>
        <a:buChar char="O"/>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hyperlink" Target="http://cs.wikipedia.org/wiki/Soubor:Jan_Vil%C3%ADmek_-_Bo%C5%BEena_N%C4%9Bmcov%C3%A1.jpg" TargetMode="External"/><Relationship Id="rId1" Type="http://schemas.openxmlformats.org/officeDocument/2006/relationships/slideLayout" Target="../slideLayouts/slideLayout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ctrTitle"/>
          </p:nvPr>
        </p:nvSpPr>
        <p:spPr>
          <a:xfrm>
            <a:off x="1229782" y="1279759"/>
            <a:ext cx="5723468" cy="986113"/>
          </a:xfrm>
        </p:spPr>
        <p:txBody>
          <a:bodyPr/>
          <a:lstStyle/>
          <a:p>
            <a:r>
              <a:rPr lang="cs-CZ" dirty="0" smtClean="0"/>
              <a:t>Božena Němcová</a:t>
            </a:r>
            <a:endParaRPr lang="cs-CZ" dirty="0"/>
          </a:p>
        </p:txBody>
      </p:sp>
      <p:sp>
        <p:nvSpPr>
          <p:cNvPr id="3" name="Podnadpis 2"/>
          <p:cNvSpPr>
            <a:spLocks noGrp="1"/>
          </p:cNvSpPr>
          <p:nvPr>
            <p:ph type="subTitle" idx="1"/>
          </p:nvPr>
        </p:nvSpPr>
        <p:spPr>
          <a:xfrm>
            <a:off x="1691680" y="3944888"/>
            <a:ext cx="3564880" cy="844506"/>
          </a:xfrm>
        </p:spPr>
        <p:txBody>
          <a:bodyPr/>
          <a:lstStyle/>
          <a:p>
            <a:r>
              <a:rPr lang="cs-CZ" dirty="0" smtClean="0"/>
              <a:t>literární pětiminutovka</a:t>
            </a:r>
            <a:endParaRPr lang="cs-CZ" dirty="0"/>
          </a:p>
        </p:txBody>
      </p:sp>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292080" y="2276872"/>
            <a:ext cx="2381250" cy="304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5884228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Doplň správně názvy děl</a:t>
            </a:r>
            <a:endParaRPr lang="cs-CZ" dirty="0"/>
          </a:p>
        </p:txBody>
      </p:sp>
      <p:sp>
        <p:nvSpPr>
          <p:cNvPr id="3" name="Zástupný symbol pro obsah 2"/>
          <p:cNvSpPr>
            <a:spLocks noGrp="1"/>
          </p:cNvSpPr>
          <p:nvPr>
            <p:ph sz="quarter" idx="13"/>
          </p:nvPr>
        </p:nvSpPr>
        <p:spPr>
          <a:xfrm>
            <a:off x="827584" y="2060848"/>
            <a:ext cx="3200400" cy="3602736"/>
          </a:xfrm>
          <a:ln>
            <a:solidFill>
              <a:schemeClr val="tx2"/>
            </a:solidFill>
          </a:ln>
        </p:spPr>
        <p:txBody>
          <a:bodyPr/>
          <a:lstStyle/>
          <a:p>
            <a:r>
              <a:rPr lang="cs-CZ" dirty="0" smtClean="0"/>
              <a:t>………….. Bára</a:t>
            </a:r>
          </a:p>
          <a:p>
            <a:endParaRPr lang="cs-CZ" dirty="0" smtClean="0"/>
          </a:p>
          <a:p>
            <a:r>
              <a:rPr lang="cs-CZ" dirty="0" smtClean="0"/>
              <a:t>………….. pod horami</a:t>
            </a:r>
          </a:p>
          <a:p>
            <a:endParaRPr lang="cs-CZ" dirty="0"/>
          </a:p>
          <a:p>
            <a:r>
              <a:rPr lang="cs-CZ" dirty="0"/>
              <a:t>Ž</a:t>
            </a:r>
            <a:r>
              <a:rPr lang="cs-CZ" dirty="0" smtClean="0"/>
              <a:t>enám </a:t>
            </a:r>
            <a:r>
              <a:rPr lang="cs-CZ" dirty="0" smtClean="0"/>
              <a:t>…………..</a:t>
            </a:r>
          </a:p>
          <a:p>
            <a:endParaRPr lang="cs-CZ" dirty="0"/>
          </a:p>
          <a:p>
            <a:r>
              <a:rPr lang="cs-CZ" dirty="0" smtClean="0"/>
              <a:t>………….. vesnice</a:t>
            </a:r>
            <a:endParaRPr lang="cs-CZ" dirty="0"/>
          </a:p>
          <a:p>
            <a:pPr marL="0" indent="0">
              <a:buNone/>
            </a:pPr>
            <a:endParaRPr lang="cs-CZ" dirty="0"/>
          </a:p>
        </p:txBody>
      </p:sp>
      <p:sp>
        <p:nvSpPr>
          <p:cNvPr id="4" name="Zástupný symbol pro obsah 3"/>
          <p:cNvSpPr>
            <a:spLocks noGrp="1"/>
          </p:cNvSpPr>
          <p:nvPr>
            <p:ph sz="quarter" idx="14"/>
          </p:nvPr>
        </p:nvSpPr>
        <p:spPr>
          <a:xfrm>
            <a:off x="4283968" y="2060848"/>
            <a:ext cx="4104456" cy="3605212"/>
          </a:xfrm>
          <a:ln>
            <a:solidFill>
              <a:schemeClr val="tx2"/>
            </a:solidFill>
          </a:ln>
        </p:spPr>
        <p:txBody>
          <a:bodyPr/>
          <a:lstStyle/>
          <a:p>
            <a:r>
              <a:rPr lang="cs-CZ" dirty="0" smtClean="0"/>
              <a:t>Obrazy ze života …………..</a:t>
            </a:r>
          </a:p>
          <a:p>
            <a:endParaRPr lang="cs-CZ" dirty="0"/>
          </a:p>
          <a:p>
            <a:r>
              <a:rPr lang="cs-CZ" dirty="0" smtClean="0"/>
              <a:t>Pohorská …………..</a:t>
            </a:r>
          </a:p>
          <a:p>
            <a:endParaRPr lang="cs-CZ" dirty="0"/>
          </a:p>
          <a:p>
            <a:r>
              <a:rPr lang="cs-CZ" dirty="0" smtClean="0"/>
              <a:t>V zámku a v </a:t>
            </a:r>
            <a:r>
              <a:rPr lang="cs-CZ" dirty="0"/>
              <a:t>…………..</a:t>
            </a:r>
          </a:p>
          <a:p>
            <a:endParaRPr lang="cs-CZ" dirty="0" smtClean="0"/>
          </a:p>
          <a:p>
            <a:r>
              <a:rPr lang="cs-CZ" dirty="0" smtClean="0"/>
              <a:t>Národní báchorky a </a:t>
            </a:r>
            <a:r>
              <a:rPr lang="cs-CZ" dirty="0"/>
              <a:t>…………..</a:t>
            </a:r>
          </a:p>
          <a:p>
            <a:endParaRPr lang="cs-CZ" dirty="0"/>
          </a:p>
          <a:p>
            <a:endParaRPr lang="cs-CZ" dirty="0" smtClean="0"/>
          </a:p>
          <a:p>
            <a:endParaRPr lang="cs-CZ" dirty="0"/>
          </a:p>
          <a:p>
            <a:endParaRPr lang="cs-CZ" dirty="0"/>
          </a:p>
        </p:txBody>
      </p:sp>
    </p:spTree>
    <p:extLst>
      <p:ext uri="{BB962C8B-B14F-4D97-AF65-F5344CB8AC3E}">
        <p14:creationId xmlns:p14="http://schemas.microsoft.com/office/powerpoint/2010/main" val="376653176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Urči název díla</a:t>
            </a:r>
            <a:endParaRPr lang="cs-CZ" dirty="0"/>
          </a:p>
        </p:txBody>
      </p:sp>
      <p:sp>
        <p:nvSpPr>
          <p:cNvPr id="3" name="Zástupný symbol pro obsah 2"/>
          <p:cNvSpPr>
            <a:spLocks noGrp="1"/>
          </p:cNvSpPr>
          <p:nvPr>
            <p:ph sz="quarter" idx="13"/>
          </p:nvPr>
        </p:nvSpPr>
        <p:spPr>
          <a:xfrm>
            <a:off x="1298448" y="2121407"/>
            <a:ext cx="6729936" cy="3602736"/>
          </a:xfrm>
        </p:spPr>
        <p:txBody>
          <a:bodyPr>
            <a:noAutofit/>
          </a:bodyPr>
          <a:lstStyle/>
          <a:p>
            <a:pPr marL="0" indent="0">
              <a:buNone/>
            </a:pPr>
            <a:r>
              <a:rPr lang="cs-CZ" dirty="0"/>
              <a:t>„Chvála bohu,“ vzdychla si Viktorka a položila se nazpět do podušek.</a:t>
            </a:r>
          </a:p>
          <a:p>
            <a:pPr marL="0" indent="0">
              <a:buNone/>
            </a:pPr>
            <a:r>
              <a:rPr lang="cs-CZ" dirty="0"/>
              <a:t>„Tak poslouchej, Viktorko, ale jen se na mne nehněvej; já vím, že </a:t>
            </a:r>
            <a:r>
              <a:rPr lang="cs-CZ" dirty="0" err="1"/>
              <a:t>tys</a:t>
            </a:r>
            <a:r>
              <a:rPr lang="cs-CZ" dirty="0"/>
              <a:t> toho černého vojáka vystát nemohla a že mi to budeš za zlé mít, že jsem s ním mluvila.“</a:t>
            </a:r>
          </a:p>
          <a:p>
            <a:pPr marL="0" indent="0">
              <a:buNone/>
            </a:pPr>
            <a:r>
              <a:rPr lang="cs-CZ" dirty="0"/>
              <a:t>„Ty jsi mluvila s ním?“ zase kvapně vyvstala </a:t>
            </a:r>
            <a:r>
              <a:rPr lang="cs-CZ" dirty="0" smtClean="0"/>
              <a:t>a </a:t>
            </a:r>
            <a:r>
              <a:rPr lang="cs-CZ" dirty="0"/>
              <a:t>také o ní nevěděl, tu </a:t>
            </a:r>
            <a:r>
              <a:rPr lang="cs-CZ" dirty="0" err="1"/>
              <a:t>teprv</a:t>
            </a:r>
            <a:r>
              <a:rPr lang="cs-CZ" dirty="0"/>
              <a:t> vylezla kovářka s barvou ven, </a:t>
            </a:r>
          </a:p>
        </p:txBody>
      </p:sp>
    </p:spTree>
    <p:extLst>
      <p:ext uri="{BB962C8B-B14F-4D97-AF65-F5344CB8AC3E}">
        <p14:creationId xmlns:p14="http://schemas.microsoft.com/office/powerpoint/2010/main" val="13411091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Urči název pohádky</a:t>
            </a:r>
            <a:endParaRPr lang="cs-CZ" dirty="0"/>
          </a:p>
        </p:txBody>
      </p:sp>
      <p:sp>
        <p:nvSpPr>
          <p:cNvPr id="3" name="Zástupný symbol pro obsah 2"/>
          <p:cNvSpPr>
            <a:spLocks noGrp="1"/>
          </p:cNvSpPr>
          <p:nvPr>
            <p:ph sz="quarter" idx="13"/>
          </p:nvPr>
        </p:nvSpPr>
        <p:spPr>
          <a:xfrm>
            <a:off x="1331640" y="2348880"/>
            <a:ext cx="6729936" cy="3323817"/>
          </a:xfrm>
        </p:spPr>
        <p:txBody>
          <a:bodyPr>
            <a:noAutofit/>
          </a:bodyPr>
          <a:lstStyle/>
          <a:p>
            <a:pPr marL="0" indent="0">
              <a:buNone/>
            </a:pPr>
            <a:r>
              <a:rPr lang="cs-CZ" dirty="0" smtClean="0"/>
              <a:t>Byl </a:t>
            </a:r>
            <a:r>
              <a:rPr lang="cs-CZ" dirty="0"/>
              <a:t>jeden král a měl tři dcery, které choval jako oko v hlavě. Když mu počínala hlava sněhem zapadat a údy mu již nevládly, jako </a:t>
            </a:r>
            <a:r>
              <a:rPr lang="cs-CZ" dirty="0" err="1"/>
              <a:t>vládaly</a:t>
            </a:r>
            <a:r>
              <a:rPr lang="cs-CZ" dirty="0"/>
              <a:t>, přicházelo mu často na mysl, která z dcer by po jeho smrti královnou býti měla. Dělalo mu to nemalé starosti, neboť měl všechny tři rád. Konečně mu přišlo na rozum, aby tu za královnu ustanovil, která ho nejvíc miluje. I zavolal hned </a:t>
            </a:r>
            <a:r>
              <a:rPr lang="cs-CZ" dirty="0" smtClean="0"/>
              <a:t>dcery…</a:t>
            </a:r>
            <a:endParaRPr lang="cs-CZ" dirty="0"/>
          </a:p>
        </p:txBody>
      </p:sp>
    </p:spTree>
    <p:extLst>
      <p:ext uri="{BB962C8B-B14F-4D97-AF65-F5344CB8AC3E}">
        <p14:creationId xmlns:p14="http://schemas.microsoft.com/office/powerpoint/2010/main" val="17661650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p:txBody>
          <a:bodyPr/>
          <a:lstStyle/>
          <a:p>
            <a:r>
              <a:rPr lang="cs-CZ" dirty="0" smtClean="0"/>
              <a:t>Zdroje</a:t>
            </a:r>
            <a:endParaRPr lang="cs-CZ" dirty="0"/>
          </a:p>
        </p:txBody>
      </p:sp>
      <p:sp>
        <p:nvSpPr>
          <p:cNvPr id="3" name="Zástupný symbol pro obsah 2"/>
          <p:cNvSpPr>
            <a:spLocks noGrp="1"/>
          </p:cNvSpPr>
          <p:nvPr>
            <p:ph sz="quarter" idx="13"/>
          </p:nvPr>
        </p:nvSpPr>
        <p:spPr>
          <a:xfrm>
            <a:off x="1298448" y="2121407"/>
            <a:ext cx="6729936" cy="2747753"/>
          </a:xfrm>
        </p:spPr>
        <p:txBody>
          <a:bodyPr>
            <a:noAutofit/>
          </a:bodyPr>
          <a:lstStyle/>
          <a:p>
            <a:endParaRPr lang="cs-CZ" sz="1400" dirty="0" smtClean="0"/>
          </a:p>
          <a:p>
            <a:pPr fontAlgn="ctr"/>
            <a:r>
              <a:rPr lang="cs-CZ" sz="1400" dirty="0"/>
              <a:t>VILÍMEK, Jan. Wikipedie [online]. 15. 1. 2009, [cit. 2012-3-3]. </a:t>
            </a:r>
            <a:r>
              <a:rPr lang="cs-CZ" sz="1400" dirty="0" err="1"/>
              <a:t>Soubor:Jan</a:t>
            </a:r>
            <a:r>
              <a:rPr lang="cs-CZ" sz="1400" dirty="0"/>
              <a:t> Vilímek - Božena Němcová.jpg. Dostupné z WWW: </a:t>
            </a:r>
            <a:r>
              <a:rPr lang="cs-CZ" sz="1400" dirty="0" smtClean="0">
                <a:hlinkClick r:id="rId2"/>
              </a:rPr>
              <a:t>http</a:t>
            </a:r>
            <a:r>
              <a:rPr lang="cs-CZ" sz="1400" dirty="0">
                <a:hlinkClick r:id="rId2"/>
              </a:rPr>
              <a:t>://cs.wikipedia.org/wiki/Soubor:Jan_Vil%C3%ADmek_-_</a:t>
            </a:r>
            <a:r>
              <a:rPr lang="cs-CZ" sz="1400" dirty="0" smtClean="0">
                <a:hlinkClick r:id="rId2"/>
              </a:rPr>
              <a:t>Bo%C5%BEena_N%C4%9Bmcov%C3%A1.jpg</a:t>
            </a:r>
            <a:endParaRPr lang="cs-CZ" sz="1400" dirty="0" smtClean="0"/>
          </a:p>
          <a:p>
            <a:pPr fontAlgn="ctr"/>
            <a:endParaRPr lang="cs-CZ" sz="1400" dirty="0" smtClean="0">
              <a:solidFill>
                <a:srgbClr val="000000"/>
              </a:solidFill>
              <a:latin typeface="Calibri"/>
            </a:endParaRPr>
          </a:p>
          <a:p>
            <a:pPr fontAlgn="ctr"/>
            <a:r>
              <a:rPr lang="cs-CZ" sz="1400" dirty="0" smtClean="0">
                <a:solidFill>
                  <a:srgbClr val="000000"/>
                </a:solidFill>
                <a:latin typeface="Calibri"/>
              </a:rPr>
              <a:t>úryvky z děl – dostupně z:http</a:t>
            </a:r>
            <a:r>
              <a:rPr lang="cs-CZ" sz="1400" dirty="0">
                <a:solidFill>
                  <a:srgbClr val="000000"/>
                </a:solidFill>
                <a:latin typeface="Calibri"/>
              </a:rPr>
              <a:t>://www.mlp.cz/cz/projekty/on-line-projekty/</a:t>
            </a:r>
          </a:p>
        </p:txBody>
      </p:sp>
      <p:sp>
        <p:nvSpPr>
          <p:cNvPr id="7" name="Nadpis 1"/>
          <p:cNvSpPr txBox="1">
            <a:spLocks/>
          </p:cNvSpPr>
          <p:nvPr/>
        </p:nvSpPr>
        <p:spPr>
          <a:xfrm>
            <a:off x="1043608" y="4869160"/>
            <a:ext cx="6965245" cy="1202485"/>
          </a:xfrm>
          <a:prstGeom prst="rect">
            <a:avLst/>
          </a:prstGeom>
        </p:spPr>
        <p:txBody>
          <a:bodyPr vert="horz" lIns="91440" tIns="45720" rIns="91440" bIns="45720" rtlCol="0" anchor="ctr">
            <a:normAutofit/>
          </a:bodyPr>
          <a:lstStyle>
            <a:lvl1pPr algn="ctr" defTabSz="914400" rtl="0" eaLnBrk="1" latinLnBrk="0" hangingPunct="1">
              <a:spcBef>
                <a:spcPct val="0"/>
              </a:spcBef>
              <a:buNone/>
              <a:defRPr sz="4400" kern="120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cs-CZ" sz="1800" dirty="0" smtClean="0"/>
              <a:t>Autor: Mgr. Jitka Schovancová</a:t>
            </a:r>
            <a:endParaRPr lang="cs-CZ" sz="1800" dirty="0"/>
          </a:p>
        </p:txBody>
      </p:sp>
    </p:spTree>
    <p:extLst>
      <p:ext uri="{BB962C8B-B14F-4D97-AF65-F5344CB8AC3E}">
        <p14:creationId xmlns:p14="http://schemas.microsoft.com/office/powerpoint/2010/main" val="1285974621"/>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Špendlík">
  <a:themeElements>
    <a:clrScheme name="Infinity">
      <a:dk1>
        <a:sysClr val="windowText" lastClr="000000"/>
      </a:dk1>
      <a:lt1>
        <a:sysClr val="window" lastClr="FFFFFF"/>
      </a:lt1>
      <a:dk2>
        <a:srgbClr val="EABB00"/>
      </a:dk2>
      <a:lt2>
        <a:srgbClr val="DEF2FA"/>
      </a:lt2>
      <a:accent1>
        <a:srgbClr val="983DB1"/>
      </a:accent1>
      <a:accent2>
        <a:srgbClr val="47D147"/>
      </a:accent2>
      <a:accent3>
        <a:srgbClr val="CC0053"/>
      </a:accent3>
      <a:accent4>
        <a:srgbClr val="EA950D"/>
      </a:accent4>
      <a:accent5>
        <a:srgbClr val="C800C8"/>
      </a:accent5>
      <a:accent6>
        <a:srgbClr val="6161FF"/>
      </a:accent6>
      <a:hlink>
        <a:srgbClr val="755D00"/>
      </a:hlink>
      <a:folHlink>
        <a:srgbClr val="31AEE0"/>
      </a:folHlink>
    </a:clrScheme>
    <a:fontScheme name="Špendlík">
      <a:majorFont>
        <a:latin typeface="Constantia"/>
        <a:ea typeface=""/>
        <a:cs typeface=""/>
        <a:font script="Jpan" typeface="HGS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Franklin Gothic Book"/>
        <a:ea typeface=""/>
        <a:cs typeface=""/>
        <a:font script="Grek" typeface="Arial"/>
        <a:font script="Cyrl" typeface="Arial"/>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Špendlík">
      <a:fillStyleLst>
        <a:solidFill>
          <a:schemeClr val="phClr"/>
        </a:solidFill>
        <a:gradFill rotWithShape="1">
          <a:gsLst>
            <a:gs pos="0">
              <a:schemeClr val="phClr">
                <a:tint val="50000"/>
                <a:satMod val="180000"/>
                <a:lumMod val="100000"/>
              </a:schemeClr>
            </a:gs>
            <a:gs pos="40000">
              <a:schemeClr val="phClr">
                <a:tint val="60000"/>
                <a:satMod val="130000"/>
                <a:lumMod val="100000"/>
              </a:schemeClr>
            </a:gs>
            <a:gs pos="100000">
              <a:schemeClr val="phClr">
                <a:tint val="96000"/>
                <a:lumMod val="108000"/>
              </a:schemeClr>
            </a:gs>
          </a:gsLst>
          <a:lin ang="5400000" scaled="0"/>
        </a:gradFill>
        <a:gradFill rotWithShape="1">
          <a:gsLst>
            <a:gs pos="0">
              <a:schemeClr val="phClr"/>
            </a:gs>
            <a:gs pos="100000">
              <a:schemeClr val="phClr">
                <a:shade val="76000"/>
                <a:lumMod val="90000"/>
              </a:schemeClr>
            </a:gs>
          </a:gsLst>
          <a:lin ang="5400000" scaled="0"/>
        </a:gradFill>
      </a:fillStyleLst>
      <a:lnStyleLst>
        <a:ln w="9525" cap="flat" cmpd="sng" algn="ctr">
          <a:solidFill>
            <a:schemeClr val="phClr"/>
          </a:solidFill>
          <a:prstDash val="solid"/>
        </a:ln>
        <a:ln w="15875" cap="flat" cmpd="sng" algn="ctr">
          <a:solidFill>
            <a:schemeClr val="phClr">
              <a:shade val="80000"/>
              <a:lumMod val="90000"/>
            </a:schemeClr>
          </a:solidFill>
          <a:prstDash val="solid"/>
        </a:ln>
        <a:ln w="25400" cap="flat" cmpd="sng" algn="ctr">
          <a:solidFill>
            <a:schemeClr val="phClr"/>
          </a:solidFill>
          <a:prstDash val="solid"/>
        </a:ln>
      </a:lnStyleLst>
      <a:effectStyleLst>
        <a:effectStyle>
          <a:effectLst/>
        </a:effectStyle>
        <a:effectStyle>
          <a:effectLst>
            <a:outerShdw blurRad="38100" dist="38100" dir="4800000" sx="98000" sy="98000" rotWithShape="0">
              <a:srgbClr val="000000">
                <a:alpha val="32000"/>
              </a:srgbClr>
            </a:outerShdw>
          </a:effectLst>
        </a:effectStyle>
        <a:effectStyle>
          <a:effectLst>
            <a:outerShdw blurRad="38100" dist="38100" dir="4800000" sx="96000" sy="96000" rotWithShape="0">
              <a:srgbClr val="000000">
                <a:alpha val="40000"/>
              </a:srgbClr>
            </a:outerShdw>
          </a:effectLst>
          <a:scene3d>
            <a:camera prst="orthographicFront">
              <a:rot lat="0" lon="0" rev="0"/>
            </a:camera>
            <a:lightRig rig="threePt" dir="t">
              <a:rot lat="0" lon="0" rev="3240000"/>
            </a:lightRig>
          </a:scene3d>
          <a:sp3d>
            <a:bevelT w="28575" h="28575"/>
          </a:sp3d>
        </a:effectStyle>
      </a:effectStyleLst>
      <a:bgFillStyleLst>
        <a:solidFill>
          <a:schemeClr val="phClr">
            <a:tint val="93000"/>
          </a:schemeClr>
        </a:solidFill>
        <a:blipFill rotWithShape="1">
          <a:blip xmlns:r="http://schemas.openxmlformats.org/officeDocument/2006/relationships" r:embed="rId1">
            <a:duotone>
              <a:schemeClr val="phClr">
                <a:shade val="80000"/>
                <a:satMod val="140000"/>
                <a:lumMod val="50000"/>
              </a:schemeClr>
              <a:schemeClr val="phClr">
                <a:tint val="95000"/>
                <a:satMod val="180000"/>
                <a:lumMod val="160000"/>
              </a:schemeClr>
            </a:duotone>
          </a:blip>
          <a:stretch/>
        </a:blipFill>
        <a:blipFill rotWithShape="1">
          <a:blip xmlns:r="http://schemas.openxmlformats.org/officeDocument/2006/relationships" r:embed="rId2">
            <a:duotone>
              <a:schemeClr val="phClr">
                <a:tint val="98000"/>
                <a:shade val="90000"/>
                <a:satMod val="120000"/>
                <a:lumMod val="54000"/>
              </a:schemeClr>
              <a:schemeClr val="phClr">
                <a:tint val="80000"/>
                <a:satMod val="160000"/>
                <a:lumMod val="140000"/>
              </a:schemeClr>
            </a:duotone>
          </a:blip>
          <a:stretch/>
        </a:blipFill>
      </a:bgFillStyleLst>
    </a:fmtScheme>
  </a:themeElements>
  <a:objectDefaults/>
  <a:extraClrSchemeLst/>
</a:theme>
</file>

<file path=ppt/theme/theme2.xml><?xml version="1.0" encoding="utf-8"?>
<a:theme xmlns:a="http://schemas.openxmlformats.org/drawingml/2006/main" name="Motiv systému Office">
  <a:themeElements>
    <a:clrScheme name="Kancelář">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Kancelář">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Kancelář">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Pushpin</Template>
  <TotalTime>46</TotalTime>
  <Words>270</Words>
  <Application>Microsoft Office PowerPoint</Application>
  <PresentationFormat>Předvádění na obrazovce (4:3)</PresentationFormat>
  <Paragraphs>37</Paragraphs>
  <Slides>5</Slides>
  <Notes>3</Notes>
  <HiddenSlides>0</HiddenSlides>
  <MMClips>0</MMClips>
  <ScaleCrop>false</ScaleCrop>
  <HeadingPairs>
    <vt:vector size="4" baseType="variant">
      <vt:variant>
        <vt:lpstr>Motiv</vt:lpstr>
      </vt:variant>
      <vt:variant>
        <vt:i4>1</vt:i4>
      </vt:variant>
      <vt:variant>
        <vt:lpstr>Nadpisy snímků</vt:lpstr>
      </vt:variant>
      <vt:variant>
        <vt:i4>5</vt:i4>
      </vt:variant>
    </vt:vector>
  </HeadingPairs>
  <TitlesOfParts>
    <vt:vector size="6" baseType="lpstr">
      <vt:lpstr>Špendlík</vt:lpstr>
      <vt:lpstr>Božena Němcová</vt:lpstr>
      <vt:lpstr>Doplň správně názvy děl</vt:lpstr>
      <vt:lpstr>Urči název díla</vt:lpstr>
      <vt:lpstr>Urči název pohádky</vt:lpstr>
      <vt:lpstr>Zdroje</vt:lpstr>
    </vt:vector>
  </TitlesOfParts>
  <Company>HP</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Prezentace aplikace PowerPoint</dc:title>
  <dc:creator>jitka</dc:creator>
  <cp:lastModifiedBy>Učitel</cp:lastModifiedBy>
  <cp:revision>9</cp:revision>
  <dcterms:created xsi:type="dcterms:W3CDTF">2012-03-03T15:25:52Z</dcterms:created>
  <dcterms:modified xsi:type="dcterms:W3CDTF">2012-03-07T13:36:30Z</dcterms:modified>
</cp:coreProperties>
</file>