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6"/>
  </p:notesMasterIdLst>
  <p:sldIdLst>
    <p:sldId id="256" r:id="rId2"/>
    <p:sldId id="257" r:id="rId3"/>
    <p:sldId id="259" r:id="rId4"/>
    <p:sldId id="258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1656" y="-27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ECE7F58-D0CC-4A53-910B-374D271F7416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4815183-FD7A-4695-B69D-1D5A0B1E96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2778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1. Tyrolské,</a:t>
            </a:r>
            <a:r>
              <a:rPr lang="cs-CZ" baseline="0" dirty="0" smtClean="0"/>
              <a:t> kutnohorské, Lávra,  2. svatého, Rus,  Národních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4815183-FD7A-4695-B69D-1D5A0B1E968D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75631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Král</a:t>
            </a:r>
            <a:r>
              <a:rPr lang="cs-CZ" baseline="0" dirty="0" smtClean="0"/>
              <a:t> Lávra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4815183-FD7A-4695-B69D-1D5A0B1E968D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510530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077F9BA6-0E38-41BC-B57E-E4D22B08423D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C6B74D18-D135-473F-88A6-F0D9EEA26FF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7F9BA6-0E38-41BC-B57E-E4D22B08423D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B74D18-D135-473F-88A6-F0D9EEA26FF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7F9BA6-0E38-41BC-B57E-E4D22B08423D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B74D18-D135-473F-88A6-F0D9EEA26FF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7F9BA6-0E38-41BC-B57E-E4D22B08423D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B74D18-D135-473F-88A6-F0D9EEA26FF3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7F9BA6-0E38-41BC-B57E-E4D22B08423D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B74D18-D135-473F-88A6-F0D9EEA26FF3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7F9BA6-0E38-41BC-B57E-E4D22B08423D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B74D18-D135-473F-88A6-F0D9EEA26FF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7F9BA6-0E38-41BC-B57E-E4D22B08423D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B74D18-D135-473F-88A6-F0D9EEA26FF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077F9BA6-0E38-41BC-B57E-E4D22B08423D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C6B74D18-D135-473F-88A6-F0D9EEA26FF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077F9BA6-0E38-41BC-B57E-E4D22B08423D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C6B74D18-D135-473F-88A6-F0D9EEA26FF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7F9BA6-0E38-41BC-B57E-E4D22B08423D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B74D18-D135-473F-88A6-F0D9EEA26FF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7F9BA6-0E38-41BC-B57E-E4D22B08423D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B74D18-D135-473F-88A6-F0D9EEA26FF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5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4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077F9BA6-0E38-41BC-B57E-E4D22B08423D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C6B74D18-D135-473F-88A6-F0D9EEA26FF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29782" y="1279759"/>
            <a:ext cx="6654586" cy="986113"/>
          </a:xfrm>
        </p:spPr>
        <p:txBody>
          <a:bodyPr>
            <a:normAutofit/>
          </a:bodyPr>
          <a:lstStyle/>
          <a:p>
            <a:r>
              <a:rPr lang="cs-CZ" dirty="0" smtClean="0"/>
              <a:t>Karel Havlíček Borovský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691680" y="3944888"/>
            <a:ext cx="3564880" cy="844506"/>
          </a:xfrm>
        </p:spPr>
        <p:txBody>
          <a:bodyPr/>
          <a:lstStyle/>
          <a:p>
            <a:r>
              <a:rPr lang="cs-CZ" dirty="0" smtClean="0"/>
              <a:t>literární pětiminutovka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420888"/>
            <a:ext cx="2381250" cy="2962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588422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správně názvy děl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971600" y="2060848"/>
            <a:ext cx="3200400" cy="2376264"/>
          </a:xfrm>
          <a:ln>
            <a:solidFill>
              <a:srgbClr val="002060"/>
            </a:solidFill>
          </a:ln>
        </p:spPr>
        <p:txBody>
          <a:bodyPr/>
          <a:lstStyle/>
          <a:p>
            <a:r>
              <a:rPr lang="cs-CZ" dirty="0" smtClean="0"/>
              <a:t>………….. elegie</a:t>
            </a:r>
          </a:p>
          <a:p>
            <a:endParaRPr lang="cs-CZ" dirty="0" smtClean="0"/>
          </a:p>
          <a:p>
            <a:r>
              <a:rPr lang="cs-CZ" dirty="0" smtClean="0"/>
              <a:t>Epištoly ………….. </a:t>
            </a:r>
          </a:p>
          <a:p>
            <a:endParaRPr lang="cs-CZ" dirty="0"/>
          </a:p>
          <a:p>
            <a:r>
              <a:rPr lang="cs-CZ" dirty="0" smtClean="0"/>
              <a:t>Král …………..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>
          <a:xfrm>
            <a:off x="4427984" y="2852936"/>
            <a:ext cx="3600400" cy="2520280"/>
          </a:xfrm>
          <a:ln>
            <a:solidFill>
              <a:srgbClr val="002060"/>
            </a:solidFill>
          </a:ln>
        </p:spPr>
        <p:txBody>
          <a:bodyPr/>
          <a:lstStyle/>
          <a:p>
            <a:r>
              <a:rPr lang="cs-CZ" dirty="0" smtClean="0"/>
              <a:t>Křest ………….. Vladimíra</a:t>
            </a:r>
          </a:p>
          <a:p>
            <a:endParaRPr lang="cs-CZ" dirty="0"/>
          </a:p>
          <a:p>
            <a:r>
              <a:rPr lang="cs-CZ" dirty="0" smtClean="0"/>
              <a:t>Obrazy z …………..</a:t>
            </a:r>
          </a:p>
          <a:p>
            <a:endParaRPr lang="cs-CZ" dirty="0"/>
          </a:p>
          <a:p>
            <a:r>
              <a:rPr lang="cs-CZ" dirty="0" smtClean="0"/>
              <a:t>Duch ………….. novin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665317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Urči název díla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6729936" cy="3602736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dirty="0"/>
              <a:t>Jenom jednu slabost</a:t>
            </a:r>
          </a:p>
          <a:p>
            <a:pPr marL="0" indent="0" algn="ctr">
              <a:buNone/>
            </a:pPr>
            <a:r>
              <a:rPr lang="cs-CZ" dirty="0"/>
              <a:t>ten král dobrý měl, </a:t>
            </a:r>
          </a:p>
          <a:p>
            <a:pPr marL="0" indent="0" algn="ctr">
              <a:buNone/>
            </a:pPr>
            <a:r>
              <a:rPr lang="cs-CZ" dirty="0"/>
              <a:t>že jest na holiče</a:t>
            </a:r>
          </a:p>
          <a:p>
            <a:pPr marL="0" indent="0" algn="ctr">
              <a:buNone/>
            </a:pPr>
            <a:r>
              <a:rPr lang="cs-CZ" dirty="0"/>
              <a:t>tuze zanevřel: </a:t>
            </a:r>
          </a:p>
          <a:p>
            <a:pPr marL="0" indent="0" algn="ctr">
              <a:buNone/>
            </a:pPr>
            <a:r>
              <a:rPr lang="cs-CZ" dirty="0"/>
              <a:t>dal se holit jenom jednou v roce, </a:t>
            </a:r>
          </a:p>
          <a:p>
            <a:pPr marL="0" indent="0" algn="ctr">
              <a:buNone/>
            </a:pPr>
            <a:r>
              <a:rPr lang="cs-CZ" dirty="0"/>
              <a:t>dlouhé vlasy po krku široce</a:t>
            </a:r>
          </a:p>
          <a:p>
            <a:pPr marL="0" indent="0" algn="ctr">
              <a:buNone/>
            </a:pPr>
            <a:r>
              <a:rPr lang="cs-CZ" dirty="0"/>
              <a:t>nosil jak roj včel. , </a:t>
            </a:r>
          </a:p>
        </p:txBody>
      </p:sp>
    </p:spTree>
    <p:extLst>
      <p:ext uri="{BB962C8B-B14F-4D97-AF65-F5344CB8AC3E}">
        <p14:creationId xmlns:p14="http://schemas.microsoft.com/office/powerpoint/2010/main" val="1341109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6729936" cy="2747753"/>
          </a:xfrm>
        </p:spPr>
        <p:txBody>
          <a:bodyPr>
            <a:noAutofit/>
          </a:bodyPr>
          <a:lstStyle/>
          <a:p>
            <a:endParaRPr lang="cs-CZ" sz="1400" dirty="0" smtClean="0"/>
          </a:p>
          <a:p>
            <a:pPr fontAlgn="ctr"/>
            <a:r>
              <a:rPr lang="cs-CZ" sz="1400" dirty="0"/>
              <a:t>VILÍMEK, Jan. Wikipedie [online]. 14. 1. 2009, [cit. 2012-3-3]. </a:t>
            </a:r>
            <a:r>
              <a:rPr lang="cs-CZ" sz="1400" dirty="0" err="1"/>
              <a:t>Soubor:Jan</a:t>
            </a:r>
            <a:r>
              <a:rPr lang="cs-CZ" sz="1400" dirty="0"/>
              <a:t> Vilímek - Karel Havlíček Borovský.jpg. Dostupné z WWW: &lt;http://cs.wikipedia.org/wiki/Soubor:Jan_Vil%C3%ADmek_-_Karel_Havl%C3%AD%C4%8Dek_Borovsk%C3%BD.jpg&gt;</a:t>
            </a:r>
            <a:endParaRPr lang="cs-CZ" sz="1400" dirty="0">
              <a:solidFill>
                <a:srgbClr val="000000"/>
              </a:solidFill>
              <a:latin typeface="Calibri"/>
            </a:endParaRPr>
          </a:p>
          <a:p>
            <a:pPr fontAlgn="ctr"/>
            <a:endParaRPr lang="cs-CZ" sz="1400" dirty="0" smtClean="0"/>
          </a:p>
          <a:p>
            <a:pPr fontAlgn="ctr"/>
            <a:endParaRPr lang="cs-CZ" sz="1400" dirty="0" smtClean="0">
              <a:solidFill>
                <a:srgbClr val="000000"/>
              </a:solidFill>
              <a:latin typeface="Calibri"/>
            </a:endParaRPr>
          </a:p>
          <a:p>
            <a:pPr fontAlgn="ctr"/>
            <a:r>
              <a:rPr lang="cs-CZ" sz="1400" dirty="0" smtClean="0">
                <a:solidFill>
                  <a:srgbClr val="000000"/>
                </a:solidFill>
                <a:latin typeface="Calibri"/>
              </a:rPr>
              <a:t>úryvek </a:t>
            </a:r>
            <a:r>
              <a:rPr lang="cs-CZ" sz="1400" smtClean="0">
                <a:solidFill>
                  <a:srgbClr val="000000"/>
                </a:solidFill>
                <a:latin typeface="Calibri"/>
              </a:rPr>
              <a:t>z díla – dostupné </a:t>
            </a:r>
            <a:r>
              <a:rPr lang="cs-CZ" sz="1400" dirty="0" smtClean="0">
                <a:solidFill>
                  <a:srgbClr val="000000"/>
                </a:solidFill>
                <a:latin typeface="Calibri"/>
              </a:rPr>
              <a:t>z:http</a:t>
            </a:r>
            <a:r>
              <a:rPr lang="cs-CZ" sz="1400" dirty="0">
                <a:solidFill>
                  <a:srgbClr val="000000"/>
                </a:solidFill>
                <a:latin typeface="Calibri"/>
              </a:rPr>
              <a:t>://www.mlp.cz/cz/projekty/on-line-projekty/</a:t>
            </a:r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1043608" y="4869160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z="1800" dirty="0" smtClean="0"/>
              <a:t>Autor: Mgr. Jitka Schovancová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1285974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pendlík">
  <a:themeElements>
    <a:clrScheme name="Infinity">
      <a:dk1>
        <a:sysClr val="windowText" lastClr="000000"/>
      </a:dk1>
      <a:lt1>
        <a:sysClr val="window" lastClr="FFFFFF"/>
      </a:lt1>
      <a:dk2>
        <a:srgbClr val="EABB00"/>
      </a:dk2>
      <a:lt2>
        <a:srgbClr val="DEF2FA"/>
      </a:lt2>
      <a:accent1>
        <a:srgbClr val="983DB1"/>
      </a:accent1>
      <a:accent2>
        <a:srgbClr val="47D147"/>
      </a:accent2>
      <a:accent3>
        <a:srgbClr val="CC0053"/>
      </a:accent3>
      <a:accent4>
        <a:srgbClr val="EA950D"/>
      </a:accent4>
      <a:accent5>
        <a:srgbClr val="C800C8"/>
      </a:accent5>
      <a:accent6>
        <a:srgbClr val="6161FF"/>
      </a:accent6>
      <a:hlink>
        <a:srgbClr val="755D00"/>
      </a:hlink>
      <a:folHlink>
        <a:srgbClr val="31AEE0"/>
      </a:folHlink>
    </a:clrScheme>
    <a:fontScheme name="Špendlík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58</TotalTime>
  <Words>133</Words>
  <Application>Microsoft Office PowerPoint</Application>
  <PresentationFormat>Předvádění na obrazovce (4:3)</PresentationFormat>
  <Paragraphs>35</Paragraphs>
  <Slides>4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Špendlík</vt:lpstr>
      <vt:lpstr>Karel Havlíček Borovský</vt:lpstr>
      <vt:lpstr>Doplň správně názvy děl</vt:lpstr>
      <vt:lpstr>Urči název díla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jitka</dc:creator>
  <cp:lastModifiedBy>jitka</cp:lastModifiedBy>
  <cp:revision>12</cp:revision>
  <dcterms:created xsi:type="dcterms:W3CDTF">2012-03-03T15:25:52Z</dcterms:created>
  <dcterms:modified xsi:type="dcterms:W3CDTF">2012-03-03T16:31:59Z</dcterms:modified>
</cp:coreProperties>
</file>