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876" r:id="rId2"/>
    <p:sldMasterId id="2147483888" r:id="rId3"/>
    <p:sldMasterId id="2147483900" r:id="rId4"/>
    <p:sldMasterId id="2147483912" r:id="rId5"/>
  </p:sldMasterIdLst>
  <p:sldIdLst>
    <p:sldId id="267" r:id="rId6"/>
    <p:sldId id="303" r:id="rId7"/>
    <p:sldId id="304" r:id="rId8"/>
    <p:sldId id="306" r:id="rId9"/>
    <p:sldId id="307" r:id="rId10"/>
    <p:sldId id="308" r:id="rId11"/>
    <p:sldId id="309" r:id="rId12"/>
    <p:sldId id="311" r:id="rId13"/>
    <p:sldId id="312" r:id="rId14"/>
    <p:sldId id="313" r:id="rId15"/>
    <p:sldId id="305" r:id="rId16"/>
    <p:sldId id="310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F7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849" autoAdjust="0"/>
  </p:normalViewPr>
  <p:slideViewPr>
    <p:cSldViewPr>
      <p:cViewPr varScale="1">
        <p:scale>
          <a:sx n="70" d="100"/>
          <a:sy n="70" d="100"/>
        </p:scale>
        <p:origin x="-72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29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2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30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931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1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7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9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12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982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307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6602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9965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61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54230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224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123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8747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7282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805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4093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2196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1425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0629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989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3761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8759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22127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60805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76892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762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16948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1696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224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5310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22906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752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05111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47779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0381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5989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26098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389974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3543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445127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53475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93872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57088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44099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65467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2346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22157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79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9063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850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723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838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7482055"/>
              </p:ext>
            </p:extLst>
          </p:nvPr>
        </p:nvGraphicFramePr>
        <p:xfrm>
          <a:off x="1665288" y="2414588"/>
          <a:ext cx="5813425" cy="300912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VY_32_Inovace_3273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Zaokrouhlování čísel do 1 000 000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Zaokrouhlování na desítky, sta, tisíce, desetitisíce, statisíce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se zaokrouhlováním čísel do 1 000 000 a procvičování zaokrouhlování na desítky, sta, tisíce, desetitisíce, statisíce.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Zaokrouhluje přirozená čísla do 1 000 000.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4688" y="1844824"/>
            <a:ext cx="523996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Zaokrouhlování čísel</a:t>
            </a:r>
          </a:p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do 1 000 000 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20900805">
            <a:off x="2843808" y="4581128"/>
            <a:ext cx="26933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Jak na to?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282190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756" y="421336"/>
            <a:ext cx="1311128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Zaokrouhlování na 10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Je-li na místě jednotek 0, 1, 2, 3, 4,</a:t>
            </a: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očet desítek zůstává stejný a na místo jednotek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píšeme 0 -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zaokrouhlujeme dolů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384			9 852		98 231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Je-li na místě jednotek 5, 6, 7, 8, 9,</a:t>
            </a: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očet desítek zvětšíme o jednu a na místo jednotek</a:t>
            </a: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íšeme 0 -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zaokrouhlujeme nahoru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967			8 359		46 685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					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606731">
            <a:off x="6492043" y="370305"/>
            <a:ext cx="23374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Opakujeme.</a:t>
            </a:r>
            <a:endParaRPr lang="cs-CZ" sz="32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94863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756" y="421336"/>
            <a:ext cx="1311128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Zaokrouhlování na 100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Je-li na místě desítek 0, 1, 2, 3, 4,</a:t>
            </a: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očet  	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zůstává stejný a na místo jednotek a </a:t>
            </a: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esítek píšeme 0 -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zaokrouhlujeme            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98 231			35 214</a:t>
            </a:r>
          </a:p>
          <a:p>
            <a:endParaRPr lang="cs-CZ" sz="32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Je-li na místě desítek 5, 6, 7, 8, 9,</a:t>
            </a: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očet 	    zvětšíme o jednu a na místo jednotek a</a:t>
            </a: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esítek píšeme 0 -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zaokrouhlujeme </a:t>
            </a:r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93 657			34 285		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				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624" y="1484784"/>
            <a:ext cx="108012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28184" y="1942626"/>
            <a:ext cx="108012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83791" y="4414943"/>
            <a:ext cx="108012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28184" y="4872143"/>
            <a:ext cx="108012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 rot="664316">
            <a:off x="6478604" y="421336"/>
            <a:ext cx="23374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Opakujeme.</a:t>
            </a:r>
            <a:endParaRPr lang="cs-CZ" sz="32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6998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756" y="421336"/>
            <a:ext cx="1311128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Zaokrouhlování na 1 000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Je-li na místě stovek 0, 1, 2, 3, 4,</a:t>
            </a: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očet  	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zůstává stejný a na místo jednotek, </a:t>
            </a: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esítek a stovek píšeme 0 -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zaokrouhlujeme          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57 431			652 297</a:t>
            </a:r>
          </a:p>
          <a:p>
            <a:endParaRPr lang="cs-CZ" sz="32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Je-li na místě stovek 5, 6, 7, 8, 9,</a:t>
            </a: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očet 	    zvětšíme o jednu a na místo jednotek,</a:t>
            </a: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esítek a stovek píšeme 0 -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zaokrouhlujeme          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24 692			534 941		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				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624" y="1484784"/>
            <a:ext cx="108012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96336" y="1949591"/>
            <a:ext cx="108012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83791" y="4414943"/>
            <a:ext cx="108012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96336" y="4872143"/>
            <a:ext cx="108012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127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756" y="421336"/>
            <a:ext cx="1218795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Zaokrouhlování na 10 000 – stejný postup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Zajímá nás počet tisíců.</a:t>
            </a:r>
          </a:p>
          <a:p>
            <a:endParaRPr lang="cs-CZ" sz="32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765			      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zaokrouhlujeme dolů</a:t>
            </a:r>
            <a:endParaRPr lang="cs-CZ" sz="32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Počet desetitisíců zůstává stejný a na místo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jednotek, desítek, stovek a tisíců píšeme 0.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875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			zaokrouhlujeme </a:t>
            </a:r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nahoru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Počet desetitisíců zvětšíme o jednu a na místo</a:t>
            </a: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ednotek, desítek, stovek a tisíců píšeme 0.						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296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756" y="421336"/>
            <a:ext cx="9020996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Zaokrouhlování na 100 000 – stejný postup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Zajímá nás počet desetitisíců.</a:t>
            </a:r>
          </a:p>
          <a:p>
            <a:endParaRPr lang="cs-CZ" sz="32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765			      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zaokrouhlujeme dolů</a:t>
            </a:r>
            <a:endParaRPr lang="cs-CZ" sz="32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Počet statisíců zůstává stejný a na místo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jednotek, desítek, stovek, tisíců a desetitisíců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píšeme 0.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32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875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			zaokrouhlujeme </a:t>
            </a:r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nahoru</a:t>
            </a:r>
            <a:endParaRPr lang="cs-CZ" sz="32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Počet statisíců zvětšíme o jednu a na místo</a:t>
            </a:r>
          </a:p>
          <a:p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ednotek, desítek, stovek, tisíců a desetitisíců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píšeme 0.						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4074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29597"/>
            <a:ext cx="697075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 čísla, která se po zaokrouhlení</a:t>
            </a:r>
          </a:p>
          <a:p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tisíce rovnají: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838426"/>
            <a:ext cx="136815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9 000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95736" y="1412776"/>
            <a:ext cx="136815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457 000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95936" y="1114427"/>
            <a:ext cx="1368152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58 000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24128" y="1732790"/>
            <a:ext cx="1368152" cy="64807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657 000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61146" y="1134370"/>
            <a:ext cx="1368152" cy="64807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92 000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3036951"/>
            <a:ext cx="85647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Zaokrouhlete na DT a přiřaďte číslo k obrázku.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12" y="3648306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829" y="3907537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3NNG420R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341" y="5368341"/>
            <a:ext cx="1263588" cy="1263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47955" y="4365104"/>
            <a:ext cx="1295883" cy="57118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150 000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592362" y="5056939"/>
            <a:ext cx="1295883" cy="571189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110 000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62612" y="6232315"/>
            <a:ext cx="1295883" cy="57118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130 000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733256"/>
            <a:ext cx="1184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134 612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55776" y="4797152"/>
            <a:ext cx="1184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107 892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62612" y="5258817"/>
            <a:ext cx="1167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114 602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48097" y="3934664"/>
            <a:ext cx="1184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149 363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80112" y="4419865"/>
            <a:ext cx="1184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153 221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92280" y="6068729"/>
            <a:ext cx="1184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126 806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654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692696"/>
            <a:ext cx="798923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Zakroužkujte čísla, která se po zaokrouhlení</a:t>
            </a:r>
          </a:p>
          <a:p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statisíce rovnají:</a:t>
            </a: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19872" y="3284984"/>
            <a:ext cx="2160240" cy="10584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600 000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462411"/>
            <a:ext cx="1313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53 894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2" y="2030036"/>
            <a:ext cx="1518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263 294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59656" y="2170023"/>
            <a:ext cx="1518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573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94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3739418"/>
            <a:ext cx="1518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970 325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328498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40982" y="3739417"/>
            <a:ext cx="1518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625 021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42346" y="5229200"/>
            <a:ext cx="1518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595 983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4972196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4 399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11554" y="5488732"/>
            <a:ext cx="1313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99 898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43574" y="5813975"/>
            <a:ext cx="1518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649 624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0227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692696"/>
            <a:ext cx="798923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Zakroužkujte čísla, která se po zaokrouhlení</a:t>
            </a:r>
          </a:p>
          <a:p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statisíce rovnají:</a:t>
            </a: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19872" y="3284984"/>
            <a:ext cx="2160240" cy="10584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600 000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462411"/>
            <a:ext cx="1313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53 894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2" y="2030036"/>
            <a:ext cx="1518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263 294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59656" y="2170023"/>
            <a:ext cx="151836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573 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94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3739418"/>
            <a:ext cx="1518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970 325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328498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40982" y="3739417"/>
            <a:ext cx="151836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625 021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42346" y="5229200"/>
            <a:ext cx="151836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595 983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4972196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4 399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11554" y="5488732"/>
            <a:ext cx="1313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99 898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43574" y="5813975"/>
            <a:ext cx="151836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649 624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 rot="1339717">
            <a:off x="7408671" y="404664"/>
            <a:ext cx="1664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Kontrola.</a:t>
            </a:r>
            <a:endParaRPr lang="cs-CZ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05843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964488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Zaokrouhlování - zapište číslo.</a:t>
            </a: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statisíce   desetitisíce   tisíce    stovky   desítky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365 248</a:t>
            </a:r>
          </a:p>
          <a:p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936 404</a:t>
            </a:r>
          </a:p>
          <a:p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195 695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59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42 879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7464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964488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Zaokrouhlování - zapište číslo.</a:t>
            </a: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ST          DT          T          S          </a:t>
            </a:r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365 248	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400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000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370 000       365 000    365 200   365 250 </a:t>
            </a:r>
          </a:p>
          <a:p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936 404	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900 000        940 000       936 000    936 400   936 400</a:t>
            </a:r>
            <a:endParaRPr lang="cs-CZ" sz="32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195 695    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200 000        200 000       196 000    195 700   195 700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59	       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0                   0                  0           100            60 	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42 879           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0          40 000         43 000      42 900     42 880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20037588">
            <a:off x="130394" y="760322"/>
            <a:ext cx="1664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Kontrola.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0937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rchiv 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048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1128</TotalTime>
  <Words>331</Words>
  <Application>Microsoft Office PowerPoint</Application>
  <PresentationFormat>Předvádění na obrazovce (4:3)</PresentationFormat>
  <Paragraphs>162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Motiv systému Office</vt:lpstr>
      <vt:lpstr>1_Motiv systému Office</vt:lpstr>
      <vt:lpstr>2_Motiv systému Office</vt:lpstr>
      <vt:lpstr>3_Motiv systému Office</vt:lpstr>
      <vt:lpstr>4_Motiv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Zaokrouhlování čísel do 1 000 000</dc:title>
  <dc:creator>ZSTREBON</dc:creator>
  <cp:lastModifiedBy>ZSTREBON</cp:lastModifiedBy>
  <cp:revision>533</cp:revision>
  <dcterms:created xsi:type="dcterms:W3CDTF">2011-08-08T09:43:57Z</dcterms:created>
  <dcterms:modified xsi:type="dcterms:W3CDTF">2012-03-28T08:46:46Z</dcterms:modified>
</cp:coreProperties>
</file>