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sldIdLst>
    <p:sldId id="267" r:id="rId3"/>
    <p:sldId id="278" r:id="rId4"/>
    <p:sldId id="279" r:id="rId5"/>
    <p:sldId id="281" r:id="rId6"/>
    <p:sldId id="280" r:id="rId7"/>
    <p:sldId id="282" r:id="rId8"/>
    <p:sldId id="283" r:id="rId9"/>
    <p:sldId id="284" r:id="rId10"/>
    <p:sldId id="285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893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586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74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013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285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4445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715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162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1220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8855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41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059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51166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VY_32_Inovace_3274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Seznámení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 zlomky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Zlomky-seznámení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se zlomky.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Rozumí pojmu zlomek.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993808">
            <a:off x="1412006" y="2403892"/>
            <a:ext cx="64556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Seznámení se zlomky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5309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5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cxnSp>
        <p:nvCxnSpPr>
          <p:cNvPr id="7" name="Přímá spojnice 6"/>
          <p:cNvCxnSpPr>
            <a:stCxn id="5" idx="1"/>
            <a:endCxn id="5" idx="3"/>
          </p:cNvCxnSpPr>
          <p:nvPr/>
        </p:nvCxnSpPr>
        <p:spPr>
          <a:xfrm>
            <a:off x="1115616" y="1497851"/>
            <a:ext cx="530915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372200" y="4005064"/>
            <a:ext cx="5309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>
            <a:stCxn id="12" idx="1"/>
            <a:endCxn id="12" idx="3"/>
          </p:cNvCxnSpPr>
          <p:nvPr/>
        </p:nvCxnSpPr>
        <p:spPr>
          <a:xfrm>
            <a:off x="6372200" y="4882227"/>
            <a:ext cx="530915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58962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159125"/>
            <a:ext cx="6976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r>
              <a:rPr lang="cs-CZ" sz="8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cxnSp>
        <p:nvCxnSpPr>
          <p:cNvPr id="4" name="Přímá spojnice 3"/>
          <p:cNvCxnSpPr>
            <a:stCxn id="2" idx="1"/>
            <a:endCxn id="2" idx="3"/>
          </p:cNvCxnSpPr>
          <p:nvPr/>
        </p:nvCxnSpPr>
        <p:spPr>
          <a:xfrm>
            <a:off x="2627784" y="3436398"/>
            <a:ext cx="697627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89671" y="548680"/>
            <a:ext cx="2492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Zlomky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661763" y="2153967"/>
            <a:ext cx="1440160" cy="69381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661763" y="3436397"/>
            <a:ext cx="1846341" cy="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661763" y="4149080"/>
            <a:ext cx="1630317" cy="56459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92080" y="1481925"/>
            <a:ext cx="1656223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itatel</a:t>
            </a:r>
          </a:p>
          <a:p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66313" y="4328948"/>
            <a:ext cx="28472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jmenovatel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75531" y="3082454"/>
            <a:ext cx="3390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lomková čára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5587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9671" y="2153966"/>
            <a:ext cx="6976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r>
              <a:rPr lang="cs-CZ" sz="8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cxnSp>
        <p:nvCxnSpPr>
          <p:cNvPr id="4" name="Přímá spojnice 3"/>
          <p:cNvCxnSpPr>
            <a:stCxn id="2" idx="1"/>
            <a:endCxn id="2" idx="3"/>
          </p:cNvCxnSpPr>
          <p:nvPr/>
        </p:nvCxnSpPr>
        <p:spPr>
          <a:xfrm>
            <a:off x="389671" y="3431239"/>
            <a:ext cx="697627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 rot="20860806">
            <a:off x="249312" y="375046"/>
            <a:ext cx="2492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Zlomky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087298" y="2184157"/>
            <a:ext cx="1440160" cy="69381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331640" y="3444864"/>
            <a:ext cx="1846341" cy="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087298" y="4139774"/>
            <a:ext cx="1630317" cy="56459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43839" y="1705927"/>
            <a:ext cx="1656223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itatel</a:t>
            </a:r>
          </a:p>
          <a:p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17615" y="4399794"/>
            <a:ext cx="28472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jmenovatel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15380" y="3090922"/>
            <a:ext cx="3390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lomková čára</a:t>
            </a:r>
            <a:endParaRPr lang="cs-CZ" sz="4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5169235"/>
            <a:ext cx="47067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udává,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kolik stejných částí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celek rozdělen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12251" y="1241496"/>
            <a:ext cx="3905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dává počet částí celku 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71950" y="174599"/>
            <a:ext cx="1096059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68810" y="174599"/>
            <a:ext cx="1096059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564869" y="174599"/>
            <a:ext cx="1096059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60928" y="174599"/>
            <a:ext cx="1096059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834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8582"/>
            <a:ext cx="1512168" cy="85820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051720" y="698582"/>
            <a:ext cx="1512168" cy="85820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48270" y="3284984"/>
            <a:ext cx="1512168" cy="858209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60438" y="3284984"/>
            <a:ext cx="1512168" cy="858209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72606" y="3284983"/>
            <a:ext cx="1512168" cy="858209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84774" y="3284984"/>
            <a:ext cx="1512168" cy="85820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8312" y="5805264"/>
            <a:ext cx="1512168" cy="85820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83188" y="5805263"/>
            <a:ext cx="1512168" cy="85820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95356" y="5805262"/>
            <a:ext cx="1512168" cy="85820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10721" y="589077"/>
            <a:ext cx="3898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3910721" y="1127686"/>
            <a:ext cx="3898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948264" y="3175479"/>
            <a:ext cx="3898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18"/>
          <p:cNvCxnSpPr>
            <a:stCxn id="17" idx="1"/>
            <a:endCxn id="17" idx="3"/>
          </p:cNvCxnSpPr>
          <p:nvPr/>
        </p:nvCxnSpPr>
        <p:spPr>
          <a:xfrm>
            <a:off x="6948264" y="3714088"/>
            <a:ext cx="3898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451008" y="5617871"/>
            <a:ext cx="3898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>
            <a:stCxn id="21" idx="1"/>
            <a:endCxn id="21" idx="3"/>
          </p:cNvCxnSpPr>
          <p:nvPr/>
        </p:nvCxnSpPr>
        <p:spPr>
          <a:xfrm>
            <a:off x="5451008" y="6156480"/>
            <a:ext cx="3898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644008" y="866076"/>
            <a:ext cx="35573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teme: jedna polovina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64840" y="2492896"/>
            <a:ext cx="2975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teme: tři čtvrtiny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30838" y="4951243"/>
            <a:ext cx="29562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teme: dvě třetiny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715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159125"/>
            <a:ext cx="6976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cs-CZ" sz="8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8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>
            <a:stCxn id="2" idx="1"/>
            <a:endCxn id="2" idx="3"/>
          </p:cNvCxnSpPr>
          <p:nvPr/>
        </p:nvCxnSpPr>
        <p:spPr>
          <a:xfrm>
            <a:off x="2627784" y="3436398"/>
            <a:ext cx="697627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89671" y="548680"/>
            <a:ext cx="2052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661763" y="2153967"/>
            <a:ext cx="1440160" cy="69381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661763" y="3436397"/>
            <a:ext cx="1846341" cy="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661763" y="4149080"/>
            <a:ext cx="1630317" cy="56459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92080" y="1481925"/>
            <a:ext cx="184731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28691" y="1563536"/>
            <a:ext cx="2072949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76811" y="4248015"/>
            <a:ext cx="2072949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24128" y="2979197"/>
            <a:ext cx="2736304" cy="91440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603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325" y="260648"/>
            <a:ext cx="8242735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Čtěte zlomky.</a:t>
            </a: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Pište zlomky.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dvě třetiny       šest devítin       tři čtvrtiny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pět sedmin       sedm osmin      jedna sedmina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čtyři pětiny      dvě desetiny     tři pětiny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_____________________________________________      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979085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cxnSp>
        <p:nvCxnSpPr>
          <p:cNvPr id="11" name="Přímá spojnice 10"/>
          <p:cNvCxnSpPr>
            <a:stCxn id="9" idx="1"/>
            <a:endCxn id="9" idx="3"/>
          </p:cNvCxnSpPr>
          <p:nvPr/>
        </p:nvCxnSpPr>
        <p:spPr>
          <a:xfrm>
            <a:off x="683568" y="1456139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747474" y="1918265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20882" y="1294674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473456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1608538"/>
            <a:ext cx="5437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4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753090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1430689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276036"/>
            <a:ext cx="5437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026786" y="979084"/>
            <a:ext cx="7232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4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100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641149" y="2060141"/>
            <a:ext cx="5437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3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50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5" name="Přímá spojnice 24"/>
          <p:cNvCxnSpPr>
            <a:stCxn id="15" idx="1"/>
            <a:endCxn id="15" idx="3"/>
          </p:cNvCxnSpPr>
          <p:nvPr/>
        </p:nvCxnSpPr>
        <p:spPr>
          <a:xfrm>
            <a:off x="1747474" y="2395319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6" idx="1"/>
            <a:endCxn id="16" idx="3"/>
          </p:cNvCxnSpPr>
          <p:nvPr/>
        </p:nvCxnSpPr>
        <p:spPr>
          <a:xfrm>
            <a:off x="2720882" y="1771728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7" idx="1"/>
            <a:endCxn id="17" idx="3"/>
          </p:cNvCxnSpPr>
          <p:nvPr/>
        </p:nvCxnSpPr>
        <p:spPr>
          <a:xfrm>
            <a:off x="3707904" y="950510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8" idx="1"/>
            <a:endCxn id="18" idx="3"/>
          </p:cNvCxnSpPr>
          <p:nvPr/>
        </p:nvCxnSpPr>
        <p:spPr>
          <a:xfrm>
            <a:off x="4499992" y="2085592"/>
            <a:ext cx="54373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19" idx="1"/>
            <a:endCxn id="19" idx="3"/>
          </p:cNvCxnSpPr>
          <p:nvPr/>
        </p:nvCxnSpPr>
        <p:spPr>
          <a:xfrm>
            <a:off x="5220072" y="1230144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0" idx="1"/>
            <a:endCxn id="20" idx="3"/>
          </p:cNvCxnSpPr>
          <p:nvPr/>
        </p:nvCxnSpPr>
        <p:spPr>
          <a:xfrm>
            <a:off x="6516216" y="1907743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21" idx="1"/>
            <a:endCxn id="21" idx="3"/>
          </p:cNvCxnSpPr>
          <p:nvPr/>
        </p:nvCxnSpPr>
        <p:spPr>
          <a:xfrm>
            <a:off x="7236296" y="753090"/>
            <a:ext cx="54373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22" idx="1"/>
            <a:endCxn id="22" idx="3"/>
          </p:cNvCxnSpPr>
          <p:nvPr/>
        </p:nvCxnSpPr>
        <p:spPr>
          <a:xfrm>
            <a:off x="8026786" y="1456138"/>
            <a:ext cx="7232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23" idx="1"/>
            <a:endCxn id="23" idx="3"/>
          </p:cNvCxnSpPr>
          <p:nvPr/>
        </p:nvCxnSpPr>
        <p:spPr>
          <a:xfrm>
            <a:off x="7641149" y="2537195"/>
            <a:ext cx="54373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691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6942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Vyberte zlomek pro vybarvenou část.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1" y="1136999"/>
            <a:ext cx="785077" cy="770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341403" y="1136999"/>
            <a:ext cx="785077" cy="770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26480" y="1136999"/>
            <a:ext cx="785077" cy="770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911557" y="1136999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696634" y="1136999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87624" y="2636912"/>
            <a:ext cx="785077" cy="7703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87624" y="3407296"/>
            <a:ext cx="785077" cy="7703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87623" y="4177680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87624" y="4948064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77650" y="5805264"/>
            <a:ext cx="785077" cy="770384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101577" y="5229200"/>
            <a:ext cx="785077" cy="770384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689302" y="4725144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940152" y="1271668"/>
            <a:ext cx="785077" cy="770384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588224" y="1721015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738949" y="3212976"/>
            <a:ext cx="785077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779494" y="3983360"/>
            <a:ext cx="785077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803147" y="4753744"/>
            <a:ext cx="785077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753320" y="5999584"/>
            <a:ext cx="785077" cy="770384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538397" y="5999584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577650" y="2852936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cxnSp>
        <p:nvCxnSpPr>
          <p:cNvPr id="26" name="Přímá spojnice 25"/>
          <p:cNvCxnSpPr>
            <a:stCxn id="24" idx="1"/>
            <a:endCxn id="24" idx="3"/>
          </p:cNvCxnSpPr>
          <p:nvPr/>
        </p:nvCxnSpPr>
        <p:spPr>
          <a:xfrm>
            <a:off x="2577650" y="3329990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886654" y="2420888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1756796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233757" y="2169640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25" idx="1"/>
            <a:endCxn id="25" idx="3"/>
          </p:cNvCxnSpPr>
          <p:nvPr/>
        </p:nvCxnSpPr>
        <p:spPr>
          <a:xfrm>
            <a:off x="5076056" y="2233850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893955" y="3315434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330213" y="4184829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9" name="Přímá spojnice 38"/>
          <p:cNvCxnSpPr>
            <a:stCxn id="34" idx="1"/>
            <a:endCxn id="34" idx="3"/>
          </p:cNvCxnSpPr>
          <p:nvPr/>
        </p:nvCxnSpPr>
        <p:spPr>
          <a:xfrm>
            <a:off x="4893955" y="3792488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35" idx="1"/>
            <a:endCxn id="35" idx="3"/>
          </p:cNvCxnSpPr>
          <p:nvPr/>
        </p:nvCxnSpPr>
        <p:spPr>
          <a:xfrm>
            <a:off x="2330213" y="4661883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886654" y="3121114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717638" y="2083363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7" name="Přímá spojnice 46"/>
          <p:cNvCxnSpPr>
            <a:stCxn id="42" idx="1"/>
            <a:endCxn id="42" idx="3"/>
          </p:cNvCxnSpPr>
          <p:nvPr/>
        </p:nvCxnSpPr>
        <p:spPr>
          <a:xfrm>
            <a:off x="3886654" y="3598168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43" idx="1"/>
            <a:endCxn id="43" idx="3"/>
          </p:cNvCxnSpPr>
          <p:nvPr/>
        </p:nvCxnSpPr>
        <p:spPr>
          <a:xfrm>
            <a:off x="3717638" y="2560417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6001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6942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Vyberte zlomek pro vybarvenou část.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539551" y="1136999"/>
            <a:ext cx="785077" cy="770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341403" y="1136999"/>
            <a:ext cx="785077" cy="770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26480" y="1136999"/>
            <a:ext cx="785077" cy="77038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911557" y="1136999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696634" y="1136999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87624" y="2636912"/>
            <a:ext cx="785077" cy="7703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87624" y="3407296"/>
            <a:ext cx="785077" cy="7703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87623" y="4177680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87624" y="4948064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77650" y="5805264"/>
            <a:ext cx="785077" cy="770384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101577" y="5229200"/>
            <a:ext cx="785077" cy="770384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689302" y="4725144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940152" y="1271668"/>
            <a:ext cx="785077" cy="770384"/>
          </a:xfrm>
          <a:prstGeom prst="ellips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588224" y="1721015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738949" y="3212976"/>
            <a:ext cx="785077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779494" y="3983360"/>
            <a:ext cx="785077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803147" y="4753744"/>
            <a:ext cx="785077" cy="77038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753320" y="5999584"/>
            <a:ext cx="785077" cy="770384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538397" y="5999584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8433180" y="5430669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cxnSp>
        <p:nvCxnSpPr>
          <p:cNvPr id="26" name="Přímá spojnice 25"/>
          <p:cNvCxnSpPr>
            <a:stCxn id="24" idx="1"/>
            <a:endCxn id="24" idx="3"/>
          </p:cNvCxnSpPr>
          <p:nvPr/>
        </p:nvCxnSpPr>
        <p:spPr>
          <a:xfrm>
            <a:off x="8433180" y="5907723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886654" y="2420888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656079" y="3807043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233757" y="2169640"/>
            <a:ext cx="785077" cy="7703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stCxn id="25" idx="1"/>
            <a:endCxn id="25" idx="3"/>
          </p:cNvCxnSpPr>
          <p:nvPr/>
        </p:nvCxnSpPr>
        <p:spPr>
          <a:xfrm>
            <a:off x="6656079" y="4284097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153773" y="2148715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79019" y="5525396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9" name="Přímá spojnice 38"/>
          <p:cNvCxnSpPr>
            <a:stCxn id="34" idx="1"/>
            <a:endCxn id="34" idx="3"/>
          </p:cNvCxnSpPr>
          <p:nvPr/>
        </p:nvCxnSpPr>
        <p:spPr>
          <a:xfrm>
            <a:off x="8153773" y="2625769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35" idx="1"/>
            <a:endCxn id="35" idx="3"/>
          </p:cNvCxnSpPr>
          <p:nvPr/>
        </p:nvCxnSpPr>
        <p:spPr>
          <a:xfrm>
            <a:off x="3979019" y="6002450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116383" y="3634471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29753" y="1087945"/>
            <a:ext cx="3642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7" name="Přímá spojnice 46"/>
          <p:cNvCxnSpPr>
            <a:stCxn id="42" idx="1"/>
            <a:endCxn id="42" idx="3"/>
          </p:cNvCxnSpPr>
          <p:nvPr/>
        </p:nvCxnSpPr>
        <p:spPr>
          <a:xfrm>
            <a:off x="2116383" y="4111525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43" idx="1"/>
            <a:endCxn id="43" idx="3"/>
          </p:cNvCxnSpPr>
          <p:nvPr/>
        </p:nvCxnSpPr>
        <p:spPr>
          <a:xfrm>
            <a:off x="4529753" y="1564999"/>
            <a:ext cx="3642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 rot="1724256">
            <a:off x="7313351" y="527412"/>
            <a:ext cx="1680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4899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1325</TotalTime>
  <Words>199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Seznámení se zlomky</dc:title>
  <dc:creator>ZSTREBON</dc:creator>
  <cp:lastModifiedBy>ZSTREBON</cp:lastModifiedBy>
  <cp:revision>637</cp:revision>
  <dcterms:created xsi:type="dcterms:W3CDTF">2011-08-08T09:43:57Z</dcterms:created>
  <dcterms:modified xsi:type="dcterms:W3CDTF">2012-03-28T17:02:05Z</dcterms:modified>
</cp:coreProperties>
</file>