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60" r:id="rId4"/>
    <p:sldId id="264" r:id="rId5"/>
    <p:sldId id="258" r:id="rId6"/>
    <p:sldId id="265" r:id="rId7"/>
    <p:sldId id="262" r:id="rId8"/>
    <p:sldId id="267" r:id="rId9"/>
    <p:sldId id="268" r:id="rId10"/>
    <p:sldId id="261" r:id="rId11"/>
    <p:sldId id="269" r:id="rId12"/>
    <p:sldId id="271" r:id="rId13"/>
    <p:sldId id="270" r:id="rId14"/>
    <p:sldId id="259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>
      <p:cViewPr varScale="1">
        <p:scale>
          <a:sx n="64" d="100"/>
          <a:sy n="64" d="100"/>
        </p:scale>
        <p:origin x="-1315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58417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Christmas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B7C2A2-224A-4CE2-A007-ED51562437CE}" type="presOf" srcId="{D1B46980-6531-4606-95E6-44980827E919}" destId="{6140AFEC-043D-4C43-A2F9-D0F5331DF3A3}" srcOrd="0" destOrd="0" presId="urn:microsoft.com/office/officeart/2005/8/layout/target3"/>
    <dgm:cxn modelId="{3E5E82AF-BEBC-4446-98BE-22DD08E5C1D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B27103-823F-4399-B3B5-CE7BD3C9E78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5257AA-40F4-420D-8056-6FF81870C881}" type="presOf" srcId="{4C35D32F-0EAB-4CD7-82EE-45574DC2A586}" destId="{890E4F0B-2866-4A3F-A3C7-2A14B1797930}" srcOrd="1" destOrd="0" presId="urn:microsoft.com/office/officeart/2005/8/layout/target3"/>
    <dgm:cxn modelId="{6DAA6A95-1F1E-4076-BA79-02771915DDBE}" type="presOf" srcId="{D1D4F407-5343-4D3F-B5B9-D407B03CAEB4}" destId="{AED2198E-93D5-4001-81B4-73124B309672}" srcOrd="1" destOrd="0" presId="urn:microsoft.com/office/officeart/2005/8/layout/target3"/>
    <dgm:cxn modelId="{2BE58AAF-6932-4345-A6D3-B6F1DAF823D6}" type="presOf" srcId="{D1B46980-6531-4606-95E6-44980827E919}" destId="{2BE915AB-18AA-4053-B92C-3BFC9ED204BB}" srcOrd="1" destOrd="0" presId="urn:microsoft.com/office/officeart/2005/8/layout/target3"/>
    <dgm:cxn modelId="{02BAE587-FCBA-4878-9CDB-E8F04EF83537}" type="presOf" srcId="{D1D4F407-5343-4D3F-B5B9-D407B03CAEB4}" destId="{D005CE8C-CC26-4C3E-AC11-E15060ECD759}" srcOrd="0" destOrd="0" presId="urn:microsoft.com/office/officeart/2005/8/layout/target3"/>
    <dgm:cxn modelId="{C72595BD-D216-43BE-B7E7-C54450F24B6B}" type="presOf" srcId="{B651F6E3-6281-48DB-9319-2AEAFDAE7572}" destId="{6BB5E863-4638-4E1D-BFDE-399D028AC4ED}" srcOrd="1" destOrd="0" presId="urn:microsoft.com/office/officeart/2005/8/layout/target3"/>
    <dgm:cxn modelId="{00EB4AD7-C9C2-4A96-92BF-765902162429}" type="presOf" srcId="{D8197B8C-B260-4A16-BDF4-0947B075E274}" destId="{25B08C86-7E15-44DC-BE7F-FFB55DD49D12}" srcOrd="0" destOrd="0" presId="urn:microsoft.com/office/officeart/2005/8/layout/target3"/>
    <dgm:cxn modelId="{CC3864A0-1A85-4991-8521-B87FC5733B89}" type="presOf" srcId="{D8197B8C-B260-4A16-BDF4-0947B075E274}" destId="{5A5FFA88-C948-4069-8E93-59FA12366E83}" srcOrd="1" destOrd="0" presId="urn:microsoft.com/office/officeart/2005/8/layout/target3"/>
    <dgm:cxn modelId="{EA63DA6C-55E1-49D7-AC63-27170E32B3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C16984-7258-4E9C-9152-C9BB8604F3C2}" type="presParOf" srcId="{333A1088-737F-45CB-B68E-254E46348037}" destId="{F5ABB229-8D3B-4694-996A-96F23CF14429}" srcOrd="0" destOrd="0" presId="urn:microsoft.com/office/officeart/2005/8/layout/target3"/>
    <dgm:cxn modelId="{08ACDB0A-97C3-40BC-9CC8-97FFF357C9E7}" type="presParOf" srcId="{333A1088-737F-45CB-B68E-254E46348037}" destId="{F41139FD-01EE-4571-8B17-4FB00FC51163}" srcOrd="1" destOrd="0" presId="urn:microsoft.com/office/officeart/2005/8/layout/target3"/>
    <dgm:cxn modelId="{0B21764E-0EE8-4539-B078-3ECC3BFA1BDC}" type="presParOf" srcId="{333A1088-737F-45CB-B68E-254E46348037}" destId="{D005CE8C-CC26-4C3E-AC11-E15060ECD759}" srcOrd="2" destOrd="0" presId="urn:microsoft.com/office/officeart/2005/8/layout/target3"/>
    <dgm:cxn modelId="{A4B217D6-B116-46B9-8C73-665798C37106}" type="presParOf" srcId="{333A1088-737F-45CB-B68E-254E46348037}" destId="{2C702D82-9B77-49B7-9568-BB8EB47C3372}" srcOrd="3" destOrd="0" presId="urn:microsoft.com/office/officeart/2005/8/layout/target3"/>
    <dgm:cxn modelId="{55BF56C8-EFD1-4719-B464-7AD0E3B825BD}" type="presParOf" srcId="{333A1088-737F-45CB-B68E-254E46348037}" destId="{A52A0455-90FF-4808-ABD0-F02540D31D5A}" srcOrd="4" destOrd="0" presId="urn:microsoft.com/office/officeart/2005/8/layout/target3"/>
    <dgm:cxn modelId="{B1AF0ACA-9CB4-4F34-B363-A42331E28CB6}" type="presParOf" srcId="{333A1088-737F-45CB-B68E-254E46348037}" destId="{6140AFEC-043D-4C43-A2F9-D0F5331DF3A3}" srcOrd="5" destOrd="0" presId="urn:microsoft.com/office/officeart/2005/8/layout/target3"/>
    <dgm:cxn modelId="{7B28FE0E-7919-41CA-87F0-02292E22EFE5}" type="presParOf" srcId="{333A1088-737F-45CB-B68E-254E46348037}" destId="{9358AC05-5D7D-4327-9F80-1AD486AEA664}" srcOrd="6" destOrd="0" presId="urn:microsoft.com/office/officeart/2005/8/layout/target3"/>
    <dgm:cxn modelId="{7FEC6622-0A81-489A-9A05-5A31249CF795}" type="presParOf" srcId="{333A1088-737F-45CB-B68E-254E46348037}" destId="{313FC574-E1CD-4FB4-B054-0B805CE0447D}" srcOrd="7" destOrd="0" presId="urn:microsoft.com/office/officeart/2005/8/layout/target3"/>
    <dgm:cxn modelId="{4A5AC7DD-65DA-40D2-929C-8268C9C2B94C}" type="presParOf" srcId="{333A1088-737F-45CB-B68E-254E46348037}" destId="{619D679B-A015-4ECF-8348-D1034C574F40}" srcOrd="8" destOrd="0" presId="urn:microsoft.com/office/officeart/2005/8/layout/target3"/>
    <dgm:cxn modelId="{6DF8A23A-783B-41B1-85A0-D24D1C239CFE}" type="presParOf" srcId="{333A1088-737F-45CB-B68E-254E46348037}" destId="{322283A8-4A27-4CDA-BAE3-F381106A9174}" srcOrd="9" destOrd="0" presId="urn:microsoft.com/office/officeart/2005/8/layout/target3"/>
    <dgm:cxn modelId="{B4F4AD60-AAF5-41CE-9B07-4D630CC8CE83}" type="presParOf" srcId="{333A1088-737F-45CB-B68E-254E46348037}" destId="{FFC9F71D-1B4F-4AD9-A4A6-86ADEFC8AF5C}" srcOrd="10" destOrd="0" presId="urn:microsoft.com/office/officeart/2005/8/layout/target3"/>
    <dgm:cxn modelId="{0EEB89B8-223E-49B3-8DE7-F50CE31A5BD2}" type="presParOf" srcId="{333A1088-737F-45CB-B68E-254E46348037}" destId="{25B08C86-7E15-44DC-BE7F-FFB55DD49D12}" srcOrd="11" destOrd="0" presId="urn:microsoft.com/office/officeart/2005/8/layout/target3"/>
    <dgm:cxn modelId="{79BA8229-7A34-4B05-BEEE-370AB539339D}" type="presParOf" srcId="{333A1088-737F-45CB-B68E-254E46348037}" destId="{76644BE8-9D7C-4C09-B250-3D10AF48CBB7}" srcOrd="12" destOrd="0" presId="urn:microsoft.com/office/officeart/2005/8/layout/target3"/>
    <dgm:cxn modelId="{020B3FD3-5B79-49BC-8643-0DD430816FDC}" type="presParOf" srcId="{333A1088-737F-45CB-B68E-254E46348037}" destId="{EE85B701-7295-41C0-BA7A-34D3756A2AE6}" srcOrd="13" destOrd="0" presId="urn:microsoft.com/office/officeart/2005/8/layout/target3"/>
    <dgm:cxn modelId="{BE1C73C9-7319-47BC-AD9F-EBEF2EC76A97}" type="presParOf" srcId="{333A1088-737F-45CB-B68E-254E46348037}" destId="{8BEBB6EC-1DAA-4CAC-8A25-BC0FCBD5DBD5}" srcOrd="14" destOrd="0" presId="urn:microsoft.com/office/officeart/2005/8/layout/target3"/>
    <dgm:cxn modelId="{A34A4FD1-4F31-4B71-9844-A6A2BDD737A2}" type="presParOf" srcId="{333A1088-737F-45CB-B68E-254E46348037}" destId="{AED2198E-93D5-4001-81B4-73124B309672}" srcOrd="15" destOrd="0" presId="urn:microsoft.com/office/officeart/2005/8/layout/target3"/>
    <dgm:cxn modelId="{A679D8A1-3785-4C8D-84A7-4363E435F7D6}" type="presParOf" srcId="{333A1088-737F-45CB-B68E-254E46348037}" destId="{2BE915AB-18AA-4053-B92C-3BFC9ED204BB}" srcOrd="16" destOrd="0" presId="urn:microsoft.com/office/officeart/2005/8/layout/target3"/>
    <dgm:cxn modelId="{5B8617A8-D649-4B5A-85C7-10C7C9B2E1D2}" type="presParOf" srcId="{333A1088-737F-45CB-B68E-254E46348037}" destId="{6BB5E863-4638-4E1D-BFDE-399D028AC4ED}" srcOrd="17" destOrd="0" presId="urn:microsoft.com/office/officeart/2005/8/layout/target3"/>
    <dgm:cxn modelId="{CABD229B-36EC-4619-824B-A142FB588727}" type="presParOf" srcId="{333A1088-737F-45CB-B68E-254E46348037}" destId="{5A5FFA88-C948-4069-8E93-59FA12366E83}" srcOrd="18" destOrd="0" presId="urn:microsoft.com/office/officeart/2005/8/layout/target3"/>
    <dgm:cxn modelId="{40865D86-4B64-4545-B771-322567E13E6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VY_32_INOVACE_09_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Christmas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217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09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376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652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115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82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357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791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049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01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49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978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17.jpe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8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18" Type="http://schemas.openxmlformats.org/officeDocument/2006/relationships/image" Target="../media/image49.png"/><Relationship Id="rId3" Type="http://schemas.openxmlformats.org/officeDocument/2006/relationships/image" Target="../media/image35.png"/><Relationship Id="rId21" Type="http://schemas.openxmlformats.org/officeDocument/2006/relationships/image" Target="../media/image52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image" Target="../media/image34.jpeg"/><Relationship Id="rId16" Type="http://schemas.openxmlformats.org/officeDocument/2006/relationships/image" Target="../media/image47.png"/><Relationship Id="rId20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13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19" Type="http://schemas.openxmlformats.org/officeDocument/2006/relationships/image" Target="../media/image50.png"/><Relationship Id="rId4" Type="http://schemas.openxmlformats.org/officeDocument/2006/relationships/image" Target="../media/image36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4.png"/><Relationship Id="rId7" Type="http://schemas.openxmlformats.org/officeDocument/2006/relationships/image" Target="../media/image43.png"/><Relationship Id="rId12" Type="http://schemas.openxmlformats.org/officeDocument/2006/relationships/image" Target="../media/image61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png"/><Relationship Id="rId11" Type="http://schemas.openxmlformats.org/officeDocument/2006/relationships/image" Target="../media/image60.png"/><Relationship Id="rId5" Type="http://schemas.openxmlformats.org/officeDocument/2006/relationships/image" Target="../media/image55.png"/><Relationship Id="rId10" Type="http://schemas.openxmlformats.org/officeDocument/2006/relationships/image" Target="../media/image59.png"/><Relationship Id="rId4" Type="http://schemas.openxmlformats.org/officeDocument/2006/relationships/image" Target="../media/image47.png"/><Relationship Id="rId9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3.png"/><Relationship Id="rId7" Type="http://schemas.openxmlformats.org/officeDocument/2006/relationships/image" Target="../media/image74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openxmlformats.org/officeDocument/2006/relationships/image" Target="../media/image18.png"/><Relationship Id="rId5" Type="http://schemas.openxmlformats.org/officeDocument/2006/relationships/image" Target="../media/image46.png"/><Relationship Id="rId10" Type="http://schemas.openxmlformats.org/officeDocument/2006/relationships/image" Target="../media/image30.png"/><Relationship Id="rId4" Type="http://schemas.openxmlformats.org/officeDocument/2006/relationships/image" Target="../media/image38.png"/><Relationship Id="rId9" Type="http://schemas.openxmlformats.org/officeDocument/2006/relationships/image" Target="../media/image7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83.png"/><Relationship Id="rId3" Type="http://schemas.openxmlformats.org/officeDocument/2006/relationships/image" Target="../media/image74.png"/><Relationship Id="rId7" Type="http://schemas.openxmlformats.org/officeDocument/2006/relationships/image" Target="../media/image77.png"/><Relationship Id="rId12" Type="http://schemas.openxmlformats.org/officeDocument/2006/relationships/image" Target="../media/image8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5.png"/><Relationship Id="rId11" Type="http://schemas.openxmlformats.org/officeDocument/2006/relationships/image" Target="../media/image81.png"/><Relationship Id="rId5" Type="http://schemas.openxmlformats.org/officeDocument/2006/relationships/image" Target="../media/image30.png"/><Relationship Id="rId10" Type="http://schemas.openxmlformats.org/officeDocument/2006/relationships/image" Target="../media/image80.png"/><Relationship Id="rId4" Type="http://schemas.openxmlformats.org/officeDocument/2006/relationships/image" Target="../media/image76.png"/><Relationship Id="rId9" Type="http://schemas.openxmlformats.org/officeDocument/2006/relationships/image" Target="../media/image7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10" Type="http://schemas.openxmlformats.org/officeDocument/2006/relationships/image" Target="../media/image91.png"/><Relationship Id="rId4" Type="http://schemas.openxmlformats.org/officeDocument/2006/relationships/image" Target="../media/image85.png"/><Relationship Id="rId9" Type="http://schemas.openxmlformats.org/officeDocument/2006/relationships/image" Target="../media/image9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1.png"/><Relationship Id="rId4" Type="http://schemas.openxmlformats.org/officeDocument/2006/relationships/image" Target="../media/image7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cz/?step=20&amp;filter=1&amp;s=&amp;size=any&amp;sId=EfiprTJJwibvcQi0POnZ&amp;orientation=&amp;q=V%C3%A1no%C4%8Dn%C3%AD+prskavka&amp;from=21" TargetMode="External"/><Relationship Id="rId3" Type="http://schemas.openxmlformats.org/officeDocument/2006/relationships/hyperlink" Target="http://obrazky.cz/?q=V%C3%A1no%C4%8Dn%C3%AD+stromek&amp;from=19http://obrazky.cz/?step=20&amp;filter=1&amp;s=&amp;size=any&amp;sId=EfiprTJJwibvcQi0POnZ&amp;orientation=&amp;q=V%C3%A1no%C4%8Dn%C3%AD+prskavka&amp;from=21" TargetMode="External"/><Relationship Id="rId7" Type="http://schemas.openxmlformats.org/officeDocument/2006/relationships/hyperlink" Target="http://obrazky.cz/?step=20&amp;filter=1&amp;s=&amp;size=any&amp;sId=EfiprTJJwCa4cQ7sWTmb&amp;orientation=&amp;q=V%C3%A1no%C4%8Dn%C3%AD+ozdoby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brazky.cz/?q=V%C3%A1no%C4%8Dn%C3%AD+stromek&amp;from=207" TargetMode="External"/><Relationship Id="rId5" Type="http://schemas.openxmlformats.org/officeDocument/2006/relationships/hyperlink" Target="http://obrazky.cz/?q=V%C3%A1no%C4%8Dn%C3%AD+stromek&amp;from=127" TargetMode="External"/><Relationship Id="rId4" Type="http://schemas.openxmlformats.org/officeDocument/2006/relationships/hyperlink" Target="http://obrazky.cz/?q=V%C3%A1no%C4%8Dn%C3%AD+stromek&amp;from=79" TargetMode="External"/><Relationship Id="rId9" Type="http://schemas.openxmlformats.org/officeDocument/2006/relationships/hyperlink" Target="http://obrazky.cz/?step=20&amp;filter=1&amp;s=&amp;size=any&amp;sId=EfiprTJJCAGtcQNtt4CO&amp;orientation=&amp;q=jmel%C3%AD&amp;from=1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?q=osv%C4%9Btlen%C3%BD+d%C5%AFm-+v%C3%A1noce&amp;from=141" TargetMode="External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obrazky.cz/?step=20&amp;filter=1&amp;s=&amp;size=any&amp;sId=YLi8A_anwZ0_7tNfAlpk&amp;orientation=&amp;q=vano%C4%8Dn%C3%AD+pun%C4%8Dochy&amp;from=121" TargetMode="External"/><Relationship Id="rId5" Type="http://schemas.openxmlformats.org/officeDocument/2006/relationships/hyperlink" Target="http://www.bbc.co.uk/cornwall/uncovered/images/illuminatedhouses.jpg" TargetMode="External"/><Relationship Id="rId4" Type="http://schemas.openxmlformats.org/officeDocument/2006/relationships/hyperlink" Target="http://obrazky.cz/?q=cesm%C3%AD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4240196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458" y="443711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707904" y="3645024"/>
            <a:ext cx="22467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/>
              <a:t>Christmas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408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119227"/>
              </p:ext>
            </p:extLst>
          </p:nvPr>
        </p:nvGraphicFramePr>
        <p:xfrm>
          <a:off x="1475656" y="1412875"/>
          <a:ext cx="6168157" cy="2480336"/>
        </p:xfrm>
        <a:graphic>
          <a:graphicData uri="http://schemas.openxmlformats.org/drawingml/2006/table">
            <a:tbl>
              <a:tblPr/>
              <a:tblGrid>
                <a:gridCol w="3120157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leden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Christmas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spojení obrázků se slovy,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Christmas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traditions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Christmas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presents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Christmas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wish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329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decorate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 house 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4294967295"/>
          </p:nvPr>
        </p:nvSpPr>
        <p:spPr>
          <a:xfrm>
            <a:off x="5629453" y="1539689"/>
            <a:ext cx="3557587" cy="639762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need</a:t>
            </a:r>
            <a:r>
              <a:rPr lang="cs-CZ" sz="2800" b="1" dirty="0" smtClean="0"/>
              <a:t> ? 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856" y="260648"/>
            <a:ext cx="1181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253" y="3748323"/>
            <a:ext cx="1219200" cy="99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149" y="2230477"/>
            <a:ext cx="1113095" cy="1210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896" y="4937091"/>
            <a:ext cx="1138002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696" y="2243816"/>
            <a:ext cx="115223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051" y="2218901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89" y="5061481"/>
            <a:ext cx="1295814" cy="115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068" y="3636868"/>
            <a:ext cx="1219200" cy="109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646" y="5166484"/>
            <a:ext cx="1224136" cy="1386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836" y="3723262"/>
            <a:ext cx="1338644" cy="1073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1" y="402497"/>
            <a:ext cx="1219200" cy="935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8721" y="2760870"/>
            <a:ext cx="118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candles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244" y="3174377"/>
            <a:ext cx="1485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decoration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945" y="2068708"/>
            <a:ext cx="113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wreath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971" y="4792594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7544" y="3995797"/>
            <a:ext cx="1838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6244" y="4359288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chain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7885" y="4797152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bells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7885" y="5301524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Gold </a:t>
            </a:r>
            <a:r>
              <a:rPr lang="cs-CZ" dirty="0" err="1" smtClean="0"/>
              <a:t>balls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9906" y="571530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holly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1130">
            <a:off x="2943663" y="3845458"/>
            <a:ext cx="12192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08721" y="2417423"/>
            <a:ext cx="1353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mistletoe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810" y="3609507"/>
            <a:ext cx="1716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/>
              <a:t>e</a:t>
            </a:r>
            <a:r>
              <a:rPr lang="cs-CZ" dirty="0" err="1" smtClean="0"/>
              <a:t>lectric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046" y="2253374"/>
            <a:ext cx="12192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254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1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2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Nadpis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274638"/>
            <a:ext cx="8229600" cy="1143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/>
          </a:p>
        </p:txBody>
      </p:sp>
      <p:sp>
        <p:nvSpPr>
          <p:cNvPr id="5" name="Zástupný symbol pro text 1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/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decorate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 house 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5102225" y="1535113"/>
            <a:ext cx="3558217" cy="639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need</a:t>
            </a:r>
            <a:r>
              <a:rPr lang="cs-CZ" sz="2800" b="1" dirty="0" smtClean="0"/>
              <a:t> ? </a:t>
            </a:r>
            <a:endParaRPr lang="cs-CZ" sz="28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701" y="314850"/>
            <a:ext cx="1181100" cy="1077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881" y="3761329"/>
            <a:ext cx="1219200" cy="99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249" y="2230477"/>
            <a:ext cx="1113095" cy="1210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43" y="4999406"/>
            <a:ext cx="1138002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6" y="2301444"/>
            <a:ext cx="115223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933" y="2230477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89" y="5061481"/>
            <a:ext cx="1295814" cy="115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244" y="3628418"/>
            <a:ext cx="1219200" cy="109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797" y="5061481"/>
            <a:ext cx="1224136" cy="1386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836" y="3723262"/>
            <a:ext cx="1338644" cy="1073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1" y="402497"/>
            <a:ext cx="1219200" cy="935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08721" y="2760870"/>
            <a:ext cx="118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candles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6244" y="3174377"/>
            <a:ext cx="1485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decoration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945" y="2068708"/>
            <a:ext cx="113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wreath</a:t>
            </a:r>
            <a:endParaRPr lang="cs-CZ" dirty="0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779" y="3708290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67544" y="4000358"/>
            <a:ext cx="1838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8716" y="4369690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chain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7885" y="4797152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bells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7885" y="5301524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Gold </a:t>
            </a:r>
            <a:r>
              <a:rPr lang="cs-CZ" dirty="0" err="1" smtClean="0"/>
              <a:t>balls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9906" y="5715306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holly</a:t>
            </a:r>
            <a:endParaRPr lang="cs-CZ" dirty="0"/>
          </a:p>
        </p:txBody>
      </p:sp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69" y="5262868"/>
            <a:ext cx="121920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376">
            <a:off x="2185906" y="2861304"/>
            <a:ext cx="12192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08721" y="2417423"/>
            <a:ext cx="1353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 smtClean="0"/>
              <a:t>mistletoe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2810" y="3609507"/>
            <a:ext cx="1716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err="1"/>
              <a:t>e</a:t>
            </a:r>
            <a:r>
              <a:rPr lang="cs-CZ" dirty="0" err="1" smtClean="0"/>
              <a:t>lectric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339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39410" cy="914200"/>
          </a:xfrm>
          <a:solidFill>
            <a:srgbClr val="92D050"/>
          </a:solidFill>
          <a:ln w="38100">
            <a:solidFill>
              <a:srgbClr val="FFFF00"/>
            </a:solidFill>
          </a:ln>
        </p:spPr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cs-CZ" sz="32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3200" b="1" dirty="0" smtClean="0">
                <a:solidFill>
                  <a:srgbClr val="FF0000"/>
                </a:solidFill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</a:rPr>
              <a:t>Decorate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your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tree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066" y="1278717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225" y="3150783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45" y="1385533"/>
            <a:ext cx="3579175" cy="492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441" y="1798438"/>
            <a:ext cx="121920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969" y="1828600"/>
            <a:ext cx="12192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333" y="2569726"/>
            <a:ext cx="12192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161" y="4684666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403" y="5400633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619" y="3935533"/>
            <a:ext cx="101123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164917" y="1271875"/>
            <a:ext cx="3029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put</a:t>
            </a:r>
            <a:r>
              <a:rPr lang="cs-CZ" dirty="0" smtClean="0"/>
              <a:t> on  (</a:t>
            </a:r>
            <a:r>
              <a:rPr lang="cs-CZ" dirty="0" err="1" smtClean="0"/>
              <a:t>under</a:t>
            </a:r>
            <a:r>
              <a:rPr lang="cs-CZ" dirty="0" smtClean="0"/>
              <a:t>) 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352510"/>
            <a:ext cx="1713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91713" y="2727444"/>
            <a:ext cx="99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presents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95128" y="3150783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sparkles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9489" y="417004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g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balls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89860" y="3515234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bells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69554" y="6076720"/>
            <a:ext cx="966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candle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97680" y="6377712"/>
            <a:ext cx="85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chain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637" y="5727551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128" y="3694854"/>
            <a:ext cx="10064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051554" y="4999885"/>
            <a:ext cx="892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candles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08646" y="5279020"/>
            <a:ext cx="1410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decorations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295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5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err="1" smtClean="0"/>
              <a:t>When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?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err="1" smtClean="0"/>
              <a:t>What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decorate</a:t>
            </a:r>
            <a:r>
              <a:rPr lang="cs-CZ" sz="2400" dirty="0" smtClean="0"/>
              <a:t> ?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err="1" smtClean="0"/>
              <a:t>When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open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 ? 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r>
              <a:rPr lang="cs-CZ" sz="2400" dirty="0" err="1" smtClean="0"/>
              <a:t>What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  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?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on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Eve</a:t>
            </a:r>
            <a:r>
              <a:rPr lang="cs-CZ" sz="2400" dirty="0" smtClean="0"/>
              <a:t> -  </a:t>
            </a:r>
            <a:r>
              <a:rPr lang="cs-CZ" sz="2400" dirty="0" err="1" smtClean="0"/>
              <a:t>December</a:t>
            </a:r>
            <a:r>
              <a:rPr lang="cs-CZ" sz="2400" dirty="0"/>
              <a:t> </a:t>
            </a:r>
            <a:r>
              <a:rPr lang="cs-CZ" sz="2400" dirty="0" smtClean="0"/>
              <a:t>24.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decorate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house (</a:t>
            </a:r>
            <a:r>
              <a:rPr lang="cs-CZ" sz="2400" dirty="0" err="1" smtClean="0"/>
              <a:t>flat</a:t>
            </a:r>
            <a:r>
              <a:rPr lang="cs-CZ" sz="2400" dirty="0" smtClean="0"/>
              <a:t>) and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We</a:t>
            </a:r>
            <a:r>
              <a:rPr lang="cs-CZ" sz="2400" dirty="0" smtClean="0"/>
              <a:t> open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a</a:t>
            </a:r>
            <a:r>
              <a:rPr lang="cs-CZ" sz="2400" dirty="0" err="1" smtClean="0"/>
              <a:t>fternoon</a:t>
            </a:r>
            <a:r>
              <a:rPr lang="cs-CZ" sz="2400" dirty="0" smtClean="0"/>
              <a:t> (</a:t>
            </a:r>
            <a:r>
              <a:rPr lang="cs-CZ" sz="2400" dirty="0" err="1" smtClean="0"/>
              <a:t>evening</a:t>
            </a:r>
            <a:r>
              <a:rPr lang="cs-CZ" sz="2400" dirty="0" smtClean="0"/>
              <a:t>).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pea</a:t>
            </a:r>
            <a:r>
              <a:rPr lang="cs-CZ" sz="2400" dirty="0" smtClean="0"/>
              <a:t> </a:t>
            </a:r>
            <a:r>
              <a:rPr lang="cs-CZ" sz="2400" dirty="0" err="1" smtClean="0"/>
              <a:t>soup,potato</a:t>
            </a:r>
            <a:r>
              <a:rPr lang="cs-CZ" sz="2400" dirty="0" smtClean="0"/>
              <a:t> </a:t>
            </a:r>
            <a:r>
              <a:rPr lang="cs-CZ" sz="2400" dirty="0" err="1" smtClean="0"/>
              <a:t>salad</a:t>
            </a:r>
            <a:r>
              <a:rPr lang="cs-CZ" sz="2400" dirty="0" smtClean="0"/>
              <a:t> and </a:t>
            </a:r>
            <a:r>
              <a:rPr lang="cs-CZ" sz="2400" dirty="0" err="1" smtClean="0"/>
              <a:t>roast</a:t>
            </a:r>
            <a:r>
              <a:rPr lang="cs-CZ" sz="2400" dirty="0" smtClean="0"/>
              <a:t> </a:t>
            </a:r>
            <a:r>
              <a:rPr lang="cs-CZ" sz="2400" dirty="0" err="1" smtClean="0"/>
              <a:t>carp</a:t>
            </a:r>
            <a:r>
              <a:rPr lang="cs-CZ" sz="2400" dirty="0" smtClean="0"/>
              <a:t>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21088"/>
            <a:ext cx="1219200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325" y="2636912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57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517232"/>
            <a:ext cx="1152128" cy="1035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671" y="288389"/>
            <a:ext cx="1089438" cy="10894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097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38100"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–</a:t>
            </a: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100138"/>
            <a:ext cx="4594225" cy="639762"/>
          </a:xfrm>
          <a:solidFill>
            <a:srgbClr val="FFFF00"/>
          </a:solidFill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      </a:t>
            </a:r>
            <a:r>
              <a:rPr lang="cs-CZ" sz="3500" dirty="0" smtClean="0"/>
              <a:t>In </a:t>
            </a:r>
            <a:r>
              <a:rPr lang="cs-CZ" sz="3500" dirty="0" err="1" smtClean="0"/>
              <a:t>the</a:t>
            </a:r>
            <a:r>
              <a:rPr lang="cs-CZ" sz="3500" dirty="0" smtClean="0"/>
              <a:t> Czech Republic</a:t>
            </a:r>
            <a:endParaRPr lang="cs-CZ" sz="35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5922963" y="1062038"/>
            <a:ext cx="3221037" cy="639762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In Great </a:t>
            </a:r>
            <a:r>
              <a:rPr lang="cs-CZ" dirty="0" err="1" smtClean="0"/>
              <a:t>Britain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861" y="2881398"/>
            <a:ext cx="1088403" cy="1088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150" y="5439000"/>
            <a:ext cx="1533588" cy="1020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975" y="1700039"/>
            <a:ext cx="1219200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250" y="2881398"/>
            <a:ext cx="1219200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935" y="1827149"/>
            <a:ext cx="1368152" cy="912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17" y="5654844"/>
            <a:ext cx="121920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681" y="5527956"/>
            <a:ext cx="1388384" cy="104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0" y="1835891"/>
            <a:ext cx="14287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628" y="1754929"/>
            <a:ext cx="1619250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27" y="4335634"/>
            <a:ext cx="115252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26" y="3187191"/>
            <a:ext cx="1341939" cy="1006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874" y="4303687"/>
            <a:ext cx="1340885" cy="1005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024" y="4095312"/>
            <a:ext cx="1490227" cy="1117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195" y="1782350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396" y="4119605"/>
            <a:ext cx="1219200" cy="1121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99686"/>
            <a:ext cx="819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51" y="1942132"/>
            <a:ext cx="1299013" cy="101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516" y="5439000"/>
            <a:ext cx="10382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64" y="2881398"/>
            <a:ext cx="11906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879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/>
              <a:t>Czech Republic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626175"/>
            <a:ext cx="143192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58" y="1441509"/>
            <a:ext cx="1112054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298" y="2754506"/>
            <a:ext cx="11953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605" y="3456760"/>
            <a:ext cx="1498566" cy="1124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19" y="4088890"/>
            <a:ext cx="1353038" cy="1216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927" y="5012233"/>
            <a:ext cx="1535564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58" y="5529547"/>
            <a:ext cx="1485866" cy="1098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9" name="TextovéPole 7178"/>
          <p:cNvSpPr txBox="1"/>
          <p:nvPr/>
        </p:nvSpPr>
        <p:spPr>
          <a:xfrm>
            <a:off x="308964" y="144150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80" name="TextovéPole 7179"/>
          <p:cNvSpPr txBox="1"/>
          <p:nvPr/>
        </p:nvSpPr>
        <p:spPr>
          <a:xfrm>
            <a:off x="337739" y="2632292"/>
            <a:ext cx="510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181" name="TextovéPole 7180"/>
          <p:cNvSpPr txBox="1"/>
          <p:nvPr/>
        </p:nvSpPr>
        <p:spPr>
          <a:xfrm>
            <a:off x="233663" y="403931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82" name="TextovéPole 7181"/>
          <p:cNvSpPr txBox="1"/>
          <p:nvPr/>
        </p:nvSpPr>
        <p:spPr>
          <a:xfrm>
            <a:off x="322358" y="549054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83" name="TextovéPole 7182"/>
          <p:cNvSpPr txBox="1"/>
          <p:nvPr/>
        </p:nvSpPr>
        <p:spPr>
          <a:xfrm>
            <a:off x="2383789" y="32058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84" name="TextovéPole 7183"/>
          <p:cNvSpPr txBox="1"/>
          <p:nvPr/>
        </p:nvSpPr>
        <p:spPr>
          <a:xfrm>
            <a:off x="2299087" y="4850718"/>
            <a:ext cx="382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85" name="TextovéPole 7184"/>
          <p:cNvSpPr txBox="1"/>
          <p:nvPr/>
        </p:nvSpPr>
        <p:spPr>
          <a:xfrm>
            <a:off x="4906759" y="1980904"/>
            <a:ext cx="1994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/>
          </a:p>
        </p:txBody>
      </p:sp>
      <p:sp>
        <p:nvSpPr>
          <p:cNvPr id="7186" name="TextovéPole 7185"/>
          <p:cNvSpPr txBox="1"/>
          <p:nvPr/>
        </p:nvSpPr>
        <p:spPr>
          <a:xfrm>
            <a:off x="4906759" y="275450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 err="1"/>
              <a:t>s</a:t>
            </a:r>
            <a:r>
              <a:rPr lang="cs-CZ" dirty="0" err="1" smtClean="0"/>
              <a:t>inging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endParaRPr lang="cs-CZ" dirty="0"/>
          </a:p>
        </p:txBody>
      </p:sp>
      <p:sp>
        <p:nvSpPr>
          <p:cNvPr id="7187" name="TextovéPole 7186"/>
          <p:cNvSpPr txBox="1"/>
          <p:nvPr/>
        </p:nvSpPr>
        <p:spPr>
          <a:xfrm>
            <a:off x="4941717" y="3649612"/>
            <a:ext cx="1346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dirty="0" err="1"/>
              <a:t>r</a:t>
            </a:r>
            <a:r>
              <a:rPr lang="cs-CZ" dirty="0" err="1" smtClean="0"/>
              <a:t>oast</a:t>
            </a:r>
            <a:r>
              <a:rPr lang="cs-CZ" dirty="0" smtClean="0"/>
              <a:t> </a:t>
            </a:r>
            <a:r>
              <a:rPr lang="cs-CZ" dirty="0" err="1" smtClean="0"/>
              <a:t>carp</a:t>
            </a:r>
            <a:endParaRPr lang="cs-CZ" dirty="0"/>
          </a:p>
        </p:txBody>
      </p:sp>
      <p:sp>
        <p:nvSpPr>
          <p:cNvPr id="7188" name="TextovéPole 7187"/>
          <p:cNvSpPr txBox="1"/>
          <p:nvPr/>
        </p:nvSpPr>
        <p:spPr>
          <a:xfrm>
            <a:off x="4978772" y="4408646"/>
            <a:ext cx="127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dirty="0" err="1" smtClean="0"/>
              <a:t>twigs</a:t>
            </a:r>
            <a:endParaRPr lang="cs-CZ" dirty="0"/>
          </a:p>
        </p:txBody>
      </p:sp>
      <p:sp>
        <p:nvSpPr>
          <p:cNvPr id="7189" name="TextovéPole 7188"/>
          <p:cNvSpPr txBox="1"/>
          <p:nvPr/>
        </p:nvSpPr>
        <p:spPr>
          <a:xfrm>
            <a:off x="5001426" y="5225037"/>
            <a:ext cx="106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5.cookies</a:t>
            </a:r>
            <a:endParaRPr lang="cs-CZ" dirty="0"/>
          </a:p>
        </p:txBody>
      </p:sp>
      <p:sp>
        <p:nvSpPr>
          <p:cNvPr id="7190" name="TextovéPole 7189"/>
          <p:cNvSpPr txBox="1"/>
          <p:nvPr/>
        </p:nvSpPr>
        <p:spPr>
          <a:xfrm>
            <a:off x="4994124" y="597969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6.gingerbread</a:t>
            </a:r>
            <a:endParaRPr lang="cs-CZ" dirty="0"/>
          </a:p>
        </p:txBody>
      </p:sp>
      <p:pic>
        <p:nvPicPr>
          <p:cNvPr id="7191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58790"/>
            <a:ext cx="1401763" cy="1994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92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183" y="1640671"/>
            <a:ext cx="1386604" cy="1276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93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609" y="2847160"/>
            <a:ext cx="1103313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22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185" grpId="0"/>
      <p:bldP spid="7186" grpId="0"/>
      <p:bldP spid="7187" grpId="0"/>
      <p:bldP spid="7188" grpId="0"/>
      <p:bldP spid="7189" grpId="0"/>
      <p:bldP spid="71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9151" y="260648"/>
            <a:ext cx="8229600" cy="1143000"/>
          </a:xfrm>
          <a:blipFill>
            <a:blip r:embed="rId2"/>
            <a:tile tx="0" ty="0" sx="100000" sy="100000" flip="none" algn="tl"/>
          </a:blip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in Great </a:t>
            </a:r>
            <a:r>
              <a:rPr lang="cs-CZ" dirty="0" err="1" smtClean="0"/>
              <a:t>Britain</a:t>
            </a:r>
            <a:r>
              <a:rPr lang="cs-CZ" dirty="0" smtClean="0"/>
              <a:t>               </a:t>
            </a:r>
            <a:r>
              <a:rPr lang="cs-CZ" dirty="0" err="1" smtClean="0"/>
              <a:t>What</a:t>
            </a:r>
            <a:r>
              <a:rPr lang="cs-CZ" dirty="0" smtClean="0"/>
              <a:t> 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1616075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804" y="1556792"/>
            <a:ext cx="2139150" cy="1414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725" y="4919785"/>
            <a:ext cx="1698445" cy="136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984" y="3805494"/>
            <a:ext cx="1350562" cy="182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827" y="5051029"/>
            <a:ext cx="1312249" cy="131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462" y="3471310"/>
            <a:ext cx="1448982" cy="1107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80" y="2777725"/>
            <a:ext cx="14938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54" y="1562026"/>
            <a:ext cx="2325641" cy="142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78" y="4720326"/>
            <a:ext cx="1493837" cy="1120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6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989" y="3218889"/>
            <a:ext cx="1760725" cy="1173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7270" y="4025250"/>
            <a:ext cx="130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Santa  </a:t>
            </a:r>
            <a:r>
              <a:rPr lang="cs-CZ" dirty="0" err="1" smtClean="0"/>
              <a:t>Claus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095239"/>
            <a:ext cx="964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Stokings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3048" y="3056128"/>
            <a:ext cx="1872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Illuminated</a:t>
            </a:r>
            <a:r>
              <a:rPr lang="cs-CZ" dirty="0" smtClean="0"/>
              <a:t> house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38195" y="4681697"/>
            <a:ext cx="99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fireplace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3806" y="6464571"/>
            <a:ext cx="1348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0739" y="1623641"/>
            <a:ext cx="78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5765" y="5834484"/>
            <a:ext cx="848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Church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43269" y="4478010"/>
            <a:ext cx="1935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pudding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56543" y="636327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Santa´ s  </a:t>
            </a:r>
            <a:r>
              <a:rPr lang="cs-CZ" dirty="0" err="1" smtClean="0"/>
              <a:t>sleigh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50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5292" y="196850"/>
            <a:ext cx="8229600" cy="1143000"/>
          </a:xfrm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Christmas</a:t>
            </a:r>
            <a:r>
              <a:rPr lang="cs-CZ" b="1" dirty="0" smtClean="0">
                <a:solidFill>
                  <a:srgbClr val="00B050"/>
                </a:solidFill>
              </a:rPr>
              <a:t> in </a:t>
            </a:r>
            <a:r>
              <a:rPr lang="cs-CZ" b="1" dirty="0" err="1" smtClean="0">
                <a:solidFill>
                  <a:srgbClr val="00B050"/>
                </a:solidFill>
              </a:rPr>
              <a:t>Britain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14" y="1500105"/>
            <a:ext cx="2097206" cy="2847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01" y="348590"/>
            <a:ext cx="1637097" cy="870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098" y="5689061"/>
            <a:ext cx="1219200" cy="930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878" y="4640365"/>
            <a:ext cx="1181842" cy="88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53" y="4440537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877" y="5484410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602" y="291410"/>
            <a:ext cx="792163" cy="984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812279"/>
            <a:ext cx="1048864" cy="895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360" y="5714240"/>
            <a:ext cx="1295327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54" y="5757460"/>
            <a:ext cx="121920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71986" y="1336455"/>
            <a:ext cx="60099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Read and translate – use the dictionary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57112" y="1859675"/>
            <a:ext cx="593536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Christ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born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biggest</a:t>
            </a:r>
            <a:r>
              <a:rPr lang="cs-CZ" sz="2400" dirty="0" smtClean="0"/>
              <a:t>  festival  </a:t>
            </a:r>
            <a:r>
              <a:rPr lang="cs-CZ" sz="2400" dirty="0" err="1" smtClean="0"/>
              <a:t>of</a:t>
            </a:r>
            <a:r>
              <a:rPr lang="cs-CZ" sz="2400" dirty="0" smtClean="0"/>
              <a:t>  </a:t>
            </a:r>
            <a:r>
              <a:rPr lang="cs-CZ" sz="2400" dirty="0" err="1" smtClean="0"/>
              <a:t>the</a:t>
            </a:r>
            <a:r>
              <a:rPr lang="cs-CZ" sz="2400" dirty="0" smtClean="0"/>
              <a:t>  </a:t>
            </a:r>
            <a:r>
              <a:rPr lang="cs-CZ" sz="2400" dirty="0" err="1" smtClean="0"/>
              <a:t>year</a:t>
            </a:r>
            <a:r>
              <a:rPr lang="cs-CZ" sz="2400" dirty="0" smtClean="0"/>
              <a:t>.  On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Eve</a:t>
            </a:r>
            <a:r>
              <a:rPr lang="cs-CZ" sz="2400" dirty="0" smtClean="0"/>
              <a:t> (</a:t>
            </a:r>
            <a:r>
              <a:rPr lang="cs-CZ" sz="2400" dirty="0" err="1" smtClean="0"/>
              <a:t>December</a:t>
            </a:r>
            <a:r>
              <a:rPr lang="cs-CZ" sz="2400" dirty="0" smtClean="0"/>
              <a:t> 24)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trees</a:t>
            </a:r>
            <a:r>
              <a:rPr lang="cs-CZ" sz="2400" dirty="0" smtClean="0"/>
              <a:t> by </a:t>
            </a:r>
            <a:r>
              <a:rPr lang="cs-CZ" sz="2400" dirty="0" err="1" smtClean="0"/>
              <a:t>candles</a:t>
            </a:r>
            <a:r>
              <a:rPr lang="cs-CZ" sz="2400" dirty="0" smtClean="0"/>
              <a:t>, </a:t>
            </a:r>
            <a:r>
              <a:rPr lang="cs-CZ" sz="2400" dirty="0" err="1" smtClean="0"/>
              <a:t>gold</a:t>
            </a:r>
            <a:r>
              <a:rPr lang="cs-CZ" sz="2400" dirty="0" smtClean="0"/>
              <a:t> </a:t>
            </a:r>
            <a:r>
              <a:rPr lang="cs-CZ" sz="2400" dirty="0" err="1" smtClean="0"/>
              <a:t>balls</a:t>
            </a:r>
            <a:r>
              <a:rPr lang="cs-CZ" sz="2400" dirty="0" smtClean="0"/>
              <a:t> and 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sweets</a:t>
            </a:r>
            <a:r>
              <a:rPr lang="cs-CZ" sz="2400" dirty="0" smtClean="0"/>
              <a:t>. </a:t>
            </a:r>
            <a:r>
              <a:rPr lang="cs-CZ" sz="2400" dirty="0" err="1" smtClean="0"/>
              <a:t>Stockings</a:t>
            </a:r>
            <a:r>
              <a:rPr lang="cs-CZ" sz="2400" dirty="0" smtClean="0"/>
              <a:t> are </a:t>
            </a:r>
            <a:r>
              <a:rPr lang="cs-CZ" sz="2400" dirty="0" err="1" smtClean="0"/>
              <a:t>hung</a:t>
            </a:r>
            <a:r>
              <a:rPr lang="cs-CZ" sz="2400" dirty="0" smtClean="0"/>
              <a:t> up.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 </a:t>
            </a:r>
            <a:r>
              <a:rPr lang="cs-CZ" sz="2400" dirty="0" err="1" smtClean="0"/>
              <a:t>believe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filled</a:t>
            </a:r>
            <a:r>
              <a:rPr lang="cs-CZ" sz="2400" dirty="0" smtClean="0"/>
              <a:t> by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. On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 (</a:t>
            </a:r>
            <a:r>
              <a:rPr lang="cs-CZ" sz="2400" dirty="0" err="1" smtClean="0"/>
              <a:t>December</a:t>
            </a:r>
            <a:r>
              <a:rPr lang="cs-CZ" sz="2400" dirty="0" smtClean="0"/>
              <a:t> 25)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 open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.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dinner</a:t>
            </a:r>
            <a:r>
              <a:rPr lang="cs-CZ" sz="2400" dirty="0"/>
              <a:t> </a:t>
            </a:r>
            <a:r>
              <a:rPr lang="cs-CZ" sz="2400" dirty="0" err="1" smtClean="0"/>
              <a:t>consists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roast</a:t>
            </a:r>
            <a:r>
              <a:rPr lang="cs-CZ" sz="2400" dirty="0" smtClean="0"/>
              <a:t> </a:t>
            </a:r>
            <a:r>
              <a:rPr lang="cs-CZ" sz="2400" dirty="0" err="1" smtClean="0"/>
              <a:t>turkey</a:t>
            </a:r>
            <a:r>
              <a:rPr lang="cs-CZ" sz="2400" dirty="0" smtClean="0"/>
              <a:t>, </a:t>
            </a:r>
            <a:r>
              <a:rPr lang="cs-CZ" sz="2400" dirty="0" err="1" smtClean="0"/>
              <a:t>roast</a:t>
            </a:r>
            <a:r>
              <a:rPr lang="cs-CZ" sz="2400" dirty="0" smtClean="0"/>
              <a:t> </a:t>
            </a:r>
            <a:r>
              <a:rPr lang="cs-CZ" sz="2400" dirty="0" err="1" smtClean="0"/>
              <a:t>potatoes</a:t>
            </a:r>
            <a:r>
              <a:rPr lang="cs-CZ" sz="2400" dirty="0" smtClean="0"/>
              <a:t> and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pudding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6612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381116" y="245670"/>
            <a:ext cx="8229600" cy="1069558"/>
          </a:xfrm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Christmas</a:t>
            </a:r>
            <a:r>
              <a:rPr lang="cs-CZ" b="1" dirty="0" smtClean="0">
                <a:solidFill>
                  <a:srgbClr val="00B050"/>
                </a:solidFill>
              </a:rPr>
              <a:t> in </a:t>
            </a:r>
            <a:r>
              <a:rPr lang="cs-CZ" b="1" dirty="0" err="1" smtClean="0">
                <a:solidFill>
                  <a:srgbClr val="00B050"/>
                </a:solidFill>
              </a:rPr>
              <a:t>Britain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66" y="1628800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208" y="5484409"/>
            <a:ext cx="8286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66" y="5646086"/>
            <a:ext cx="1048864" cy="895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821" y="1785962"/>
            <a:ext cx="1295327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Obdélník 28"/>
          <p:cNvSpPr/>
          <p:nvPr/>
        </p:nvSpPr>
        <p:spPr>
          <a:xfrm>
            <a:off x="3106595" y="1604444"/>
            <a:ext cx="593536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Christ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born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 festival  </a:t>
            </a:r>
            <a:r>
              <a:rPr lang="cs-CZ" sz="2800" dirty="0" err="1" smtClean="0"/>
              <a:t>of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 </a:t>
            </a:r>
            <a:r>
              <a:rPr lang="cs-CZ" sz="2800" dirty="0" err="1" smtClean="0"/>
              <a:t>year</a:t>
            </a:r>
            <a:r>
              <a:rPr lang="cs-CZ" sz="2800" dirty="0" smtClean="0"/>
              <a:t>.  On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Eve</a:t>
            </a:r>
            <a:r>
              <a:rPr lang="cs-CZ" sz="2800" dirty="0" smtClean="0"/>
              <a:t> (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 24)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decorate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Christmas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trees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by </a:t>
            </a:r>
            <a:r>
              <a:rPr lang="cs-CZ" sz="2800" dirty="0" err="1" smtClean="0">
                <a:solidFill>
                  <a:srgbClr val="FF0000"/>
                </a:solidFill>
              </a:rPr>
              <a:t>candles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gold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balls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and a lot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sweets</a:t>
            </a:r>
            <a:r>
              <a:rPr lang="cs-CZ" sz="2800" dirty="0" smtClean="0"/>
              <a:t>. </a:t>
            </a:r>
            <a:r>
              <a:rPr lang="cs-CZ" sz="2800" dirty="0" err="1" smtClean="0"/>
              <a:t>Stockings</a:t>
            </a:r>
            <a:r>
              <a:rPr lang="cs-CZ" sz="2800" dirty="0" smtClean="0"/>
              <a:t> are </a:t>
            </a:r>
            <a:r>
              <a:rPr lang="cs-CZ" sz="2800" dirty="0" err="1" smtClean="0"/>
              <a:t>hung</a:t>
            </a:r>
            <a:r>
              <a:rPr lang="cs-CZ" sz="2800" dirty="0" smtClean="0"/>
              <a:t> up.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Children</a:t>
            </a:r>
            <a:r>
              <a:rPr lang="cs-CZ" sz="2800" dirty="0" smtClean="0"/>
              <a:t> </a:t>
            </a:r>
            <a:r>
              <a:rPr lang="cs-CZ" sz="2800" dirty="0" err="1" smtClean="0"/>
              <a:t>believe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filled</a:t>
            </a:r>
            <a:r>
              <a:rPr lang="cs-CZ" sz="2800" dirty="0" smtClean="0"/>
              <a:t> by </a:t>
            </a:r>
            <a:r>
              <a:rPr lang="cs-CZ" sz="2800" dirty="0" err="1" smtClean="0">
                <a:solidFill>
                  <a:srgbClr val="FF0000"/>
                </a:solidFill>
              </a:rPr>
              <a:t>Father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Christmas</a:t>
            </a:r>
            <a:r>
              <a:rPr lang="cs-CZ" sz="2800" dirty="0" smtClean="0"/>
              <a:t>. On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 (</a:t>
            </a:r>
            <a:r>
              <a:rPr lang="cs-CZ" sz="2800" dirty="0" err="1" smtClean="0"/>
              <a:t>December</a:t>
            </a:r>
            <a:r>
              <a:rPr lang="cs-CZ" sz="2800" dirty="0" smtClean="0"/>
              <a:t> 25) </a:t>
            </a:r>
            <a:r>
              <a:rPr lang="cs-CZ" sz="2800" dirty="0" err="1" smtClean="0"/>
              <a:t>children</a:t>
            </a:r>
            <a:r>
              <a:rPr lang="cs-CZ" sz="2800" dirty="0" smtClean="0"/>
              <a:t> open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presents</a:t>
            </a:r>
            <a:r>
              <a:rPr lang="cs-CZ" sz="2800" dirty="0" smtClean="0"/>
              <a:t>.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dinner</a:t>
            </a:r>
            <a:r>
              <a:rPr lang="cs-CZ" sz="2800" dirty="0"/>
              <a:t> </a:t>
            </a:r>
            <a:r>
              <a:rPr lang="cs-CZ" sz="2800" dirty="0" err="1" smtClean="0"/>
              <a:t>consists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roast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turkey</a:t>
            </a:r>
            <a:r>
              <a:rPr lang="cs-CZ" sz="2800" dirty="0" smtClean="0"/>
              <a:t>,  </a:t>
            </a:r>
            <a:r>
              <a:rPr lang="cs-CZ" sz="2800" dirty="0" err="1" smtClean="0"/>
              <a:t>roast</a:t>
            </a:r>
            <a:r>
              <a:rPr lang="cs-CZ" sz="2800" dirty="0" smtClean="0"/>
              <a:t> </a:t>
            </a:r>
            <a:r>
              <a:rPr lang="cs-CZ" sz="2800" dirty="0" err="1" smtClean="0"/>
              <a:t>potatoes</a:t>
            </a:r>
            <a:r>
              <a:rPr lang="cs-CZ" sz="2800" dirty="0" smtClean="0"/>
              <a:t> and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pudding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261" y="285120"/>
            <a:ext cx="792163" cy="984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23" y="367815"/>
            <a:ext cx="1736725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23" y="4612533"/>
            <a:ext cx="1219200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383" y="4088658"/>
            <a:ext cx="111601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16" y="3041190"/>
            <a:ext cx="1219200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740" y="3041190"/>
            <a:ext cx="1308964" cy="97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Vývojový diagram: ukončení 29"/>
          <p:cNvSpPr/>
          <p:nvPr/>
        </p:nvSpPr>
        <p:spPr>
          <a:xfrm>
            <a:off x="6151726" y="2958840"/>
            <a:ext cx="2270304" cy="417277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595" y="3376117"/>
            <a:ext cx="1194593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188" y="3376116"/>
            <a:ext cx="1555427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508" y="4242927"/>
            <a:ext cx="2630344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072" y="3376117"/>
            <a:ext cx="1195387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770" y="5073360"/>
            <a:ext cx="1346375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154" y="5513097"/>
            <a:ext cx="1161982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262" y="5955392"/>
            <a:ext cx="1450993" cy="43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70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9" grpId="0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blipFill>
            <a:blip r:embed="rId2"/>
            <a:tile tx="0" ty="0" sx="100000" sy="100000" flip="none" algn="tl"/>
          </a:blip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Christmas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presents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535113"/>
            <a:ext cx="4173860" cy="63976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Christmas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7504" y="2276872"/>
            <a:ext cx="4464496" cy="430034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 a T-</a:t>
            </a:r>
            <a:r>
              <a:rPr lang="cs-CZ" dirty="0" err="1" smtClean="0"/>
              <a:t>shirt</a:t>
            </a:r>
            <a:r>
              <a:rPr lang="cs-CZ" dirty="0" smtClean="0"/>
              <a:t>   </a:t>
            </a:r>
            <a:r>
              <a:rPr lang="cs-CZ" dirty="0" err="1" smtClean="0"/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 a </a:t>
            </a:r>
            <a:r>
              <a:rPr lang="cs-CZ" dirty="0" err="1" smtClean="0"/>
              <a:t>scooter</a:t>
            </a:r>
            <a:r>
              <a:rPr lang="cs-CZ" dirty="0" smtClean="0"/>
              <a:t>   </a:t>
            </a:r>
            <a:r>
              <a:rPr lang="cs-CZ" dirty="0" err="1" smtClean="0"/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dad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  </a:t>
            </a:r>
            <a:r>
              <a:rPr lang="cs-CZ" dirty="0" err="1" smtClean="0"/>
              <a:t>jeans</a:t>
            </a:r>
            <a:r>
              <a:rPr lang="cs-CZ" dirty="0" smtClean="0"/>
              <a:t>   </a:t>
            </a:r>
            <a:r>
              <a:rPr lang="cs-CZ" dirty="0" err="1" smtClean="0"/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grandma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    a </a:t>
            </a:r>
            <a:r>
              <a:rPr lang="cs-CZ" dirty="0" err="1" smtClean="0"/>
              <a:t>doll</a:t>
            </a:r>
            <a:r>
              <a:rPr lang="cs-CZ" dirty="0" smtClean="0"/>
              <a:t>    </a:t>
            </a:r>
            <a:r>
              <a:rPr lang="cs-CZ" dirty="0" err="1" smtClean="0"/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sister</a:t>
            </a:r>
            <a:r>
              <a:rPr lang="cs-CZ" dirty="0" smtClean="0"/>
              <a:t>.  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247455" cy="63976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Christmas</a:t>
            </a:r>
            <a:r>
              <a:rPr lang="cs-CZ" dirty="0" smtClean="0">
                <a:solidFill>
                  <a:srgbClr val="FF0000"/>
                </a:solidFill>
              </a:rPr>
              <a:t> 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276871"/>
            <a:ext cx="4175447" cy="4246227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to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 a </a:t>
            </a:r>
            <a:r>
              <a:rPr lang="cs-CZ" dirty="0" err="1" smtClean="0"/>
              <a:t>scarf</a:t>
            </a:r>
            <a:r>
              <a:rPr lang="cs-CZ" dirty="0" smtClean="0"/>
              <a:t> to  my </a:t>
            </a:r>
            <a:r>
              <a:rPr lang="cs-CZ" dirty="0" err="1" smtClean="0"/>
              <a:t>mother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a </a:t>
            </a:r>
            <a:r>
              <a:rPr lang="cs-CZ" dirty="0" err="1" smtClean="0"/>
              <a:t>tie</a:t>
            </a:r>
            <a:r>
              <a:rPr lang="cs-CZ" dirty="0" smtClean="0"/>
              <a:t>       to my </a:t>
            </a:r>
            <a:r>
              <a:rPr lang="cs-CZ" dirty="0" err="1" smtClean="0"/>
              <a:t>father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 a </a:t>
            </a:r>
            <a:r>
              <a:rPr lang="cs-CZ" dirty="0" err="1" smtClean="0"/>
              <a:t>train</a:t>
            </a:r>
            <a:r>
              <a:rPr lang="cs-CZ" dirty="0" smtClean="0"/>
              <a:t>    to my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I </a:t>
            </a:r>
            <a:r>
              <a:rPr lang="cs-CZ" dirty="0" err="1" smtClean="0"/>
              <a:t>give</a:t>
            </a:r>
            <a:r>
              <a:rPr lang="cs-CZ" dirty="0" smtClean="0"/>
              <a:t>   </a:t>
            </a:r>
            <a:r>
              <a:rPr lang="cs-CZ" dirty="0" err="1" smtClean="0"/>
              <a:t>gloves</a:t>
            </a:r>
            <a:r>
              <a:rPr lang="cs-CZ" dirty="0" smtClean="0"/>
              <a:t>  to my </a:t>
            </a:r>
            <a:r>
              <a:rPr lang="cs-CZ" dirty="0" err="1" smtClean="0"/>
              <a:t>grandpa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708" y="2790310"/>
            <a:ext cx="1016032" cy="1086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871" y="4627650"/>
            <a:ext cx="862020" cy="9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968" y="5663453"/>
            <a:ext cx="864096" cy="729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455" y="3733001"/>
            <a:ext cx="911649" cy="981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968" y="2938501"/>
            <a:ext cx="1153312" cy="893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9393">
            <a:off x="1215275" y="3848094"/>
            <a:ext cx="1154149" cy="77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475" y="5663453"/>
            <a:ext cx="895761" cy="89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5" y="4890544"/>
            <a:ext cx="1069281" cy="607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005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768" y="274638"/>
            <a:ext cx="8194031" cy="1143000"/>
          </a:xfrm>
          <a:solidFill>
            <a:srgbClr val="FF0000"/>
          </a:solidFill>
          <a:ln w="38100">
            <a:solidFill>
              <a:srgbClr val="FFFF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Christmas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Write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Christmas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card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918" y="2132855"/>
            <a:ext cx="4040188" cy="4257469"/>
          </a:xfr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24 </a:t>
            </a:r>
            <a:r>
              <a:rPr lang="cs-CZ" sz="2000" dirty="0" err="1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December</a:t>
            </a:r>
            <a:r>
              <a:rPr lang="cs-CZ" sz="2000" dirty="0" smtClean="0"/>
              <a:t> –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Eve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25 </a:t>
            </a:r>
            <a:r>
              <a:rPr lang="cs-CZ" sz="2000" dirty="0" err="1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December</a:t>
            </a:r>
            <a:r>
              <a:rPr lang="cs-CZ" sz="2000" dirty="0" smtClean="0"/>
              <a:t> –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26 </a:t>
            </a:r>
            <a:r>
              <a:rPr lang="cs-CZ" sz="2000" dirty="0" err="1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December</a:t>
            </a:r>
            <a:r>
              <a:rPr lang="cs-CZ" sz="2000" dirty="0" smtClean="0"/>
              <a:t> – Boxing </a:t>
            </a:r>
            <a:r>
              <a:rPr lang="cs-CZ" sz="2000" dirty="0" err="1" smtClean="0"/>
              <a:t>Day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I </a:t>
            </a:r>
            <a:r>
              <a:rPr lang="cs-CZ" sz="2000" dirty="0" err="1" smtClean="0"/>
              <a:t>wish</a:t>
            </a:r>
            <a:r>
              <a:rPr lang="cs-CZ" sz="2000" dirty="0" smtClean="0"/>
              <a:t> 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merry</a:t>
            </a:r>
            <a:r>
              <a:rPr lang="cs-CZ" sz="2000" dirty="0" smtClean="0"/>
              <a:t>  </a:t>
            </a:r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and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a happy   New   </a:t>
            </a:r>
            <a:r>
              <a:rPr lang="cs-CZ" sz="2000" dirty="0" err="1" smtClean="0"/>
              <a:t>Year</a:t>
            </a:r>
            <a:r>
              <a:rPr lang="cs-CZ" sz="2000" dirty="0" smtClean="0"/>
              <a:t> !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Sing</a:t>
            </a:r>
            <a:r>
              <a:rPr lang="cs-CZ" dirty="0" smtClean="0">
                <a:solidFill>
                  <a:srgbClr val="00B050"/>
                </a:solidFill>
              </a:rPr>
              <a:t> a </a:t>
            </a:r>
            <a:r>
              <a:rPr lang="cs-CZ" dirty="0" err="1" smtClean="0">
                <a:solidFill>
                  <a:srgbClr val="00B050"/>
                </a:solidFill>
              </a:rPr>
              <a:t>Christmas</a:t>
            </a:r>
            <a:r>
              <a:rPr lang="cs-CZ" dirty="0" smtClean="0">
                <a:solidFill>
                  <a:srgbClr val="00B050"/>
                </a:solidFill>
              </a:rPr>
              <a:t> song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278461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Jingle </a:t>
            </a:r>
            <a:r>
              <a:rPr lang="cs-CZ" dirty="0" err="1" smtClean="0"/>
              <a:t>Bells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Jingle </a:t>
            </a:r>
            <a:r>
              <a:rPr lang="cs-CZ" dirty="0" err="1" smtClean="0"/>
              <a:t>bells</a:t>
            </a:r>
            <a:r>
              <a:rPr lang="cs-CZ" dirty="0" smtClean="0"/>
              <a:t>!  Jingle </a:t>
            </a:r>
            <a:r>
              <a:rPr lang="cs-CZ" dirty="0" err="1" smtClean="0"/>
              <a:t>bells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smtClean="0"/>
              <a:t>     Jingle 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Oh</a:t>
            </a:r>
            <a:r>
              <a:rPr lang="cs-CZ" dirty="0" smtClean="0"/>
              <a:t>,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fun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to </a:t>
            </a:r>
            <a:r>
              <a:rPr lang="cs-CZ" dirty="0" err="1" smtClean="0"/>
              <a:t>ride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In a </a:t>
            </a:r>
            <a:r>
              <a:rPr lang="cs-CZ" dirty="0" err="1" smtClean="0"/>
              <a:t>one</a:t>
            </a:r>
            <a:r>
              <a:rPr lang="cs-CZ" dirty="0" smtClean="0"/>
              <a:t>- </a:t>
            </a:r>
            <a:r>
              <a:rPr lang="cs-CZ" dirty="0" err="1" smtClean="0"/>
              <a:t>horse</a:t>
            </a:r>
            <a:r>
              <a:rPr lang="cs-CZ" dirty="0" smtClean="0"/>
              <a:t> open </a:t>
            </a:r>
            <a:r>
              <a:rPr lang="cs-CZ" dirty="0" err="1" smtClean="0"/>
              <a:t>sleigh</a:t>
            </a:r>
            <a:r>
              <a:rPr lang="cs-CZ" dirty="0" smtClean="0"/>
              <a:t> !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219200" cy="1049337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1012176" cy="1040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01208"/>
            <a:ext cx="2083121" cy="104536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9" y="5503802"/>
            <a:ext cx="1103313" cy="106852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817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blipFill>
            <a:blip r:embed="rId2"/>
            <a:tile tx="0" ty="0" sx="100000" sy="100000" flip="none" algn="tl"/>
          </a:blip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5246" y="1315252"/>
            <a:ext cx="8229600" cy="588559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hlinkClick r:id="rId3"/>
              </a:rPr>
              <a:t>http://obrazky.cz/?q=V%C3%A1no%C4%8Dn%C3%AD+stromek&amp;from=19http://obrazky.cz/?step=20&amp;filter=1&amp;s=&amp;size=any&amp;sId=EfiprTJJwibvcQi0POnZ&amp;orientation=&amp;q=V%C3%A1no%C4%8Dn%C3%AD+prskavka&amp;from=21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73764" y="3183466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http://obrazky.cz/?q=V%C3%A1no%C4%8Dn%C3%AD+stromek&amp;from=19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7514" y="282176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http://obrazky.cz/?q=V%C3%A1no%C4%8Dn%C3%AD+stromek&amp;from=79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03649" y="3888719"/>
            <a:ext cx="73263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http://obrazky.cz/?q=V%C3%A1no%C4%8Dn%C3%AD+stromek&amp;from=1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6986" y="5388746"/>
            <a:ext cx="76769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http://obrazky.cz/?q=V%C3%A1no%C4%8Dn%C3%AD+stromek&amp;from=127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7514" y="3552798"/>
            <a:ext cx="7614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http://obrazky.cz/?q=V%C3%A1no%C4%8Dn%C3%AD+stromek&amp;from=207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9269" y="4756180"/>
            <a:ext cx="78410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http://obrazky.cz/?step=20&amp;filter=1&amp;s=&amp;size=any&amp;sId=EfiprTJJwCa4cQ7sWTmb&amp;orientation=&amp;q=V%C3%A1no%C4%8Dn%C3%AD+ozdoby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7047" y="2197568"/>
            <a:ext cx="7902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://obrazky.cz/?step=20&amp;filter=1&amp;s=&amp;size=any&amp;sId=EfiprTJJwibvcQi0POnZ&amp;orientation=&amp;q=V%C3%A1no%C4%8Dn%C3%AD+prskavka&amp;from=21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36986" y="5738245"/>
            <a:ext cx="80464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http://obrazky.cz/?q=V%C3%A1no%C4%8Dn%C3%AD+stromek&amp;from=127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9269" y="4223957"/>
            <a:ext cx="77123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http://obrazky.cz/?step=20&amp;filter=1&amp;s=&amp;size=any&amp;sId=EfiprTJJCAGtcQNtt4CO&amp;orientation=&amp;q=jmel%C3%AD&amp;from=19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90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67544" y="1884894"/>
            <a:ext cx="7235825" cy="10810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://obrazky.cz/?q=osv%C4%9Btlen%C3%BD+d%C5%AFm-+v%C3%A1noce&amp;from=141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467544" y="1484784"/>
            <a:ext cx="42638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http://obrazky.cz/?</a:t>
            </a:r>
            <a:r>
              <a:rPr lang="cs-CZ" sz="2000" dirty="0">
                <a:hlinkClick r:id="rId4"/>
              </a:rPr>
              <a:t>q=cesm%C3%ADna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67544" y="256490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http://obrazky.cz/?q=osv%C4%9Btlen%C3%BD+d%C5%AFm-+v%C3%A1noce&amp;from=141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3211235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http://www.bbc.co.uk/cornwall/uncovered/images/illuminatedhouses.jpg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9742" y="3580567"/>
            <a:ext cx="84235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http://www.obrazky.cz/?step=20&amp;filter=1&amp;s=&amp;size=any&amp;sId=YLi8A_anwZ0_7tNfAlpk&amp;orientation=&amp;q=vano%C4%8Dn%C3%AD+pun%C4%8Dochy&amp;from=121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02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635</TotalTime>
  <Words>731</Words>
  <Application>Microsoft Office PowerPoint</Application>
  <PresentationFormat>Předvádění na obrazovce (4:3)</PresentationFormat>
  <Paragraphs>152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Christmas time</vt:lpstr>
      <vt:lpstr>Prezentace aplikace PowerPoint</vt:lpstr>
      <vt:lpstr>Christmas - Decorate your Christmas tree </vt:lpstr>
      <vt:lpstr>At Christmas </vt:lpstr>
      <vt:lpstr> Christmas–what are the other words ?</vt:lpstr>
      <vt:lpstr>Christmas in the  Czech Republic  What are the other words ?</vt:lpstr>
      <vt:lpstr>Christmas in Great Britain               What  are the other words ?</vt:lpstr>
      <vt:lpstr>Christmas in Britain</vt:lpstr>
      <vt:lpstr>Christmas in Britain</vt:lpstr>
      <vt:lpstr>Christmas presents</vt:lpstr>
      <vt:lpstr>Christmas </vt:lpstr>
      <vt:lpstr>Použité zdroje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JZ</dc:creator>
  <cp:lastModifiedBy>JZ</cp:lastModifiedBy>
  <cp:revision>65</cp:revision>
  <dcterms:modified xsi:type="dcterms:W3CDTF">2012-06-07T20:29:43Z</dcterms:modified>
</cp:coreProperties>
</file>