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1"/>
  </p:notes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ZSTREBON" initials="Z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2" autoAdjust="0"/>
    <p:restoredTop sz="89662" autoAdjust="0"/>
  </p:normalViewPr>
  <p:slideViewPr>
    <p:cSldViewPr>
      <p:cViewPr varScale="1">
        <p:scale>
          <a:sx n="62" d="100"/>
          <a:sy n="62" d="100"/>
        </p:scale>
        <p:origin x="-152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56F14D-2AEF-45BE-8D35-C356B218F67C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0F5C9F-6A3D-4734-928D-94D72670B3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7137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4834862"/>
              </p:ext>
            </p:extLst>
          </p:nvPr>
        </p:nvGraphicFramePr>
        <p:xfrm>
          <a:off x="1665288" y="2414588"/>
          <a:ext cx="5813425" cy="3103669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ZŠ Třeboň, Sokolská 296, 379 01 Třeboň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Mgr. Anna Zabranská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Číslo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VY_32_INOVACE_3096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Medailonek Petra Voka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Petr Vok z Rožmberka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Regionální výchova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70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7.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se seznamuje s historií svého města prostřednictvím přístupných informací v průvodcích a v jiných publikacích o Třeboni. Dále pracuje s internetem a navštěvuje při vycházkách zmiňované objekty.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poznává významné osobnosti Třeboňska.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8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Prezentace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46861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Medailonek </a:t>
            </a:r>
            <a:r>
              <a:rPr lang="cs-CZ" b="1" dirty="0" err="1" smtClean="0"/>
              <a:t>petra</a:t>
            </a:r>
            <a:r>
              <a:rPr lang="cs-CZ" b="1" dirty="0" smtClean="0"/>
              <a:t> </a:t>
            </a:r>
            <a:r>
              <a:rPr lang="cs-CZ" b="1" dirty="0" err="1" smtClean="0"/>
              <a:t>voka</a:t>
            </a:r>
            <a:r>
              <a:rPr lang="cs-CZ" b="1" dirty="0" smtClean="0"/>
              <a:t> z </a:t>
            </a:r>
            <a:r>
              <a:rPr lang="cs-CZ" b="1" dirty="0" err="1" smtClean="0"/>
              <a:t>rožmberka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b="1" dirty="0" smtClean="0"/>
              <a:t>Významná renesanční postava českých dějin na přelomu 16. – 17. století</a:t>
            </a:r>
            <a:endParaRPr lang="cs-CZ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340768"/>
            <a:ext cx="2007667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24302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Základní informace o posledním </a:t>
            </a:r>
            <a:r>
              <a:rPr lang="cs-CZ" b="1" dirty="0" err="1" smtClean="0"/>
              <a:t>rožmberkovi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Syn Jošta III. z Rožmberka a Anny z </a:t>
            </a:r>
            <a:r>
              <a:rPr lang="cs-CZ" dirty="0" err="1" smtClean="0"/>
              <a:t>Rogendorfu</a:t>
            </a:r>
            <a:endParaRPr lang="cs-CZ" dirty="0" smtClean="0"/>
          </a:p>
          <a:p>
            <a:r>
              <a:rPr lang="cs-CZ" b="1" dirty="0" smtClean="0">
                <a:solidFill>
                  <a:srgbClr val="0070C0"/>
                </a:solidFill>
              </a:rPr>
              <a:t>Narozen 1. října 1539 v Českém Krumlově </a:t>
            </a:r>
            <a:r>
              <a:rPr lang="cs-CZ" dirty="0" smtClean="0"/>
              <a:t>(jeho otec v témže roce zemřel)</a:t>
            </a:r>
          </a:p>
          <a:p>
            <a:r>
              <a:rPr lang="cs-CZ" dirty="0" smtClean="0"/>
              <a:t>Starší bratr se jmenoval Vilém (zemřel bezdětný)</a:t>
            </a:r>
          </a:p>
          <a:p>
            <a:r>
              <a:rPr lang="cs-CZ" dirty="0" smtClean="0"/>
              <a:t>Ani Petrovi jeho manželka </a:t>
            </a:r>
            <a:r>
              <a:rPr lang="cs-CZ" b="1" dirty="0" smtClean="0"/>
              <a:t>Kateřina z Ludanic </a:t>
            </a:r>
            <a:r>
              <a:rPr lang="cs-CZ" dirty="0" smtClean="0"/>
              <a:t>potomka neporodila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Zemřel jako poslední příslušník svého rodu 6. listopadu 1611</a:t>
            </a:r>
          </a:p>
          <a:p>
            <a:r>
              <a:rPr lang="cs-CZ" dirty="0" smtClean="0"/>
              <a:t>Za svého </a:t>
            </a:r>
            <a:r>
              <a:rPr lang="cs-CZ" b="1" dirty="0" smtClean="0"/>
              <a:t>dědice</a:t>
            </a:r>
            <a:r>
              <a:rPr lang="cs-CZ" dirty="0" smtClean="0"/>
              <a:t> ustanovil svého synovce </a:t>
            </a:r>
            <a:r>
              <a:rPr lang="cs-CZ" b="1" dirty="0" smtClean="0"/>
              <a:t>Jana ze </a:t>
            </a:r>
            <a:r>
              <a:rPr lang="cs-CZ" b="1" dirty="0" err="1" smtClean="0"/>
              <a:t>Švamberka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7490754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Dětský portrét </a:t>
            </a:r>
            <a:r>
              <a:rPr lang="cs-CZ" b="1" dirty="0" err="1" smtClean="0"/>
              <a:t>petra</a:t>
            </a:r>
            <a:r>
              <a:rPr lang="cs-CZ" b="1" dirty="0" smtClean="0"/>
              <a:t> </a:t>
            </a:r>
            <a:r>
              <a:rPr lang="cs-CZ" b="1" dirty="0" err="1" smtClean="0"/>
              <a:t>voka</a:t>
            </a:r>
            <a:r>
              <a:rPr lang="cs-CZ" b="1" dirty="0" smtClean="0"/>
              <a:t> a </a:t>
            </a:r>
            <a:r>
              <a:rPr lang="cs-CZ" b="1" dirty="0" err="1" smtClean="0"/>
              <a:t>petr</a:t>
            </a:r>
            <a:r>
              <a:rPr lang="cs-CZ" b="1" dirty="0" smtClean="0"/>
              <a:t> jako starý muž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1988840"/>
            <a:ext cx="2520280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019300"/>
            <a:ext cx="2952328" cy="3713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26705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rgbClr val="7030A0"/>
                </a:solidFill>
              </a:rPr>
              <a:t>Zásluhy </a:t>
            </a:r>
            <a:r>
              <a:rPr lang="cs-CZ" b="1" dirty="0" err="1" smtClean="0">
                <a:solidFill>
                  <a:srgbClr val="7030A0"/>
                </a:solidFill>
              </a:rPr>
              <a:t>petra</a:t>
            </a:r>
            <a:r>
              <a:rPr lang="cs-CZ" b="1" dirty="0" smtClean="0">
                <a:solidFill>
                  <a:srgbClr val="7030A0"/>
                </a:solidFill>
              </a:rPr>
              <a:t> </a:t>
            </a:r>
            <a:r>
              <a:rPr lang="cs-CZ" b="1" dirty="0" err="1" smtClean="0">
                <a:solidFill>
                  <a:srgbClr val="7030A0"/>
                </a:solidFill>
              </a:rPr>
              <a:t>voka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Školní výuka jej moc nezajímala, ale v dospělém věku </a:t>
            </a:r>
            <a:r>
              <a:rPr lang="cs-CZ" b="1" dirty="0" smtClean="0"/>
              <a:t>se zajímal o vědu, literaturu umění a kulturu, </a:t>
            </a:r>
            <a:r>
              <a:rPr lang="cs-CZ" dirty="0" smtClean="0"/>
              <a:t>o čemž svědčí např</a:t>
            </a:r>
            <a:r>
              <a:rPr lang="cs-CZ" dirty="0" smtClean="0"/>
              <a:t>.: </a:t>
            </a:r>
            <a:endParaRPr lang="cs-CZ" dirty="0" smtClean="0"/>
          </a:p>
          <a:p>
            <a:r>
              <a:rPr lang="cs-CZ" dirty="0" smtClean="0"/>
              <a:t>A) Rožmberská škola v Soběslavi</a:t>
            </a:r>
          </a:p>
          <a:p>
            <a:r>
              <a:rPr lang="cs-CZ" dirty="0" smtClean="0"/>
              <a:t>B) Rožmberská knihovna</a:t>
            </a:r>
          </a:p>
          <a:p>
            <a:r>
              <a:rPr lang="cs-CZ" dirty="0" smtClean="0"/>
              <a:t>C) Sbírka uměleckých předmětů a fyzikálních přístrojů</a:t>
            </a:r>
          </a:p>
          <a:p>
            <a:r>
              <a:rPr lang="cs-CZ" dirty="0" smtClean="0"/>
              <a:t>D) Přestavba zámků v Třeboni a Bechyni</a:t>
            </a:r>
          </a:p>
          <a:p>
            <a:r>
              <a:rPr lang="cs-CZ" dirty="0" smtClean="0"/>
              <a:t>E) </a:t>
            </a:r>
            <a:r>
              <a:rPr lang="cs-CZ" b="1" dirty="0" smtClean="0"/>
              <a:t>Zachránil jižní Čechy </a:t>
            </a:r>
            <a:r>
              <a:rPr lang="cs-CZ" dirty="0" smtClean="0"/>
              <a:t>před vpádem pasovských vojsk(obětoval rožmberský poklad)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53732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rgbClr val="7030A0"/>
                </a:solidFill>
              </a:rPr>
              <a:t>Petrův vztah k chudým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 přes značné </a:t>
            </a:r>
            <a:r>
              <a:rPr lang="cs-CZ" b="1" dirty="0" smtClean="0"/>
              <a:t>dluhy nezvyšoval daně.</a:t>
            </a:r>
          </a:p>
          <a:p>
            <a:endParaRPr lang="cs-CZ" b="1" dirty="0" smtClean="0"/>
          </a:p>
          <a:p>
            <a:r>
              <a:rPr lang="cs-CZ" b="1" dirty="0" smtClean="0"/>
              <a:t>Staral se o chudé </a:t>
            </a:r>
            <a:r>
              <a:rPr lang="cs-CZ" dirty="0" smtClean="0"/>
              <a:t>a nemocné.</a:t>
            </a:r>
          </a:p>
          <a:p>
            <a:pPr marL="0" indent="0">
              <a:buNone/>
            </a:pPr>
            <a:r>
              <a:rPr lang="cs-CZ" dirty="0" smtClean="0"/>
              <a:t>Zval si na třeboňský zámek chudinu a kázal jim podávat jídlo a pití.</a:t>
            </a:r>
          </a:p>
          <a:p>
            <a:endParaRPr lang="cs-CZ" dirty="0" smtClean="0"/>
          </a:p>
          <a:p>
            <a:r>
              <a:rPr lang="cs-CZ" b="1" dirty="0" smtClean="0"/>
              <a:t>Podporoval finančně Karlovu univerzitu.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1994964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Úkol: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Jakého vyznání byl Petr Vok?</a:t>
            </a:r>
          </a:p>
          <a:p>
            <a:r>
              <a:rPr lang="cs-CZ" dirty="0" smtClean="0"/>
              <a:t>Kde je pohřben?</a:t>
            </a:r>
          </a:p>
          <a:p>
            <a:r>
              <a:rPr lang="cs-CZ" dirty="0" smtClean="0"/>
              <a:t>Které významné panství musel kvůli dluhům odprodat Rudolfovi II.?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Které spisovatele inspiroval zajímavý život Petra Voka z Rožmberka?</a:t>
            </a:r>
          </a:p>
          <a:p>
            <a:r>
              <a:rPr lang="cs-CZ" dirty="0" smtClean="0"/>
              <a:t>Které filmy o jeho životě byly zfilmovány?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65636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Byl členem Jednoty bratrské.</a:t>
            </a:r>
          </a:p>
          <a:p>
            <a:r>
              <a:rPr lang="cs-CZ" dirty="0" smtClean="0"/>
              <a:t>Rodinná hrobka Rožmberků je ve Vyšším Brodě.</a:t>
            </a:r>
          </a:p>
          <a:p>
            <a:r>
              <a:rPr lang="cs-CZ" dirty="0" smtClean="0"/>
              <a:t>Český Krumlov</a:t>
            </a:r>
          </a:p>
          <a:p>
            <a:endParaRPr lang="cs-CZ" dirty="0"/>
          </a:p>
          <a:p>
            <a:r>
              <a:rPr lang="cs-CZ" dirty="0" smtClean="0"/>
              <a:t>Nina </a:t>
            </a:r>
            <a:r>
              <a:rPr lang="cs-CZ" dirty="0" err="1" smtClean="0"/>
              <a:t>Bonhardová</a:t>
            </a:r>
            <a:r>
              <a:rPr lang="cs-CZ" dirty="0" smtClean="0"/>
              <a:t>, František </a:t>
            </a:r>
            <a:r>
              <a:rPr lang="cs-CZ" dirty="0" err="1" smtClean="0"/>
              <a:t>Mařánek</a:t>
            </a:r>
            <a:r>
              <a:rPr lang="cs-CZ" dirty="0" smtClean="0"/>
              <a:t>, Václav Beneš Třebízský</a:t>
            </a:r>
          </a:p>
          <a:p>
            <a:r>
              <a:rPr lang="cs-CZ" dirty="0" smtClean="0"/>
              <a:t>Filmy Svatby Pana Voka a Pan Vok odchází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23386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http://cs.wikipedia.org/wiki/Petr_Vok_z_Ro%C5%BEmberka</a:t>
            </a:r>
          </a:p>
        </p:txBody>
      </p:sp>
    </p:spTree>
    <p:extLst>
      <p:ext uri="{BB962C8B-B14F-4D97-AF65-F5344CB8AC3E}">
        <p14:creationId xmlns:p14="http://schemas.microsoft.com/office/powerpoint/2010/main" val="6263478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1187</TotalTime>
  <Words>354</Words>
  <Application>Microsoft Office PowerPoint</Application>
  <PresentationFormat>Předvádění na obrazovce (4:3)</PresentationFormat>
  <Paragraphs>68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Prezentace aplikace PowerPoint</vt:lpstr>
      <vt:lpstr>Medailonek petra voka z rožmberka</vt:lpstr>
      <vt:lpstr>Základní informace o posledním rožmberkovi</vt:lpstr>
      <vt:lpstr>Dětský portrét petra voka a petr jako starý muž</vt:lpstr>
      <vt:lpstr>Zásluhy petra voka</vt:lpstr>
      <vt:lpstr>Petrův vztah k chudým</vt:lpstr>
      <vt:lpstr>Úkol:</vt:lpstr>
      <vt:lpstr>Řešení: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ZSTREBON</dc:creator>
  <cp:lastModifiedBy>ZSTREBON</cp:lastModifiedBy>
  <cp:revision>148</cp:revision>
  <dcterms:created xsi:type="dcterms:W3CDTF">2011-11-10T09:46:05Z</dcterms:created>
  <dcterms:modified xsi:type="dcterms:W3CDTF">2012-04-03T10:19:17Z</dcterms:modified>
</cp:coreProperties>
</file>