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9E1F2-153F-4E90-A118-E4B7616EA53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7A37E-1F35-4131-AF46-29CC96EB7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97469-DF5A-48E7-B709-496AC1CBD1B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C9C19-2118-4F5E-98CB-A3121092B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623F1-856B-464E-AE35-4606F544245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51E-B254-49D3-B41E-EAFE5FADA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97AC6-35DA-4CD8-8DB6-34507F0B310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CD94E-6E11-4876-87A6-689A5F42FD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66D42-50CD-4442-8001-6AC48A0A0AC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8E5AC-6F37-42E2-B8CE-8A1C76709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8F2D6-E21D-4B01-93CB-808E7268798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56E91-62F2-4DA9-AE32-8A964B005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2CC43-295B-4AAB-8C46-138F343C92D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92569-9ABF-4681-AA2D-FE977A92C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8E34A-A657-4224-A1AD-FE0AB55D0A3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1BA91-ACC2-4891-8688-23527B476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F8CC3-F7EF-4464-9CD3-17DF3BCBAFC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CC303-74C8-44DF-82BC-7AEA5E052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1F57D-2AA9-4945-A23D-5876959C73F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4F936-4872-4111-9B3C-8BAA51D44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0346B-4F08-482A-B8F6-9F3AE720388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08AC2-B2DC-496A-93AF-4E8739B1A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7499BF-03F6-45D1-BE04-2FEE2C9327D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512CFE-DC58-4F39-940E-7499C3DF09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ransition spd="slow">
    <p:checker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9607" y="1052736"/>
            <a:ext cx="7772400" cy="1944216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Kvadratická  </a:t>
            </a:r>
            <a:r>
              <a:rPr lang="cs-CZ" dirty="0" smtClean="0"/>
              <a:t> </a:t>
            </a:r>
            <a:r>
              <a:rPr lang="cs-CZ" sz="6000" dirty="0" smtClean="0"/>
              <a:t>funkce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r>
              <a:rPr lang="cs-CZ">
                <a:latin typeface="Calibri" pitchFamily="34" charset="0"/>
              </a:rPr>
              <a:t>VY_32_INOVACE_057_Kvadratická funkce</a:t>
            </a:r>
            <a:endParaRPr lang="cs-CZ" b="1">
              <a:latin typeface="Calibri" pitchFamily="34" charset="0"/>
            </a:endParaRPr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6685" y="433504"/>
            <a:ext cx="469510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prstClr val="white"/>
                </a:solidFill>
              </a:rPr>
              <a:t> </a:t>
            </a:r>
            <a:r>
              <a:rPr lang="cs-CZ" sz="4000" dirty="0">
                <a:solidFill>
                  <a:prstClr val="white"/>
                </a:solidFill>
              </a:rPr>
              <a:t>Kvadratická </a:t>
            </a:r>
            <a:r>
              <a:rPr lang="cs-CZ" sz="2000" dirty="0">
                <a:solidFill>
                  <a:prstClr val="white"/>
                </a:solidFill>
              </a:rPr>
              <a:t> </a:t>
            </a:r>
            <a:r>
              <a:rPr lang="cs-CZ" sz="4000" dirty="0">
                <a:solidFill>
                  <a:prstClr val="white"/>
                </a:solidFill>
              </a:rPr>
              <a:t>funkce</a:t>
            </a:r>
            <a:r>
              <a:rPr lang="cs-CZ" sz="2000" dirty="0">
                <a:solidFill>
                  <a:prstClr val="white"/>
                </a:solidFill>
              </a:rPr>
              <a:t> </a:t>
            </a:r>
            <a:endParaRPr lang="cs-CZ" sz="4000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1493" y="1484784"/>
            <a:ext cx="8263787" cy="532966"/>
          </a:xfrm>
          <a:prstGeom prst="rect">
            <a:avLst/>
          </a:prstGeom>
          <a:blipFill rotWithShape="1">
            <a:blip r:embed="rId2"/>
            <a:stretch>
              <a:fillRect l="-1550" t="-11494" b="-333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7213" y="2260600"/>
            <a:ext cx="82629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0000"/>
                </a:solidFill>
                <a:latin typeface="Calibri" pitchFamily="34" charset="0"/>
              </a:rPr>
              <a:t>Definiční obor funkce:         </a:t>
            </a:r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D = R   </a:t>
            </a:r>
            <a:r>
              <a:rPr lang="cs-CZ" i="1">
                <a:solidFill>
                  <a:srgbClr val="000000"/>
                </a:solidFill>
                <a:latin typeface="Calibri" pitchFamily="34" charset="0"/>
              </a:rPr>
              <a:t>(množina všech reálných čísel)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6683" y="3140968"/>
            <a:ext cx="8263787" cy="532966"/>
          </a:xfrm>
          <a:prstGeom prst="rect">
            <a:avLst/>
          </a:prstGeom>
          <a:blipFill rotWithShape="1">
            <a:blip r:embed="rId3"/>
            <a:stretch>
              <a:fillRect l="-1475" t="-11364" b="-3181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57213" y="5157788"/>
            <a:ext cx="41116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0000"/>
                </a:solidFill>
                <a:latin typeface="Calibri" pitchFamily="34" charset="0"/>
              </a:rPr>
              <a:t>Tabulka: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5733256"/>
          <a:ext cx="3456385" cy="74276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003466"/>
                <a:gridCol w="780474"/>
                <a:gridCol w="780474"/>
                <a:gridCol w="89197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endParaRPr lang="cs-CZ" sz="18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192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 rotWithShape="1">
                      <a:blip r:embed="rId4"/>
                      <a:stretch>
                        <a:fillRect l="-1212" t="-113115" r="-252727" b="-26230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0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4457700" y="3792538"/>
            <a:ext cx="4319588" cy="2882900"/>
            <a:chOff x="4283968" y="3786147"/>
            <a:chExt cx="3799293" cy="2883213"/>
          </a:xfrm>
        </p:grpSpPr>
        <p:sp>
          <p:nvSpPr>
            <p:cNvPr id="8" name="TextovéPole 7"/>
            <p:cNvSpPr txBox="1"/>
            <p:nvPr/>
          </p:nvSpPr>
          <p:spPr>
            <a:xfrm>
              <a:off x="5638546" y="397639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y</a:t>
              </a:r>
              <a:endParaRPr lang="cs-CZ" sz="1400" b="1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grpSp>
          <p:nvGrpSpPr>
            <p:cNvPr id="14349" name="Skupina 20"/>
            <p:cNvGrpSpPr>
              <a:grpSpLocks/>
            </p:cNvGrpSpPr>
            <p:nvPr/>
          </p:nvGrpSpPr>
          <p:grpSpPr bwMode="auto">
            <a:xfrm>
              <a:off x="4283968" y="3977680"/>
              <a:ext cx="3744416" cy="2691680"/>
              <a:chOff x="4572000" y="3789040"/>
              <a:chExt cx="3744416" cy="2691680"/>
            </a:xfrm>
          </p:grpSpPr>
          <p:cxnSp>
            <p:nvCxnSpPr>
              <p:cNvPr id="13" name="Přímá spojnice se šipkou 12"/>
              <p:cNvCxnSpPr/>
              <p:nvPr/>
            </p:nvCxnSpPr>
            <p:spPr>
              <a:xfrm flipV="1">
                <a:off x="6300601" y="3789615"/>
                <a:ext cx="0" cy="2691105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se šipkou 13"/>
              <p:cNvCxnSpPr/>
              <p:nvPr/>
            </p:nvCxnSpPr>
            <p:spPr>
              <a:xfrm>
                <a:off x="4572000" y="5418567"/>
                <a:ext cx="3744837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" name="Přímá spojnice 23"/>
            <p:cNvCxnSpPr/>
            <p:nvPr/>
          </p:nvCxnSpPr>
          <p:spPr>
            <a:xfrm>
              <a:off x="6379793" y="5535762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6731657" y="5535762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7091898" y="5535762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7452140" y="5535762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5638365" y="5542113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292086" y="5542113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931844" y="5542113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4571603" y="5542113"/>
              <a:ext cx="0" cy="1444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H="1">
              <a:off x="5942755" y="5229341"/>
              <a:ext cx="14381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5942755" y="4868940"/>
              <a:ext cx="14381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5942755" y="4481547"/>
              <a:ext cx="14381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>
              <a:off x="5942755" y="5948557"/>
              <a:ext cx="14381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5952529" y="6308958"/>
              <a:ext cx="143817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7812360" y="5715310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x</a:t>
              </a:r>
              <a:endParaRPr lang="cs-CZ" sz="1400" b="1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097144" y="452676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2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02578" y="5589039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0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262825" y="5710065"/>
              <a:ext cx="233266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1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456448" y="5686255"/>
              <a:ext cx="351474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-1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5638365" y="4868940"/>
              <a:ext cx="0" cy="67476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H="1" flipV="1">
              <a:off x="6076798" y="4868940"/>
              <a:ext cx="311372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bdélník 56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6730516" y="3786147"/>
              <a:ext cx="845616" cy="344133"/>
            </a:xfrm>
            <a:prstGeom prst="rect">
              <a:avLst/>
            </a:prstGeom>
            <a:blipFill rotWithShape="1">
              <a:blip r:embed="rId5"/>
              <a:stretch>
                <a:fillRect l="-3822" t="-3571" b="-23214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cxnSp>
          <p:nvCxnSpPr>
            <p:cNvPr id="43" name="Přímá spojnice 42"/>
            <p:cNvCxnSpPr/>
            <p:nvPr/>
          </p:nvCxnSpPr>
          <p:spPr>
            <a:xfrm flipH="1" flipV="1">
              <a:off x="5627195" y="4868940"/>
              <a:ext cx="361638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6379793" y="4862589"/>
              <a:ext cx="0" cy="673173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6685" y="3961890"/>
            <a:ext cx="3151219" cy="1208664"/>
          </a:xfrm>
          <a:prstGeom prst="rect">
            <a:avLst/>
          </a:prstGeom>
          <a:blipFill rotWithShape="1">
            <a:blip r:embed="rId6"/>
            <a:stretch>
              <a:fillRect l="-2901" t="-4040" r="-580" b="-1111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Ohnutý pruh 14"/>
          <p:cNvSpPr/>
          <p:nvPr/>
        </p:nvSpPr>
        <p:spPr>
          <a:xfrm rot="10800000">
            <a:off x="5867400" y="1751013"/>
            <a:ext cx="1104900" cy="3843337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21194" y="601376"/>
            <a:ext cx="462095" cy="56881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n>
                  <a:solidFill>
                    <a:prstClr val="black"/>
                  </a:solidFill>
                </a:ln>
                <a:solidFill>
                  <a:prstClr val="black"/>
                </a:solidFill>
                <a:latin typeface="+mn-lt"/>
                <a:cs typeface="+mn-cs"/>
              </a:rPr>
              <a:t>y</a:t>
            </a:r>
            <a:endParaRPr lang="cs-CZ" sz="1400" b="1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686425" y="3484563"/>
            <a:ext cx="0" cy="2667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340225" y="2916238"/>
            <a:ext cx="24606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340225" y="2251075"/>
            <a:ext cx="24606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340225" y="1536700"/>
            <a:ext cx="24606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562844" y="1930154"/>
            <a:ext cx="282614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n>
                  <a:solidFill>
                    <a:prstClr val="black"/>
                  </a:solidFill>
                </a:ln>
                <a:solidFill>
                  <a:prstClr val="black"/>
                </a:solidFill>
                <a:latin typeface="+mn-lt"/>
                <a:cs typeface="+mn-cs"/>
              </a:rPr>
              <a:t>2</a:t>
            </a:r>
            <a:endParaRPr lang="cs-CZ" sz="1400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5" name="Obdélník 2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01257" y="1157579"/>
            <a:ext cx="845617" cy="344134"/>
          </a:xfrm>
          <a:prstGeom prst="rect">
            <a:avLst/>
          </a:prstGeom>
          <a:blipFill rotWithShape="1">
            <a:blip r:embed="rId2"/>
            <a:stretch>
              <a:fillRect l="-4317" t="-3571" b="-2321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7" name="Obdélník 3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79482" y="1447281"/>
            <a:ext cx="694934" cy="344134"/>
          </a:xfrm>
          <a:prstGeom prst="rect">
            <a:avLst/>
          </a:prstGeom>
          <a:blipFill rotWithShape="1">
            <a:blip r:embed="rId3"/>
            <a:stretch>
              <a:fillRect l="-4386" t="-3509" b="-2105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grpSp>
        <p:nvGrpSpPr>
          <p:cNvPr id="15369" name="Skupina 102"/>
          <p:cNvGrpSpPr>
            <a:grpSpLocks/>
          </p:cNvGrpSpPr>
          <p:nvPr/>
        </p:nvGrpSpPr>
        <p:grpSpPr bwMode="auto">
          <a:xfrm>
            <a:off x="1511300" y="603250"/>
            <a:ext cx="6480175" cy="4975225"/>
            <a:chOff x="1510595" y="603756"/>
            <a:chExt cx="6480720" cy="4974612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5084359" y="3484714"/>
              <a:ext cx="0" cy="26666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6300486" y="3484714"/>
              <a:ext cx="0" cy="26666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6914899" y="3484714"/>
              <a:ext cx="0" cy="26666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820602" y="3495825"/>
              <a:ext cx="0" cy="26508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230003" y="3495825"/>
              <a:ext cx="0" cy="26508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2615588" y="3495825"/>
              <a:ext cx="0" cy="26508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001174" y="3495825"/>
              <a:ext cx="0" cy="26508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4341346" y="4248207"/>
              <a:ext cx="24449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4355634" y="4913288"/>
              <a:ext cx="24608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7529220" y="3815147"/>
              <a:ext cx="462095" cy="56881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x</a:t>
              </a:r>
              <a:endParaRPr lang="cs-CZ" sz="1400" b="1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442148" y="3652333"/>
              <a:ext cx="462095" cy="56881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0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038687" y="3693657"/>
              <a:ext cx="397896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1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521694" y="3723725"/>
              <a:ext cx="417837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-1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626949" y="3693657"/>
              <a:ext cx="282614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2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2896285" y="3750650"/>
              <a:ext cx="379199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prstClr val="black"/>
                    </a:solidFill>
                  </a:ln>
                  <a:solidFill>
                    <a:prstClr val="black"/>
                  </a:solidFill>
                  <a:latin typeface="+mn-lt"/>
                  <a:cs typeface="+mn-cs"/>
                </a:rPr>
                <a:t>-2</a:t>
              </a:r>
              <a:endParaRPr lang="cs-CZ" sz="1400" dirty="0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grpSp>
          <p:nvGrpSpPr>
            <p:cNvPr id="15398" name="Skupina 101"/>
            <p:cNvGrpSpPr>
              <a:grpSpLocks/>
            </p:cNvGrpSpPr>
            <p:nvPr/>
          </p:nvGrpSpPr>
          <p:grpSpPr bwMode="auto">
            <a:xfrm>
              <a:off x="1510595" y="603756"/>
              <a:ext cx="6387112" cy="4974612"/>
              <a:chOff x="1510595" y="603756"/>
              <a:chExt cx="6387112" cy="4974612"/>
            </a:xfrm>
          </p:grpSpPr>
          <p:cxnSp>
            <p:nvCxnSpPr>
              <p:cNvPr id="45" name="Přímá spojnice 44"/>
              <p:cNvCxnSpPr/>
              <p:nvPr/>
            </p:nvCxnSpPr>
            <p:spPr>
              <a:xfrm flipH="1">
                <a:off x="3230003" y="2294236"/>
                <a:ext cx="12701" cy="1322224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400" name="Skupina 99"/>
              <p:cNvGrpSpPr>
                <a:grpSpLocks/>
              </p:cNvGrpSpPr>
              <p:nvPr/>
            </p:nvGrpSpPr>
            <p:grpSpPr bwMode="auto">
              <a:xfrm>
                <a:off x="1510595" y="603756"/>
                <a:ext cx="6387112" cy="4974612"/>
                <a:chOff x="1510595" y="603756"/>
                <a:chExt cx="6387112" cy="4974612"/>
              </a:xfrm>
            </p:grpSpPr>
            <p:cxnSp>
              <p:nvCxnSpPr>
                <p:cNvPr id="46" name="Přímá spojnice 45"/>
                <p:cNvCxnSpPr/>
                <p:nvPr/>
              </p:nvCxnSpPr>
              <p:spPr>
                <a:xfrm flipH="1" flipV="1">
                  <a:off x="3271281" y="2251378"/>
                  <a:ext cx="53027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5402" name="Skupina 98"/>
                <p:cNvGrpSpPr>
                  <a:grpSpLocks/>
                </p:cNvGrpSpPr>
                <p:nvPr/>
              </p:nvGrpSpPr>
              <p:grpSpPr bwMode="auto">
                <a:xfrm>
                  <a:off x="1510595" y="603756"/>
                  <a:ext cx="6387112" cy="4974612"/>
                  <a:chOff x="1510595" y="603756"/>
                  <a:chExt cx="6387112" cy="4974612"/>
                </a:xfrm>
              </p:grpSpPr>
              <p:grpSp>
                <p:nvGrpSpPr>
                  <p:cNvPr id="15403" name="Skupina 3"/>
                  <p:cNvGrpSpPr>
                    <a:grpSpLocks/>
                  </p:cNvGrpSpPr>
                  <p:nvPr/>
                </p:nvGrpSpPr>
                <p:grpSpPr bwMode="auto">
                  <a:xfrm>
                    <a:off x="1510595" y="603756"/>
                    <a:ext cx="6387112" cy="4974612"/>
                    <a:chOff x="4572000" y="3789040"/>
                    <a:chExt cx="3744416" cy="2691680"/>
                  </a:xfrm>
                </p:grpSpPr>
                <p:cxnSp>
                  <p:nvCxnSpPr>
                    <p:cNvPr id="28" name="Přímá spojnice se šipkou 27"/>
                    <p:cNvCxnSpPr/>
                    <p:nvPr/>
                  </p:nvCxnSpPr>
                  <p:spPr>
                    <a:xfrm flipV="1">
                      <a:off x="6300390" y="3789040"/>
                      <a:ext cx="0" cy="2691680"/>
                    </a:xfrm>
                    <a:prstGeom prst="straightConnector1">
                      <a:avLst/>
                    </a:prstGeom>
                    <a:ln w="38100"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9" name="Přímá spojnice se šipkou 28"/>
                    <p:cNvCxnSpPr/>
                    <p:nvPr/>
                  </p:nvCxnSpPr>
                  <p:spPr>
                    <a:xfrm>
                      <a:off x="4572000" y="5419164"/>
                      <a:ext cx="3744380" cy="0"/>
                    </a:xfrm>
                    <a:prstGeom prst="straightConnector1">
                      <a:avLst/>
                    </a:prstGeom>
                    <a:ln w="38100"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cxnSp>
                <p:nvCxnSpPr>
                  <p:cNvPr id="23" name="Přímá spojnice 22"/>
                  <p:cNvCxnSpPr/>
                  <p:nvPr/>
                </p:nvCxnSpPr>
                <p:spPr>
                  <a:xfrm>
                    <a:off x="3820602" y="2251378"/>
                    <a:ext cx="0" cy="1246034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" name="Přímá spojnice 23"/>
                  <p:cNvCxnSpPr/>
                  <p:nvPr/>
                </p:nvCxnSpPr>
                <p:spPr>
                  <a:xfrm flipH="1" flipV="1">
                    <a:off x="4568377" y="2251378"/>
                    <a:ext cx="531858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6" name="Přímá spojnice 25"/>
                  <p:cNvCxnSpPr/>
                  <p:nvPr/>
                </p:nvCxnSpPr>
                <p:spPr>
                  <a:xfrm flipH="1" flipV="1">
                    <a:off x="3801551" y="2251378"/>
                    <a:ext cx="617589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Přímá spojnice 26"/>
                  <p:cNvCxnSpPr/>
                  <p:nvPr/>
                </p:nvCxnSpPr>
                <p:spPr>
                  <a:xfrm>
                    <a:off x="5084358" y="2238680"/>
                    <a:ext cx="0" cy="1246034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0" name="Přímá spojnice 29"/>
                  <p:cNvCxnSpPr/>
                  <p:nvPr/>
                </p:nvCxnSpPr>
                <p:spPr>
                  <a:xfrm flipH="1" flipV="1">
                    <a:off x="4463593" y="2918046"/>
                    <a:ext cx="636642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2" name="Přímá spojnice 31"/>
                  <p:cNvCxnSpPr/>
                  <p:nvPr/>
                </p:nvCxnSpPr>
                <p:spPr>
                  <a:xfrm flipH="1">
                    <a:off x="3811076" y="2916459"/>
                    <a:ext cx="647754" cy="1587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" name="Přímá spojnice 40"/>
                  <p:cNvCxnSpPr/>
                  <p:nvPr/>
                </p:nvCxnSpPr>
                <p:spPr>
                  <a:xfrm flipH="1" flipV="1">
                    <a:off x="5155801" y="2251378"/>
                    <a:ext cx="530270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Přímá spojnice 41"/>
                  <p:cNvCxnSpPr/>
                  <p:nvPr/>
                </p:nvCxnSpPr>
                <p:spPr>
                  <a:xfrm>
                    <a:off x="5686071" y="2251378"/>
                    <a:ext cx="0" cy="1246034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  <p:sp>
        <p:nvSpPr>
          <p:cNvPr id="51" name="Obdélník 5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838084" y="1893798"/>
            <a:ext cx="1017650" cy="366254"/>
          </a:xfrm>
          <a:prstGeom prst="rect">
            <a:avLst/>
          </a:prstGeom>
          <a:blipFill rotWithShape="1">
            <a:blip r:embed="rId4"/>
            <a:stretch>
              <a:fillRect l="-3593" b="-21667"/>
            </a:stretch>
          </a:blipFill>
          <a:ln>
            <a:noFill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2" name="Obdélník 5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38993" y="5661248"/>
            <a:ext cx="908133" cy="344134"/>
          </a:xfrm>
          <a:prstGeom prst="rect">
            <a:avLst/>
          </a:prstGeom>
          <a:blipFill rotWithShape="1">
            <a:blip r:embed="rId5"/>
            <a:stretch>
              <a:fillRect l="-3356" t="-3571" b="-2321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3" name="Obdélník 52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198007" y="5589239"/>
            <a:ext cx="757451" cy="344134"/>
          </a:xfrm>
          <a:prstGeom prst="rect">
            <a:avLst/>
          </a:prstGeom>
          <a:blipFill rotWithShape="1">
            <a:blip r:embed="rId6"/>
            <a:stretch>
              <a:fillRect l="-4839" t="-3571" b="-2321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5" name="Obdélník 9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09022" y="4729836"/>
            <a:ext cx="1126654" cy="366254"/>
          </a:xfrm>
          <a:prstGeom prst="rect">
            <a:avLst/>
          </a:prstGeom>
          <a:blipFill rotWithShape="1">
            <a:blip r:embed="rId7"/>
            <a:stretch>
              <a:fillRect l="-3261" b="-21667"/>
            </a:stretch>
          </a:blipFill>
          <a:ln>
            <a:noFill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5" name="Ohnutý pruh 34"/>
          <p:cNvSpPr/>
          <p:nvPr/>
        </p:nvSpPr>
        <p:spPr>
          <a:xfrm rot="10800000">
            <a:off x="3635375" y="-217488"/>
            <a:ext cx="1644650" cy="3844926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Ohnutý pruh 35"/>
          <p:cNvSpPr/>
          <p:nvPr/>
        </p:nvSpPr>
        <p:spPr>
          <a:xfrm rot="10800000">
            <a:off x="3797300" y="-223838"/>
            <a:ext cx="1298575" cy="3852863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Ohnutý pruh 37"/>
          <p:cNvSpPr/>
          <p:nvPr/>
        </p:nvSpPr>
        <p:spPr>
          <a:xfrm>
            <a:off x="3797300" y="3652838"/>
            <a:ext cx="1298575" cy="3851275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Ohnutý pruh 38"/>
          <p:cNvSpPr/>
          <p:nvPr/>
        </p:nvSpPr>
        <p:spPr>
          <a:xfrm>
            <a:off x="3616325" y="3667125"/>
            <a:ext cx="1643063" cy="3843338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Ohnutý pruh 48"/>
          <p:cNvSpPr/>
          <p:nvPr/>
        </p:nvSpPr>
        <p:spPr>
          <a:xfrm rot="10800000">
            <a:off x="3216275" y="-114300"/>
            <a:ext cx="2490788" cy="3767138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Ohnutý pruh 49"/>
          <p:cNvSpPr/>
          <p:nvPr/>
        </p:nvSpPr>
        <p:spPr>
          <a:xfrm>
            <a:off x="3217863" y="3638550"/>
            <a:ext cx="2490787" cy="3767138"/>
          </a:xfrm>
          <a:prstGeom prst="blockArc">
            <a:avLst>
              <a:gd name="adj1" fmla="val 10800000"/>
              <a:gd name="adj2" fmla="val 60357"/>
              <a:gd name="adj3" fmla="val 0"/>
            </a:avLst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TextovéPole 9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9269" y="6054658"/>
            <a:ext cx="7967851" cy="652551"/>
          </a:xfrm>
          <a:prstGeom prst="rect">
            <a:avLst/>
          </a:prstGeom>
          <a:blipFill rotWithShape="1">
            <a:blip r:embed="rId8"/>
            <a:stretch>
              <a:fillRect l="-612" t="-3738" b="-1401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7" name="TextovéPole 9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17587" y="161825"/>
            <a:ext cx="2160240" cy="1206549"/>
          </a:xfrm>
          <a:prstGeom prst="rect">
            <a:avLst/>
          </a:prstGeom>
          <a:blipFill rotWithShape="1">
            <a:blip r:embed="rId9"/>
            <a:stretch>
              <a:fillRect l="-2254" t="-2030" r="-1127" b="-761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8" name="TextovéPole 9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79512" y="161825"/>
            <a:ext cx="2160240" cy="1206549"/>
          </a:xfrm>
          <a:prstGeom prst="rect">
            <a:avLst/>
          </a:prstGeom>
          <a:blipFill rotWithShape="1">
            <a:blip r:embed="rId10"/>
            <a:stretch>
              <a:fillRect l="-2254" t="-2030" b="-761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851217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endParaRPr lang="cs-CZ" sz="2400" b="1">
              <a:solidFill>
                <a:srgbClr val="FFFFFF"/>
              </a:solidFill>
              <a:latin typeface="Calibri" pitchFamily="34" charset="0"/>
            </a:endParaRPr>
          </a:p>
          <a:p>
            <a:endParaRPr lang="cs-CZ" sz="15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755650" y="471488"/>
            <a:ext cx="6840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Text a grafy: Mgr. Viktor Douša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22</Words>
  <Application>Microsoft Office PowerPoint</Application>
  <PresentationFormat>On-screen Show (4:3)</PresentationFormat>
  <Paragraphs>6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8" baseType="lpstr">
      <vt:lpstr>Calibri</vt:lpstr>
      <vt:lpstr>Arial</vt:lpstr>
      <vt:lpstr>Times New Roman</vt:lpstr>
      <vt:lpstr>1_Motiv systému Office</vt:lpstr>
      <vt:lpstr>Snímek 1</vt:lpstr>
      <vt:lpstr>Snímek 2</vt:lpstr>
      <vt:lpstr>Snímek 3</vt:lpstr>
      <vt:lpstr>Snímek 4</vt:lpstr>
    </vt:vector>
  </TitlesOfParts>
  <Company>1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  funkce</dc:title>
  <dc:creator>Viky</dc:creator>
  <cp:lastModifiedBy>DUM</cp:lastModifiedBy>
  <cp:revision>20</cp:revision>
  <dcterms:created xsi:type="dcterms:W3CDTF">2011-05-09T17:36:28Z</dcterms:created>
  <dcterms:modified xsi:type="dcterms:W3CDTF">2012-03-03T18:38:26Z</dcterms:modified>
</cp:coreProperties>
</file>