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5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5AE6259-C725-42BC-8DA5-2394238F36B1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CD1D595-EE4A-49C8-B8D8-A788F1AB66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6A255D-6127-4E1A-85A7-EDD862FE92A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C1A6A-2BAA-48A8-A658-F9817967AB8E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B4579-26D4-45B2-9C5C-C85DA9612C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D8E7-7155-479D-BB8E-59AE21C832BE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38A40-A642-45F9-AA8D-61EFDB6552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B00C-2407-4E4C-B693-8145DB2CB686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5F700-10FB-49F3-92A7-E5C082E23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51BFE-4564-40FE-B122-3DB80E6E8808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D8B0F-F510-4057-9731-14A2EEA459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514D8-9507-424A-B9C6-ED06B13D5E3E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18067-6815-4902-895D-FBDC358FA0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0E605-D106-43E1-8659-D88538157EC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D8CA7-06FC-450A-ABE7-10FB9CCCB3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4D0AA-7A1A-4469-BBB0-A4B951292672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4FA79-4E3D-4A20-9CDD-D3CB4A254C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CEF79-A6AE-4697-B929-54F3EA103422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A2D12-1A26-46AC-A565-C72372A62D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70889-7E80-4466-AEEA-577615A0494B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012E7-ADB8-4658-B6D3-04C86E7441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444CC-4F44-4BA1-8F5D-8EE09342A94E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5908A-217A-4599-867C-38E70F2D79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FAAED-D68C-431F-8F2F-8954E861F6F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807D3-A8D7-456B-8398-5BF4130256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26CEB9-F6BB-40BE-B186-363884413810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DADB3F-6A54-453C-A303-34A34C21AC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9607" y="1052736"/>
            <a:ext cx="7772400" cy="1944216"/>
          </a:xfr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sz="6000" dirty="0" smtClean="0"/>
              <a:t>Dvojčleny</a:t>
            </a:r>
            <a:r>
              <a:rPr lang="cs-CZ" dirty="0" smtClean="0"/>
              <a:t> </a:t>
            </a:r>
            <a:r>
              <a:rPr lang="cs-CZ" sz="6000" dirty="0"/>
              <a:t>-</a:t>
            </a:r>
            <a:r>
              <a:rPr lang="cs-CZ" dirty="0" smtClean="0"/>
              <a:t> </a:t>
            </a:r>
            <a:r>
              <a:rPr lang="cs-CZ" sz="6000" dirty="0"/>
              <a:t>vzorce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4340" name="TextovéPole 3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r>
              <a:rPr lang="cs-CZ">
                <a:latin typeface="Calibri" pitchFamily="34" charset="0"/>
              </a:rPr>
              <a:t>VY_32_INOVACE_059_Dvojčleny-vzorce</a:t>
            </a:r>
            <a:endParaRPr lang="cs-CZ" b="1">
              <a:latin typeface="Calibri" pitchFamily="34" charset="0"/>
            </a:endParaRP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4446588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/>
          <p:cNvGrpSpPr>
            <a:grpSpLocks/>
          </p:cNvGrpSpPr>
          <p:nvPr/>
        </p:nvGrpSpPr>
        <p:grpSpPr bwMode="auto">
          <a:xfrm>
            <a:off x="219075" y="1268413"/>
            <a:ext cx="8685213" cy="1041400"/>
            <a:chOff x="319136" y="548680"/>
            <a:chExt cx="8685403" cy="1041561"/>
          </a:xfrm>
        </p:grpSpPr>
        <p:sp>
          <p:nvSpPr>
            <p:cNvPr id="8" name="TextovéPole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843463" y="574578"/>
              <a:ext cx="8161076" cy="1015663"/>
            </a:xfrm>
            <a:prstGeom prst="rect">
              <a:avLst/>
            </a:prstGeom>
            <a:blipFill rotWithShape="1">
              <a:blip r:embed="rId3"/>
              <a:stretch>
                <a:fillRect t="-17365" b="-40120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15370" name="TextovéPole 10"/>
            <p:cNvSpPr txBox="1">
              <a:spLocks noChangeArrowheads="1"/>
            </p:cNvSpPr>
            <p:nvPr/>
          </p:nvSpPr>
          <p:spPr bwMode="auto">
            <a:xfrm>
              <a:off x="319136" y="548680"/>
              <a:ext cx="794378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6000">
                  <a:solidFill>
                    <a:srgbClr val="FF0000"/>
                  </a:solidFill>
                  <a:latin typeface="Calibri" pitchFamily="34" charset="0"/>
                </a:rPr>
                <a:t>I.</a:t>
              </a:r>
            </a:p>
          </p:txBody>
        </p:sp>
      </p:grpSp>
      <p:grpSp>
        <p:nvGrpSpPr>
          <p:cNvPr id="19" name="Skupina 18"/>
          <p:cNvGrpSpPr>
            <a:grpSpLocks/>
          </p:cNvGrpSpPr>
          <p:nvPr/>
        </p:nvGrpSpPr>
        <p:grpSpPr bwMode="auto">
          <a:xfrm>
            <a:off x="96838" y="3141663"/>
            <a:ext cx="8878887" cy="1014412"/>
            <a:chOff x="97378" y="2924944"/>
            <a:chExt cx="8755106" cy="1015664"/>
          </a:xfrm>
        </p:grpSpPr>
        <p:sp>
          <p:nvSpPr>
            <p:cNvPr id="9" name="TextovéPole 8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691408" y="2924945"/>
              <a:ext cx="8161076" cy="1015663"/>
            </a:xfrm>
            <a:prstGeom prst="rect">
              <a:avLst/>
            </a:prstGeom>
            <a:blipFill rotWithShape="1">
              <a:blip r:embed="rId4"/>
              <a:stretch>
                <a:fillRect t="-17365" b="-40120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15368" name="TextovéPole 11"/>
            <p:cNvSpPr txBox="1">
              <a:spLocks noChangeArrowheads="1"/>
            </p:cNvSpPr>
            <p:nvPr/>
          </p:nvSpPr>
          <p:spPr bwMode="auto">
            <a:xfrm>
              <a:off x="97378" y="2924944"/>
              <a:ext cx="794378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6000">
                  <a:solidFill>
                    <a:srgbClr val="FF0000"/>
                  </a:solidFill>
                  <a:latin typeface="Calibri" pitchFamily="34" charset="0"/>
                </a:rPr>
                <a:t>II.</a:t>
              </a:r>
            </a:p>
          </p:txBody>
        </p:sp>
      </p:grpSp>
      <p:grpSp>
        <p:nvGrpSpPr>
          <p:cNvPr id="18" name="Skupina 17"/>
          <p:cNvGrpSpPr>
            <a:grpSpLocks/>
          </p:cNvGrpSpPr>
          <p:nvPr/>
        </p:nvGrpSpPr>
        <p:grpSpPr bwMode="auto">
          <a:xfrm>
            <a:off x="79375" y="4868863"/>
            <a:ext cx="8896350" cy="1016000"/>
            <a:chOff x="107504" y="4361326"/>
            <a:chExt cx="8897036" cy="1015664"/>
          </a:xfrm>
        </p:grpSpPr>
        <p:sp>
          <p:nvSpPr>
            <p:cNvPr id="10" name="TextovéPole 9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79152" y="4361327"/>
              <a:ext cx="7925388" cy="1015663"/>
            </a:xfrm>
            <a:prstGeom prst="rect">
              <a:avLst/>
            </a:prstGeom>
            <a:blipFill rotWithShape="1">
              <a:blip r:embed="rId5"/>
              <a:stretch>
                <a:fillRect t="-17470" r="-1538" b="-40964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15366" name="TextovéPole 12"/>
            <p:cNvSpPr txBox="1">
              <a:spLocks noChangeArrowheads="1"/>
            </p:cNvSpPr>
            <p:nvPr/>
          </p:nvSpPr>
          <p:spPr bwMode="auto">
            <a:xfrm>
              <a:off x="107504" y="4361326"/>
              <a:ext cx="1021882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6000">
                  <a:solidFill>
                    <a:srgbClr val="FF0000"/>
                  </a:solidFill>
                  <a:latin typeface="Calibri" pitchFamily="34" charset="0"/>
                </a:rPr>
                <a:t>III.</a:t>
              </a:r>
            </a:p>
          </p:txBody>
        </p:sp>
      </p:grpSp>
      <p:sp>
        <p:nvSpPr>
          <p:cNvPr id="20" name="Obdélník 19"/>
          <p:cNvSpPr/>
          <p:nvPr/>
        </p:nvSpPr>
        <p:spPr>
          <a:xfrm>
            <a:off x="3313529" y="188640"/>
            <a:ext cx="2329036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Vzorce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Skupina 18"/>
          <p:cNvGrpSpPr>
            <a:grpSpLocks/>
          </p:cNvGrpSpPr>
          <p:nvPr/>
        </p:nvGrpSpPr>
        <p:grpSpPr bwMode="auto">
          <a:xfrm>
            <a:off x="468313" y="333375"/>
            <a:ext cx="8307387" cy="4754563"/>
            <a:chOff x="467544" y="332656"/>
            <a:chExt cx="8307524" cy="4754855"/>
          </a:xfrm>
        </p:grpSpPr>
        <p:sp>
          <p:nvSpPr>
            <p:cNvPr id="7" name="TextovéPole 6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67544" y="332656"/>
              <a:ext cx="7632848" cy="2246769"/>
            </a:xfrm>
            <a:prstGeom prst="rect">
              <a:avLst/>
            </a:prstGeom>
            <a:blipFill rotWithShape="1">
              <a:blip r:embed="rId2"/>
              <a:stretch>
                <a:fillRect l="-5671" t="-9239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8" name="TextovéPole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94148" y="2132856"/>
              <a:ext cx="8280920" cy="2954655"/>
            </a:xfrm>
            <a:prstGeom prst="rect">
              <a:avLst/>
            </a:prstGeom>
            <a:blipFill rotWithShape="1">
              <a:blip r:embed="rId3"/>
              <a:stretch>
                <a:fillRect l="-1105" t="-1649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17" name="Zahnutá šipka nahoru 16"/>
            <p:cNvSpPr/>
            <p:nvPr/>
          </p:nvSpPr>
          <p:spPr>
            <a:xfrm>
              <a:off x="1205743" y="4473110"/>
              <a:ext cx="469908" cy="360385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8" name="Zahnutá šipka nahoru 17"/>
            <p:cNvSpPr/>
            <p:nvPr/>
          </p:nvSpPr>
          <p:spPr>
            <a:xfrm>
              <a:off x="1199393" y="4473110"/>
              <a:ext cx="950929" cy="360385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Zahnutá šipka nahoru 20"/>
            <p:cNvSpPr/>
            <p:nvPr/>
          </p:nvSpPr>
          <p:spPr>
            <a:xfrm>
              <a:off x="1205743" y="4465173"/>
              <a:ext cx="469908" cy="358797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2" name="Zahnutá šipka nahoru 21"/>
            <p:cNvSpPr/>
            <p:nvPr/>
          </p:nvSpPr>
          <p:spPr>
            <a:xfrm>
              <a:off x="1199393" y="4465173"/>
              <a:ext cx="950929" cy="358797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23" name="Kruhová šipka 22"/>
          <p:cNvSpPr/>
          <p:nvPr/>
        </p:nvSpPr>
        <p:spPr>
          <a:xfrm>
            <a:off x="633413" y="3643313"/>
            <a:ext cx="1041400" cy="682625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Kruhová šipka 23"/>
          <p:cNvSpPr/>
          <p:nvPr/>
        </p:nvSpPr>
        <p:spPr>
          <a:xfrm>
            <a:off x="628650" y="3455988"/>
            <a:ext cx="1516063" cy="100806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800000"/>
              <a:gd name="adj5" fmla="val 151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7412" name="Obrázek 2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4059238"/>
            <a:ext cx="2513012" cy="279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ovéPole 25"/>
          <p:cNvSpPr txBox="1">
            <a:spLocks noChangeArrowheads="1"/>
          </p:cNvSpPr>
          <p:nvPr/>
        </p:nvSpPr>
        <p:spPr bwMode="auto">
          <a:xfrm>
            <a:off x="1674813" y="5229225"/>
            <a:ext cx="3833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Grafické znázornění vzorce :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5292725" y="5805488"/>
            <a:ext cx="431800" cy="287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Skupina 18"/>
          <p:cNvGrpSpPr>
            <a:grpSpLocks/>
          </p:cNvGrpSpPr>
          <p:nvPr/>
        </p:nvGrpSpPr>
        <p:grpSpPr bwMode="auto">
          <a:xfrm>
            <a:off x="468313" y="333375"/>
            <a:ext cx="8307387" cy="4754563"/>
            <a:chOff x="467544" y="332656"/>
            <a:chExt cx="8307524" cy="4754855"/>
          </a:xfrm>
        </p:grpSpPr>
        <p:sp>
          <p:nvSpPr>
            <p:cNvPr id="7" name="TextovéPole 6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67544" y="332656"/>
              <a:ext cx="7632848" cy="2246769"/>
            </a:xfrm>
            <a:prstGeom prst="rect">
              <a:avLst/>
            </a:prstGeom>
            <a:blipFill rotWithShape="1">
              <a:blip r:embed="rId2"/>
              <a:stretch>
                <a:fillRect l="-5671" t="-9239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8" name="TextovéPole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94148" y="2132856"/>
              <a:ext cx="8280920" cy="2954655"/>
            </a:xfrm>
            <a:prstGeom prst="rect">
              <a:avLst/>
            </a:prstGeom>
            <a:blipFill rotWithShape="1">
              <a:blip r:embed="rId3"/>
              <a:stretch>
                <a:fillRect l="-1105" t="-1649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17" name="Zahnutá šipka nahoru 16"/>
            <p:cNvSpPr/>
            <p:nvPr/>
          </p:nvSpPr>
          <p:spPr>
            <a:xfrm>
              <a:off x="1205743" y="4473110"/>
              <a:ext cx="469908" cy="360385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8" name="Zahnutá šipka nahoru 17"/>
            <p:cNvSpPr/>
            <p:nvPr/>
          </p:nvSpPr>
          <p:spPr>
            <a:xfrm>
              <a:off x="1199393" y="4473110"/>
              <a:ext cx="950929" cy="360385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Zahnutá šipka nahoru 20"/>
            <p:cNvSpPr/>
            <p:nvPr/>
          </p:nvSpPr>
          <p:spPr>
            <a:xfrm>
              <a:off x="1205743" y="4465173"/>
              <a:ext cx="469908" cy="358797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2" name="Zahnutá šipka nahoru 21"/>
            <p:cNvSpPr/>
            <p:nvPr/>
          </p:nvSpPr>
          <p:spPr>
            <a:xfrm>
              <a:off x="1199393" y="4465173"/>
              <a:ext cx="950929" cy="358797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23" name="Kruhová šipka 22"/>
          <p:cNvSpPr/>
          <p:nvPr/>
        </p:nvSpPr>
        <p:spPr>
          <a:xfrm>
            <a:off x="633413" y="3643313"/>
            <a:ext cx="1041400" cy="682625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Kruhová šipka 23"/>
          <p:cNvSpPr/>
          <p:nvPr/>
        </p:nvSpPr>
        <p:spPr>
          <a:xfrm>
            <a:off x="628650" y="3455988"/>
            <a:ext cx="1516063" cy="100806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800000"/>
              <a:gd name="adj5" fmla="val 151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436" name="TextovéPole 2"/>
          <p:cNvSpPr txBox="1">
            <a:spLocks noChangeArrowheads="1"/>
          </p:cNvSpPr>
          <p:nvPr/>
        </p:nvSpPr>
        <p:spPr bwMode="auto">
          <a:xfrm>
            <a:off x="2654300" y="5087938"/>
            <a:ext cx="17732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druhá mocnina prvního členu</a:t>
            </a:r>
          </a:p>
        </p:txBody>
      </p:sp>
      <p:cxnSp>
        <p:nvCxnSpPr>
          <p:cNvPr id="9" name="Přímá spojnice se šipkou 8"/>
          <p:cNvCxnSpPr>
            <a:stCxn id="18438" idx="0"/>
          </p:cNvCxnSpPr>
          <p:nvPr/>
        </p:nvCxnSpPr>
        <p:spPr>
          <a:xfrm flipV="1">
            <a:off x="5795963" y="4473575"/>
            <a:ext cx="76200" cy="11874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8" name="TextovéPole 11"/>
          <p:cNvSpPr txBox="1">
            <a:spLocks noChangeArrowheads="1"/>
          </p:cNvSpPr>
          <p:nvPr/>
        </p:nvSpPr>
        <p:spPr bwMode="auto">
          <a:xfrm>
            <a:off x="4932363" y="5661025"/>
            <a:ext cx="1727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dvojnásobný součin prvního a druhého členu</a:t>
            </a:r>
          </a:p>
        </p:txBody>
      </p:sp>
      <p:cxnSp>
        <p:nvCxnSpPr>
          <p:cNvPr id="28" name="Přímá spojnice se šipkou 27"/>
          <p:cNvCxnSpPr>
            <a:stCxn id="18436" idx="0"/>
          </p:cNvCxnSpPr>
          <p:nvPr/>
        </p:nvCxnSpPr>
        <p:spPr>
          <a:xfrm flipV="1">
            <a:off x="3541713" y="4346575"/>
            <a:ext cx="1428750" cy="74136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TextovéPole 28"/>
          <p:cNvSpPr txBox="1">
            <a:spLocks noChangeArrowheads="1"/>
          </p:cNvSpPr>
          <p:nvPr/>
        </p:nvSpPr>
        <p:spPr bwMode="auto">
          <a:xfrm>
            <a:off x="6948488" y="5067300"/>
            <a:ext cx="17732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druhá mocnina  druhého členu</a:t>
            </a:r>
          </a:p>
        </p:txBody>
      </p:sp>
      <p:cxnSp>
        <p:nvCxnSpPr>
          <p:cNvPr id="30" name="Přímá spojnice se šipkou 29"/>
          <p:cNvCxnSpPr>
            <a:stCxn id="18440" idx="0"/>
          </p:cNvCxnSpPr>
          <p:nvPr/>
        </p:nvCxnSpPr>
        <p:spPr>
          <a:xfrm flipH="1" flipV="1">
            <a:off x="6516688" y="4346575"/>
            <a:ext cx="1317625" cy="7207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Skupina 18"/>
          <p:cNvGrpSpPr>
            <a:grpSpLocks/>
          </p:cNvGrpSpPr>
          <p:nvPr/>
        </p:nvGrpSpPr>
        <p:grpSpPr bwMode="auto">
          <a:xfrm>
            <a:off x="468313" y="333375"/>
            <a:ext cx="8307387" cy="4754563"/>
            <a:chOff x="467544" y="332656"/>
            <a:chExt cx="8307524" cy="4754855"/>
          </a:xfrm>
        </p:grpSpPr>
        <p:sp>
          <p:nvSpPr>
            <p:cNvPr id="7" name="TextovéPole 6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67544" y="332656"/>
              <a:ext cx="7632848" cy="1631216"/>
            </a:xfrm>
            <a:prstGeom prst="rect">
              <a:avLst/>
            </a:prstGeom>
            <a:blipFill rotWithShape="1">
              <a:blip r:embed="rId2"/>
              <a:stretch>
                <a:fillRect l="-5671" t="-12734" b="-15730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8" name="TextovéPole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94148" y="2132856"/>
              <a:ext cx="8280920" cy="2954655"/>
            </a:xfrm>
            <a:prstGeom prst="rect">
              <a:avLst/>
            </a:prstGeom>
            <a:blipFill rotWithShape="1">
              <a:blip r:embed="rId3"/>
              <a:stretch>
                <a:fillRect l="-1105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17" name="Zahnutá šipka nahoru 16"/>
            <p:cNvSpPr/>
            <p:nvPr/>
          </p:nvSpPr>
          <p:spPr>
            <a:xfrm>
              <a:off x="1205743" y="4473110"/>
              <a:ext cx="469908" cy="360385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8" name="Zahnutá šipka nahoru 17"/>
            <p:cNvSpPr/>
            <p:nvPr/>
          </p:nvSpPr>
          <p:spPr>
            <a:xfrm>
              <a:off x="1199393" y="4473110"/>
              <a:ext cx="950929" cy="360385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Zahnutá šipka nahoru 20"/>
            <p:cNvSpPr/>
            <p:nvPr/>
          </p:nvSpPr>
          <p:spPr>
            <a:xfrm>
              <a:off x="1205743" y="4465173"/>
              <a:ext cx="469908" cy="358797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2" name="Zahnutá šipka nahoru 21"/>
            <p:cNvSpPr/>
            <p:nvPr/>
          </p:nvSpPr>
          <p:spPr>
            <a:xfrm>
              <a:off x="1199393" y="4465173"/>
              <a:ext cx="950929" cy="358797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23" name="Kruhová šipka 22"/>
          <p:cNvSpPr/>
          <p:nvPr/>
        </p:nvSpPr>
        <p:spPr>
          <a:xfrm>
            <a:off x="633413" y="3643313"/>
            <a:ext cx="1041400" cy="682625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Kruhová šipka 23"/>
          <p:cNvSpPr/>
          <p:nvPr/>
        </p:nvSpPr>
        <p:spPr>
          <a:xfrm>
            <a:off x="628650" y="3455988"/>
            <a:ext cx="1516063" cy="100806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800000"/>
              <a:gd name="adj5" fmla="val 151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460" name="TextovéPole 1"/>
          <p:cNvSpPr txBox="1">
            <a:spLocks noChangeArrowheads="1"/>
          </p:cNvSpPr>
          <p:nvPr/>
        </p:nvSpPr>
        <p:spPr bwMode="auto">
          <a:xfrm>
            <a:off x="539750" y="5373688"/>
            <a:ext cx="76327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Součin součtu a rozdílu stejných čísel se rovná rozdílu jejich druhých mocnin.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1089" y="416042"/>
            <a:ext cx="8208912" cy="6998904"/>
          </a:xfrm>
          <a:prstGeom prst="rect">
            <a:avLst/>
          </a:prstGeom>
          <a:blipFill rotWithShape="1">
            <a:blip r:embed="rId2"/>
            <a:stretch>
              <a:fillRect l="-3269" t="-174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Obdélník 4"/>
          <p:cNvSpPr/>
          <p:nvPr/>
        </p:nvSpPr>
        <p:spPr>
          <a:xfrm>
            <a:off x="3735388" y="1554163"/>
            <a:ext cx="503237" cy="3603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19475" y="6021388"/>
            <a:ext cx="504825" cy="3603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555875" y="2492375"/>
            <a:ext cx="504825" cy="3603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419475" y="3429000"/>
            <a:ext cx="503238" cy="3603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331913" y="5157788"/>
            <a:ext cx="503237" cy="3587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419475" y="4365625"/>
            <a:ext cx="503238" cy="3587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ovéPole 1"/>
          <p:cNvSpPr txBox="1">
            <a:spLocks noChangeArrowheads="1"/>
          </p:cNvSpPr>
          <p:nvPr/>
        </p:nvSpPr>
        <p:spPr bwMode="auto">
          <a:xfrm>
            <a:off x="304800" y="333375"/>
            <a:ext cx="8512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endParaRPr lang="cs-CZ" sz="2400" b="1">
              <a:solidFill>
                <a:schemeClr val="bg1"/>
              </a:solidFill>
              <a:latin typeface="Calibri" pitchFamily="34" charset="0"/>
            </a:endParaRPr>
          </a:p>
          <a:p>
            <a:endParaRPr lang="cs-CZ" sz="1500">
              <a:latin typeface="Times New Roman" pitchFamily="18" charset="0"/>
            </a:endParaRPr>
          </a:p>
        </p:txBody>
      </p:sp>
      <p:sp>
        <p:nvSpPr>
          <p:cNvPr id="21507" name="TextovéPole 2"/>
          <p:cNvSpPr txBox="1">
            <a:spLocks noChangeArrowheads="1"/>
          </p:cNvSpPr>
          <p:nvPr/>
        </p:nvSpPr>
        <p:spPr bwMode="auto">
          <a:xfrm>
            <a:off x="565150" y="363538"/>
            <a:ext cx="79930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Obrázek:A plus b au carre.svg. In </a:t>
            </a:r>
            <a:r>
              <a:rPr lang="cs-CZ" i="1">
                <a:latin typeface="Calibri" pitchFamily="34" charset="0"/>
              </a:rPr>
              <a:t>Wikipedia : the free encyclopedia</a:t>
            </a:r>
            <a:r>
              <a:rPr lang="cs-CZ">
                <a:latin typeface="Calibri" pitchFamily="34" charset="0"/>
              </a:rPr>
              <a:t> [online]. St. Petersburg (Florida) : Wikipedia Foundation, , last modified on 18. 1. 2011 v 21:47 [cit. 2011-04-07]. Dostupné z WWW: &lt;http://cs.wikipedia.org/wiki/Soubor:A_plus_b_au_carre.svg&gt;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190</TotalTime>
  <Words>67</Words>
  <Application>Microsoft Office PowerPoint</Application>
  <PresentationFormat>On-screen Show (4:3)</PresentationFormat>
  <Paragraphs>12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Calibri</vt:lpstr>
      <vt:lpstr>Arial</vt:lpstr>
      <vt:lpstr>Times New Roman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památky a jejich stavební slohy</dc:title>
  <dc:creator>Viky</dc:creator>
  <cp:lastModifiedBy>DUM</cp:lastModifiedBy>
  <cp:revision>30</cp:revision>
  <dcterms:created xsi:type="dcterms:W3CDTF">2011-04-07T12:24:30Z</dcterms:created>
  <dcterms:modified xsi:type="dcterms:W3CDTF">2012-03-03T18:43:15Z</dcterms:modified>
</cp:coreProperties>
</file>