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71" r:id="rId4"/>
    <p:sldId id="272" r:id="rId5"/>
    <p:sldId id="268" r:id="rId6"/>
    <p:sldId id="269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592288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</a:t>
            </a:r>
            <a:r>
              <a:rPr lang="cs-CZ" sz="1800"/>
              <a:t>: </a:t>
            </a:r>
            <a:r>
              <a:rPr lang="cs-CZ" sz="1800" smtClean="0"/>
              <a:t> </a:t>
            </a:r>
            <a:r>
              <a:rPr lang="cs-CZ" sz="1800" smtClean="0"/>
              <a:t>10.12. </a:t>
            </a:r>
            <a:r>
              <a:rPr lang="cs-CZ" sz="1800" dirty="0"/>
              <a:t>2011</a:t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Předložky s/se, z/ze.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VY_32_INOVACE_ČJ.5.B.05_PŘEDLOŽKY S/SE, Z/ZE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 slouží k </a:t>
            </a:r>
            <a:r>
              <a:rPr lang="cs-CZ" sz="1800" dirty="0" smtClean="0"/>
              <a:t>seznámení a procvičení nového učiva o předložkách.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73832" y="491994"/>
            <a:ext cx="2528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VY_32_INOVACE_ČJ.5.B.05-10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Předložky s/se, z/ze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Předložky s a z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při psaní rozlišují podle toho,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kterým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pádem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ve větě pojí.</a:t>
            </a:r>
          </a:p>
          <a:p>
            <a:pPr marL="82296" indent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400" dirty="0" smtClean="0"/>
              <a:t>(se) – se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pádem</a:t>
            </a:r>
          </a:p>
          <a:p>
            <a:pPr marL="82296" indent="0">
              <a:buNone/>
            </a:pPr>
            <a:r>
              <a:rPr lang="cs-CZ" sz="2400" dirty="0" smtClean="0"/>
              <a:t>                       </a:t>
            </a:r>
          </a:p>
          <a:p>
            <a:pPr marL="82296" indent="0">
              <a:buNone/>
            </a:pPr>
            <a:r>
              <a:rPr lang="cs-CZ" sz="2400" dirty="0" smtClean="0"/>
              <a:t>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sestrou, se psem, s úkolem, s námi, s Janou</a:t>
            </a:r>
            <a:endParaRPr lang="cs-CZ" sz="2400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sz="2400" dirty="0" smtClean="0"/>
              <a:t>(ze) – s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pádem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domu, z květy, ze strany, z radosti, z okna</a:t>
            </a:r>
            <a:endParaRPr lang="cs-CZ" sz="2400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4830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doplň </a:t>
            </a:r>
            <a:r>
              <a:rPr lang="cs-CZ" sz="3600" dirty="0"/>
              <a:t>s/se, z/ze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Dnes jsem přišla pozdě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školy.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Půjdeš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maminkou nakoupit?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Nenahýbej se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okna!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Mluvila jsi dnes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sestrou?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Loučil se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námi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slzami v očích.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 Vyběhl jsem rychle </a:t>
            </a:r>
            <a:r>
              <a:rPr lang="cs-CZ" sz="2400" dirty="0" smtClean="0">
                <a:solidFill>
                  <a:srgbClr val="FFC000"/>
                </a:solidFill>
              </a:rPr>
              <a:t>____</a:t>
            </a:r>
            <a:r>
              <a:rPr lang="cs-CZ" sz="2400" dirty="0" smtClean="0"/>
              <a:t> domu.</a:t>
            </a:r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5754" y="143154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228706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32129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1944" y="407707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494116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941168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7549" y="5805264"/>
            <a:ext cx="444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019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doplň a spoj</a:t>
            </a:r>
            <a:endParaRPr lang="cs-CZ" sz="3600" dirty="0"/>
          </a:p>
        </p:txBody>
      </p:sp>
      <p:sp>
        <p:nvSpPr>
          <p:cNvPr id="6" name="Vývojový diagram: rozhodnutí 5"/>
          <p:cNvSpPr/>
          <p:nvPr/>
        </p:nvSpPr>
        <p:spPr>
          <a:xfrm>
            <a:off x="6005441" y="2837714"/>
            <a:ext cx="2664296" cy="1080120"/>
          </a:xfrm>
          <a:prstGeom prst="flowChartDecision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ruky</a:t>
            </a:r>
            <a:endParaRPr lang="cs-CZ" sz="2000" dirty="0"/>
          </a:p>
        </p:txBody>
      </p:sp>
      <p:sp>
        <p:nvSpPr>
          <p:cNvPr id="7" name="Vývojový diagram: rozhodnutí 6"/>
          <p:cNvSpPr/>
          <p:nvPr/>
        </p:nvSpPr>
        <p:spPr>
          <a:xfrm>
            <a:off x="1261134" y="2713723"/>
            <a:ext cx="2304256" cy="1116124"/>
          </a:xfrm>
          <a:prstGeom prst="flowChartDecisi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námi</a:t>
            </a:r>
            <a:endParaRPr lang="cs-CZ" sz="2000" dirty="0"/>
          </a:p>
        </p:txBody>
      </p:sp>
      <p:sp>
        <p:nvSpPr>
          <p:cNvPr id="8" name="Vývojový diagram: rozhodnutí 7"/>
          <p:cNvSpPr/>
          <p:nvPr/>
        </p:nvSpPr>
        <p:spPr>
          <a:xfrm>
            <a:off x="3604752" y="5229200"/>
            <a:ext cx="2654576" cy="1152128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radosti</a:t>
            </a:r>
            <a:endParaRPr lang="cs-CZ" sz="2000" dirty="0"/>
          </a:p>
        </p:txBody>
      </p:sp>
      <p:sp>
        <p:nvSpPr>
          <p:cNvPr id="9" name="Vývojový diagram: rozhodnutí 8"/>
          <p:cNvSpPr/>
          <p:nvPr/>
        </p:nvSpPr>
        <p:spPr>
          <a:xfrm>
            <a:off x="1115616" y="4581128"/>
            <a:ext cx="2736304" cy="1008112"/>
          </a:xfrm>
          <a:prstGeom prst="flowChartDecisi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Honzou</a:t>
            </a:r>
            <a:endParaRPr lang="cs-CZ" sz="2000" dirty="0"/>
          </a:p>
        </p:txBody>
      </p:sp>
      <p:sp>
        <p:nvSpPr>
          <p:cNvPr id="10" name="Vývojový diagram: rozhodnutí 9"/>
          <p:cNvSpPr/>
          <p:nvPr/>
        </p:nvSpPr>
        <p:spPr>
          <a:xfrm>
            <a:off x="6135031" y="4492880"/>
            <a:ext cx="2664296" cy="1080120"/>
          </a:xfrm>
          <a:prstGeom prst="flowChartDecisi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psy</a:t>
            </a:r>
            <a:endParaRPr lang="cs-CZ" sz="2000" dirty="0"/>
          </a:p>
        </p:txBody>
      </p:sp>
      <p:sp>
        <p:nvSpPr>
          <p:cNvPr id="11" name="Vývojový diagram: rozhodnutí 10"/>
          <p:cNvSpPr/>
          <p:nvPr/>
        </p:nvSpPr>
        <p:spPr>
          <a:xfrm>
            <a:off x="3707904" y="3573016"/>
            <a:ext cx="2448272" cy="936104"/>
          </a:xfrm>
          <a:prstGeom prst="flowChartDecisi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__ školy</a:t>
            </a:r>
            <a:endParaRPr lang="cs-CZ" sz="2000" dirty="0"/>
          </a:p>
        </p:txBody>
      </p:sp>
      <p:sp>
        <p:nvSpPr>
          <p:cNvPr id="12" name="Mrak 11"/>
          <p:cNvSpPr/>
          <p:nvPr/>
        </p:nvSpPr>
        <p:spPr>
          <a:xfrm>
            <a:off x="2853528" y="1541239"/>
            <a:ext cx="1872208" cy="936104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s/se</a:t>
            </a:r>
            <a:endParaRPr lang="cs-CZ" sz="2400" dirty="0"/>
          </a:p>
        </p:txBody>
      </p:sp>
      <p:sp>
        <p:nvSpPr>
          <p:cNvPr id="13" name="Mrak 12"/>
          <p:cNvSpPr/>
          <p:nvPr/>
        </p:nvSpPr>
        <p:spPr>
          <a:xfrm>
            <a:off x="5198648" y="1556792"/>
            <a:ext cx="1934496" cy="936104"/>
          </a:xfrm>
          <a:prstGeom prst="clou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z/ze</a:t>
            </a:r>
            <a:endParaRPr lang="cs-CZ" sz="2400" dirty="0"/>
          </a:p>
        </p:txBody>
      </p:sp>
      <p:sp>
        <p:nvSpPr>
          <p:cNvPr id="16" name="Volný tvar 15"/>
          <p:cNvSpPr/>
          <p:nvPr/>
        </p:nvSpPr>
        <p:spPr>
          <a:xfrm>
            <a:off x="2886783" y="2463590"/>
            <a:ext cx="1361702" cy="2251993"/>
          </a:xfrm>
          <a:custGeom>
            <a:avLst/>
            <a:gdLst>
              <a:gd name="connsiteX0" fmla="*/ 0 w 1361702"/>
              <a:gd name="connsiteY0" fmla="*/ 2251993 h 2251993"/>
              <a:gd name="connsiteX1" fmla="*/ 7557 w 1361702"/>
              <a:gd name="connsiteY1" fmla="*/ 2183980 h 2251993"/>
              <a:gd name="connsiteX2" fmla="*/ 15115 w 1361702"/>
              <a:gd name="connsiteY2" fmla="*/ 1836357 h 2251993"/>
              <a:gd name="connsiteX3" fmla="*/ 22672 w 1361702"/>
              <a:gd name="connsiteY3" fmla="*/ 1783458 h 2251993"/>
              <a:gd name="connsiteX4" fmla="*/ 30229 w 1361702"/>
              <a:gd name="connsiteY4" fmla="*/ 1738116 h 2251993"/>
              <a:gd name="connsiteX5" fmla="*/ 52900 w 1361702"/>
              <a:gd name="connsiteY5" fmla="*/ 1662546 h 2251993"/>
              <a:gd name="connsiteX6" fmla="*/ 68014 w 1361702"/>
              <a:gd name="connsiteY6" fmla="*/ 1624760 h 2251993"/>
              <a:gd name="connsiteX7" fmla="*/ 90685 w 1361702"/>
              <a:gd name="connsiteY7" fmla="*/ 1594532 h 2251993"/>
              <a:gd name="connsiteX8" fmla="*/ 136027 w 1361702"/>
              <a:gd name="connsiteY8" fmla="*/ 1518962 h 2251993"/>
              <a:gd name="connsiteX9" fmla="*/ 188926 w 1361702"/>
              <a:gd name="connsiteY9" fmla="*/ 1488734 h 2251993"/>
              <a:gd name="connsiteX10" fmla="*/ 204040 w 1361702"/>
              <a:gd name="connsiteY10" fmla="*/ 1466063 h 2251993"/>
              <a:gd name="connsiteX11" fmla="*/ 272053 w 1361702"/>
              <a:gd name="connsiteY11" fmla="*/ 1428278 h 2251993"/>
              <a:gd name="connsiteX12" fmla="*/ 302281 w 1361702"/>
              <a:gd name="connsiteY12" fmla="*/ 1405607 h 2251993"/>
              <a:gd name="connsiteX13" fmla="*/ 332510 w 1361702"/>
              <a:gd name="connsiteY13" fmla="*/ 1398050 h 2251993"/>
              <a:gd name="connsiteX14" fmla="*/ 355181 w 1361702"/>
              <a:gd name="connsiteY14" fmla="*/ 1375379 h 2251993"/>
              <a:gd name="connsiteX15" fmla="*/ 400523 w 1361702"/>
              <a:gd name="connsiteY15" fmla="*/ 1360265 h 2251993"/>
              <a:gd name="connsiteX16" fmla="*/ 453422 w 1361702"/>
              <a:gd name="connsiteY16" fmla="*/ 1345150 h 2251993"/>
              <a:gd name="connsiteX17" fmla="*/ 476093 w 1361702"/>
              <a:gd name="connsiteY17" fmla="*/ 1330036 h 2251993"/>
              <a:gd name="connsiteX18" fmla="*/ 612119 w 1361702"/>
              <a:gd name="connsiteY18" fmla="*/ 1299808 h 2251993"/>
              <a:gd name="connsiteX19" fmla="*/ 717918 w 1361702"/>
              <a:gd name="connsiteY19" fmla="*/ 1277137 h 2251993"/>
              <a:gd name="connsiteX20" fmla="*/ 740589 w 1361702"/>
              <a:gd name="connsiteY20" fmla="*/ 1269580 h 2251993"/>
              <a:gd name="connsiteX21" fmla="*/ 770817 w 1361702"/>
              <a:gd name="connsiteY21" fmla="*/ 1262023 h 2251993"/>
              <a:gd name="connsiteX22" fmla="*/ 801045 w 1361702"/>
              <a:gd name="connsiteY22" fmla="*/ 1246909 h 2251993"/>
              <a:gd name="connsiteX23" fmla="*/ 823716 w 1361702"/>
              <a:gd name="connsiteY23" fmla="*/ 1239352 h 2251993"/>
              <a:gd name="connsiteX24" fmla="*/ 884172 w 1361702"/>
              <a:gd name="connsiteY24" fmla="*/ 1209124 h 2251993"/>
              <a:gd name="connsiteX25" fmla="*/ 906843 w 1361702"/>
              <a:gd name="connsiteY25" fmla="*/ 1201567 h 2251993"/>
              <a:gd name="connsiteX26" fmla="*/ 929515 w 1361702"/>
              <a:gd name="connsiteY26" fmla="*/ 1186453 h 2251993"/>
              <a:gd name="connsiteX27" fmla="*/ 974857 w 1361702"/>
              <a:gd name="connsiteY27" fmla="*/ 1171339 h 2251993"/>
              <a:gd name="connsiteX28" fmla="*/ 997528 w 1361702"/>
              <a:gd name="connsiteY28" fmla="*/ 1156225 h 2251993"/>
              <a:gd name="connsiteX29" fmla="*/ 1027756 w 1361702"/>
              <a:gd name="connsiteY29" fmla="*/ 1125997 h 2251993"/>
              <a:gd name="connsiteX30" fmla="*/ 1057984 w 1361702"/>
              <a:gd name="connsiteY30" fmla="*/ 1118440 h 2251993"/>
              <a:gd name="connsiteX31" fmla="*/ 1088212 w 1361702"/>
              <a:gd name="connsiteY31" fmla="*/ 1095769 h 2251993"/>
              <a:gd name="connsiteX32" fmla="*/ 1103326 w 1361702"/>
              <a:gd name="connsiteY32" fmla="*/ 1073098 h 2251993"/>
              <a:gd name="connsiteX33" fmla="*/ 1133554 w 1361702"/>
              <a:gd name="connsiteY33" fmla="*/ 1057984 h 2251993"/>
              <a:gd name="connsiteX34" fmla="*/ 1163782 w 1361702"/>
              <a:gd name="connsiteY34" fmla="*/ 1020198 h 2251993"/>
              <a:gd name="connsiteX35" fmla="*/ 1186453 w 1361702"/>
              <a:gd name="connsiteY35" fmla="*/ 997527 h 2251993"/>
              <a:gd name="connsiteX36" fmla="*/ 1239353 w 1361702"/>
              <a:gd name="connsiteY36" fmla="*/ 921957 h 2251993"/>
              <a:gd name="connsiteX37" fmla="*/ 1254467 w 1361702"/>
              <a:gd name="connsiteY37" fmla="*/ 899286 h 2251993"/>
              <a:gd name="connsiteX38" fmla="*/ 1269581 w 1361702"/>
              <a:gd name="connsiteY38" fmla="*/ 861501 h 2251993"/>
              <a:gd name="connsiteX39" fmla="*/ 1277138 w 1361702"/>
              <a:gd name="connsiteY39" fmla="*/ 838830 h 2251993"/>
              <a:gd name="connsiteX40" fmla="*/ 1292252 w 1361702"/>
              <a:gd name="connsiteY40" fmla="*/ 801045 h 2251993"/>
              <a:gd name="connsiteX41" fmla="*/ 1299809 w 1361702"/>
              <a:gd name="connsiteY41" fmla="*/ 770817 h 2251993"/>
              <a:gd name="connsiteX42" fmla="*/ 1314923 w 1361702"/>
              <a:gd name="connsiteY42" fmla="*/ 733031 h 2251993"/>
              <a:gd name="connsiteX43" fmla="*/ 1330037 w 1361702"/>
              <a:gd name="connsiteY43" fmla="*/ 687689 h 2251993"/>
              <a:gd name="connsiteX44" fmla="*/ 1337594 w 1361702"/>
              <a:gd name="connsiteY44" fmla="*/ 665018 h 2251993"/>
              <a:gd name="connsiteX45" fmla="*/ 1352708 w 1361702"/>
              <a:gd name="connsiteY45" fmla="*/ 597005 h 2251993"/>
              <a:gd name="connsiteX46" fmla="*/ 1352708 w 1361702"/>
              <a:gd name="connsiteY46" fmla="*/ 355180 h 2251993"/>
              <a:gd name="connsiteX47" fmla="*/ 1337594 w 1361702"/>
              <a:gd name="connsiteY47" fmla="*/ 309838 h 2251993"/>
              <a:gd name="connsiteX48" fmla="*/ 1330037 w 1361702"/>
              <a:gd name="connsiteY48" fmla="*/ 279610 h 2251993"/>
              <a:gd name="connsiteX49" fmla="*/ 1299809 w 1361702"/>
              <a:gd name="connsiteY49" fmla="*/ 234268 h 2251993"/>
              <a:gd name="connsiteX50" fmla="*/ 1269581 w 1361702"/>
              <a:gd name="connsiteY50" fmla="*/ 188926 h 2251993"/>
              <a:gd name="connsiteX51" fmla="*/ 1246910 w 1361702"/>
              <a:gd name="connsiteY51" fmla="*/ 143584 h 2251993"/>
              <a:gd name="connsiteX52" fmla="*/ 1239353 w 1361702"/>
              <a:gd name="connsiteY52" fmla="*/ 120912 h 2251993"/>
              <a:gd name="connsiteX53" fmla="*/ 1201567 w 1361702"/>
              <a:gd name="connsiteY53" fmla="*/ 75570 h 2251993"/>
              <a:gd name="connsiteX54" fmla="*/ 1163782 w 1361702"/>
              <a:gd name="connsiteY54" fmla="*/ 37785 h 2251993"/>
              <a:gd name="connsiteX55" fmla="*/ 1133554 w 1361702"/>
              <a:gd name="connsiteY55" fmla="*/ 0 h 225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361702" h="2251993">
                <a:moveTo>
                  <a:pt x="0" y="2251993"/>
                </a:moveTo>
                <a:cubicBezTo>
                  <a:pt x="2519" y="2229322"/>
                  <a:pt x="6728" y="2206775"/>
                  <a:pt x="7557" y="2183980"/>
                </a:cubicBezTo>
                <a:cubicBezTo>
                  <a:pt x="11769" y="2068155"/>
                  <a:pt x="10744" y="1952176"/>
                  <a:pt x="15115" y="1836357"/>
                </a:cubicBezTo>
                <a:cubicBezTo>
                  <a:pt x="15787" y="1818558"/>
                  <a:pt x="19964" y="1801063"/>
                  <a:pt x="22672" y="1783458"/>
                </a:cubicBezTo>
                <a:cubicBezTo>
                  <a:pt x="25002" y="1768314"/>
                  <a:pt x="27224" y="1753141"/>
                  <a:pt x="30229" y="1738116"/>
                </a:cubicBezTo>
                <a:cubicBezTo>
                  <a:pt x="34683" y="1715847"/>
                  <a:pt x="45189" y="1681825"/>
                  <a:pt x="52900" y="1662546"/>
                </a:cubicBezTo>
                <a:cubicBezTo>
                  <a:pt x="57938" y="1649951"/>
                  <a:pt x="61426" y="1636618"/>
                  <a:pt x="68014" y="1624760"/>
                </a:cubicBezTo>
                <a:cubicBezTo>
                  <a:pt x="74131" y="1613750"/>
                  <a:pt x="84010" y="1605213"/>
                  <a:pt x="90685" y="1594532"/>
                </a:cubicBezTo>
                <a:cubicBezTo>
                  <a:pt x="103683" y="1573735"/>
                  <a:pt x="116060" y="1532273"/>
                  <a:pt x="136027" y="1518962"/>
                </a:cubicBezTo>
                <a:cubicBezTo>
                  <a:pt x="168071" y="1497599"/>
                  <a:pt x="150574" y="1507910"/>
                  <a:pt x="188926" y="1488734"/>
                </a:cubicBezTo>
                <a:cubicBezTo>
                  <a:pt x="193964" y="1481177"/>
                  <a:pt x="197205" y="1472044"/>
                  <a:pt x="204040" y="1466063"/>
                </a:cubicBezTo>
                <a:cubicBezTo>
                  <a:pt x="236021" y="1438079"/>
                  <a:pt x="240915" y="1438657"/>
                  <a:pt x="272053" y="1428278"/>
                </a:cubicBezTo>
                <a:cubicBezTo>
                  <a:pt x="282129" y="1420721"/>
                  <a:pt x="291016" y="1411240"/>
                  <a:pt x="302281" y="1405607"/>
                </a:cubicBezTo>
                <a:cubicBezTo>
                  <a:pt x="311571" y="1400962"/>
                  <a:pt x="323492" y="1403203"/>
                  <a:pt x="332510" y="1398050"/>
                </a:cubicBezTo>
                <a:cubicBezTo>
                  <a:pt x="341789" y="1392748"/>
                  <a:pt x="345839" y="1380569"/>
                  <a:pt x="355181" y="1375379"/>
                </a:cubicBezTo>
                <a:cubicBezTo>
                  <a:pt x="369108" y="1367642"/>
                  <a:pt x="385409" y="1365303"/>
                  <a:pt x="400523" y="1360265"/>
                </a:cubicBezTo>
                <a:cubicBezTo>
                  <a:pt x="433047" y="1349424"/>
                  <a:pt x="415466" y="1354640"/>
                  <a:pt x="453422" y="1345150"/>
                </a:cubicBezTo>
                <a:cubicBezTo>
                  <a:pt x="460979" y="1340112"/>
                  <a:pt x="467557" y="1333140"/>
                  <a:pt x="476093" y="1330036"/>
                </a:cubicBezTo>
                <a:cubicBezTo>
                  <a:pt x="582618" y="1291300"/>
                  <a:pt x="490027" y="1340504"/>
                  <a:pt x="612119" y="1299808"/>
                </a:cubicBezTo>
                <a:cubicBezTo>
                  <a:pt x="676729" y="1278272"/>
                  <a:pt x="641653" y="1286670"/>
                  <a:pt x="717918" y="1277137"/>
                </a:cubicBezTo>
                <a:cubicBezTo>
                  <a:pt x="725475" y="1274618"/>
                  <a:pt x="732930" y="1271768"/>
                  <a:pt x="740589" y="1269580"/>
                </a:cubicBezTo>
                <a:cubicBezTo>
                  <a:pt x="750575" y="1266727"/>
                  <a:pt x="761092" y="1265670"/>
                  <a:pt x="770817" y="1262023"/>
                </a:cubicBezTo>
                <a:cubicBezTo>
                  <a:pt x="781365" y="1258067"/>
                  <a:pt x="790691" y="1251347"/>
                  <a:pt x="801045" y="1246909"/>
                </a:cubicBezTo>
                <a:cubicBezTo>
                  <a:pt x="808367" y="1243771"/>
                  <a:pt x="816464" y="1242648"/>
                  <a:pt x="823716" y="1239352"/>
                </a:cubicBezTo>
                <a:cubicBezTo>
                  <a:pt x="844227" y="1230029"/>
                  <a:pt x="863661" y="1218447"/>
                  <a:pt x="884172" y="1209124"/>
                </a:cubicBezTo>
                <a:cubicBezTo>
                  <a:pt x="891424" y="1205828"/>
                  <a:pt x="899718" y="1205129"/>
                  <a:pt x="906843" y="1201567"/>
                </a:cubicBezTo>
                <a:cubicBezTo>
                  <a:pt x="914967" y="1197505"/>
                  <a:pt x="921215" y="1190142"/>
                  <a:pt x="929515" y="1186453"/>
                </a:cubicBezTo>
                <a:cubicBezTo>
                  <a:pt x="944073" y="1179983"/>
                  <a:pt x="961601" y="1180176"/>
                  <a:pt x="974857" y="1171339"/>
                </a:cubicBezTo>
                <a:cubicBezTo>
                  <a:pt x="982414" y="1166301"/>
                  <a:pt x="990632" y="1162136"/>
                  <a:pt x="997528" y="1156225"/>
                </a:cubicBezTo>
                <a:cubicBezTo>
                  <a:pt x="1008347" y="1146951"/>
                  <a:pt x="1015672" y="1133549"/>
                  <a:pt x="1027756" y="1125997"/>
                </a:cubicBezTo>
                <a:cubicBezTo>
                  <a:pt x="1036563" y="1120492"/>
                  <a:pt x="1047908" y="1120959"/>
                  <a:pt x="1057984" y="1118440"/>
                </a:cubicBezTo>
                <a:cubicBezTo>
                  <a:pt x="1068060" y="1110883"/>
                  <a:pt x="1079306" y="1104675"/>
                  <a:pt x="1088212" y="1095769"/>
                </a:cubicBezTo>
                <a:cubicBezTo>
                  <a:pt x="1094634" y="1089347"/>
                  <a:pt x="1096349" y="1078912"/>
                  <a:pt x="1103326" y="1073098"/>
                </a:cubicBezTo>
                <a:cubicBezTo>
                  <a:pt x="1111980" y="1065886"/>
                  <a:pt x="1123478" y="1063022"/>
                  <a:pt x="1133554" y="1057984"/>
                </a:cubicBezTo>
                <a:cubicBezTo>
                  <a:pt x="1143630" y="1045389"/>
                  <a:pt x="1153161" y="1032337"/>
                  <a:pt x="1163782" y="1020198"/>
                </a:cubicBezTo>
                <a:cubicBezTo>
                  <a:pt x="1170820" y="1012155"/>
                  <a:pt x="1179498" y="1005641"/>
                  <a:pt x="1186453" y="997527"/>
                </a:cubicBezTo>
                <a:cubicBezTo>
                  <a:pt x="1203235" y="977948"/>
                  <a:pt x="1226350" y="941462"/>
                  <a:pt x="1239353" y="921957"/>
                </a:cubicBezTo>
                <a:cubicBezTo>
                  <a:pt x="1244391" y="914400"/>
                  <a:pt x="1251094" y="907719"/>
                  <a:pt x="1254467" y="899286"/>
                </a:cubicBezTo>
                <a:cubicBezTo>
                  <a:pt x="1259505" y="886691"/>
                  <a:pt x="1264818" y="874203"/>
                  <a:pt x="1269581" y="861501"/>
                </a:cubicBezTo>
                <a:cubicBezTo>
                  <a:pt x="1272378" y="854042"/>
                  <a:pt x="1274341" y="846289"/>
                  <a:pt x="1277138" y="838830"/>
                </a:cubicBezTo>
                <a:cubicBezTo>
                  <a:pt x="1281901" y="826128"/>
                  <a:pt x="1287962" y="813914"/>
                  <a:pt x="1292252" y="801045"/>
                </a:cubicBezTo>
                <a:cubicBezTo>
                  <a:pt x="1295536" y="791192"/>
                  <a:pt x="1296525" y="780670"/>
                  <a:pt x="1299809" y="770817"/>
                </a:cubicBezTo>
                <a:cubicBezTo>
                  <a:pt x="1304099" y="757948"/>
                  <a:pt x="1310287" y="745780"/>
                  <a:pt x="1314923" y="733031"/>
                </a:cubicBezTo>
                <a:cubicBezTo>
                  <a:pt x="1320367" y="718059"/>
                  <a:pt x="1324999" y="702803"/>
                  <a:pt x="1330037" y="687689"/>
                </a:cubicBezTo>
                <a:cubicBezTo>
                  <a:pt x="1332556" y="680132"/>
                  <a:pt x="1336032" y="672829"/>
                  <a:pt x="1337594" y="665018"/>
                </a:cubicBezTo>
                <a:cubicBezTo>
                  <a:pt x="1347188" y="617049"/>
                  <a:pt x="1342036" y="639694"/>
                  <a:pt x="1352708" y="597005"/>
                </a:cubicBezTo>
                <a:cubicBezTo>
                  <a:pt x="1362260" y="491929"/>
                  <a:pt x="1366917" y="483059"/>
                  <a:pt x="1352708" y="355180"/>
                </a:cubicBezTo>
                <a:cubicBezTo>
                  <a:pt x="1350949" y="339346"/>
                  <a:pt x="1341458" y="325294"/>
                  <a:pt x="1337594" y="309838"/>
                </a:cubicBezTo>
                <a:cubicBezTo>
                  <a:pt x="1335075" y="299762"/>
                  <a:pt x="1334682" y="288900"/>
                  <a:pt x="1330037" y="279610"/>
                </a:cubicBezTo>
                <a:cubicBezTo>
                  <a:pt x="1321913" y="263363"/>
                  <a:pt x="1305553" y="251501"/>
                  <a:pt x="1299809" y="234268"/>
                </a:cubicBezTo>
                <a:cubicBezTo>
                  <a:pt x="1288872" y="201458"/>
                  <a:pt x="1297885" y="217230"/>
                  <a:pt x="1269581" y="188926"/>
                </a:cubicBezTo>
                <a:cubicBezTo>
                  <a:pt x="1250585" y="131938"/>
                  <a:pt x="1276210" y="202186"/>
                  <a:pt x="1246910" y="143584"/>
                </a:cubicBezTo>
                <a:cubicBezTo>
                  <a:pt x="1243348" y="136459"/>
                  <a:pt x="1242916" y="128037"/>
                  <a:pt x="1239353" y="120912"/>
                </a:cubicBezTo>
                <a:cubicBezTo>
                  <a:pt x="1225282" y="92771"/>
                  <a:pt x="1222456" y="100636"/>
                  <a:pt x="1201567" y="75570"/>
                </a:cubicBezTo>
                <a:cubicBezTo>
                  <a:pt x="1170080" y="37785"/>
                  <a:pt x="1205346" y="65494"/>
                  <a:pt x="1163782" y="37785"/>
                </a:cubicBezTo>
                <a:cubicBezTo>
                  <a:pt x="1144716" y="9186"/>
                  <a:pt x="1155090" y="21536"/>
                  <a:pt x="1133554" y="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939683" y="2320007"/>
            <a:ext cx="1746334" cy="884172"/>
          </a:xfrm>
          <a:custGeom>
            <a:avLst/>
            <a:gdLst>
              <a:gd name="connsiteX0" fmla="*/ 0 w 1746334"/>
              <a:gd name="connsiteY0" fmla="*/ 627233 h 884172"/>
              <a:gd name="connsiteX1" fmla="*/ 60456 w 1746334"/>
              <a:gd name="connsiteY1" fmla="*/ 589448 h 884172"/>
              <a:gd name="connsiteX2" fmla="*/ 75570 w 1746334"/>
              <a:gd name="connsiteY2" fmla="*/ 574333 h 884172"/>
              <a:gd name="connsiteX3" fmla="*/ 98241 w 1746334"/>
              <a:gd name="connsiteY3" fmla="*/ 566776 h 884172"/>
              <a:gd name="connsiteX4" fmla="*/ 120912 w 1746334"/>
              <a:gd name="connsiteY4" fmla="*/ 551662 h 884172"/>
              <a:gd name="connsiteX5" fmla="*/ 166254 w 1746334"/>
              <a:gd name="connsiteY5" fmla="*/ 536548 h 884172"/>
              <a:gd name="connsiteX6" fmla="*/ 226710 w 1746334"/>
              <a:gd name="connsiteY6" fmla="*/ 513877 h 884172"/>
              <a:gd name="connsiteX7" fmla="*/ 272053 w 1746334"/>
              <a:gd name="connsiteY7" fmla="*/ 498763 h 884172"/>
              <a:gd name="connsiteX8" fmla="*/ 332509 w 1746334"/>
              <a:gd name="connsiteY8" fmla="*/ 491206 h 884172"/>
              <a:gd name="connsiteX9" fmla="*/ 385408 w 1746334"/>
              <a:gd name="connsiteY9" fmla="*/ 483649 h 884172"/>
              <a:gd name="connsiteX10" fmla="*/ 498763 w 1746334"/>
              <a:gd name="connsiteY10" fmla="*/ 468535 h 884172"/>
              <a:gd name="connsiteX11" fmla="*/ 710360 w 1746334"/>
              <a:gd name="connsiteY11" fmla="*/ 483649 h 884172"/>
              <a:gd name="connsiteX12" fmla="*/ 763259 w 1746334"/>
              <a:gd name="connsiteY12" fmla="*/ 498763 h 884172"/>
              <a:gd name="connsiteX13" fmla="*/ 801044 w 1746334"/>
              <a:gd name="connsiteY13" fmla="*/ 506320 h 884172"/>
              <a:gd name="connsiteX14" fmla="*/ 884172 w 1746334"/>
              <a:gd name="connsiteY14" fmla="*/ 521434 h 884172"/>
              <a:gd name="connsiteX15" fmla="*/ 929514 w 1746334"/>
              <a:gd name="connsiteY15" fmla="*/ 536548 h 884172"/>
              <a:gd name="connsiteX16" fmla="*/ 952185 w 1746334"/>
              <a:gd name="connsiteY16" fmla="*/ 544105 h 884172"/>
              <a:gd name="connsiteX17" fmla="*/ 997527 w 1746334"/>
              <a:gd name="connsiteY17" fmla="*/ 566776 h 884172"/>
              <a:gd name="connsiteX18" fmla="*/ 1020198 w 1746334"/>
              <a:gd name="connsiteY18" fmla="*/ 589448 h 884172"/>
              <a:gd name="connsiteX19" fmla="*/ 1057983 w 1746334"/>
              <a:gd name="connsiteY19" fmla="*/ 612119 h 884172"/>
              <a:gd name="connsiteX20" fmla="*/ 1073097 w 1746334"/>
              <a:gd name="connsiteY20" fmla="*/ 634790 h 884172"/>
              <a:gd name="connsiteX21" fmla="*/ 1103325 w 1746334"/>
              <a:gd name="connsiteY21" fmla="*/ 657461 h 884172"/>
              <a:gd name="connsiteX22" fmla="*/ 1125996 w 1746334"/>
              <a:gd name="connsiteY22" fmla="*/ 702803 h 884172"/>
              <a:gd name="connsiteX23" fmla="*/ 1148667 w 1746334"/>
              <a:gd name="connsiteY23" fmla="*/ 748145 h 884172"/>
              <a:gd name="connsiteX24" fmla="*/ 1141110 w 1746334"/>
              <a:gd name="connsiteY24" fmla="*/ 846386 h 884172"/>
              <a:gd name="connsiteX25" fmla="*/ 1118439 w 1746334"/>
              <a:gd name="connsiteY25" fmla="*/ 853943 h 884172"/>
              <a:gd name="connsiteX26" fmla="*/ 1057983 w 1746334"/>
              <a:gd name="connsiteY26" fmla="*/ 869057 h 884172"/>
              <a:gd name="connsiteX27" fmla="*/ 1012641 w 1746334"/>
              <a:gd name="connsiteY27" fmla="*/ 884172 h 884172"/>
              <a:gd name="connsiteX28" fmla="*/ 823715 w 1746334"/>
              <a:gd name="connsiteY28" fmla="*/ 846386 h 884172"/>
              <a:gd name="connsiteX29" fmla="*/ 778373 w 1746334"/>
              <a:gd name="connsiteY29" fmla="*/ 808601 h 884172"/>
              <a:gd name="connsiteX30" fmla="*/ 733031 w 1746334"/>
              <a:gd name="connsiteY30" fmla="*/ 778373 h 884172"/>
              <a:gd name="connsiteX31" fmla="*/ 702803 w 1746334"/>
              <a:gd name="connsiteY31" fmla="*/ 733031 h 884172"/>
              <a:gd name="connsiteX32" fmla="*/ 687689 w 1746334"/>
              <a:gd name="connsiteY32" fmla="*/ 680132 h 884172"/>
              <a:gd name="connsiteX33" fmla="*/ 710360 w 1746334"/>
              <a:gd name="connsiteY33" fmla="*/ 627233 h 884172"/>
              <a:gd name="connsiteX34" fmla="*/ 740588 w 1746334"/>
              <a:gd name="connsiteY34" fmla="*/ 619676 h 884172"/>
              <a:gd name="connsiteX35" fmla="*/ 763259 w 1746334"/>
              <a:gd name="connsiteY35" fmla="*/ 604562 h 884172"/>
              <a:gd name="connsiteX36" fmla="*/ 801044 w 1746334"/>
              <a:gd name="connsiteY36" fmla="*/ 597005 h 884172"/>
              <a:gd name="connsiteX37" fmla="*/ 831272 w 1746334"/>
              <a:gd name="connsiteY37" fmla="*/ 589448 h 884172"/>
              <a:gd name="connsiteX38" fmla="*/ 853943 w 1746334"/>
              <a:gd name="connsiteY38" fmla="*/ 581891 h 884172"/>
              <a:gd name="connsiteX39" fmla="*/ 1398049 w 1746334"/>
              <a:gd name="connsiteY39" fmla="*/ 574333 h 884172"/>
              <a:gd name="connsiteX40" fmla="*/ 1450948 w 1746334"/>
              <a:gd name="connsiteY40" fmla="*/ 559219 h 884172"/>
              <a:gd name="connsiteX41" fmla="*/ 1518962 w 1746334"/>
              <a:gd name="connsiteY41" fmla="*/ 544105 h 884172"/>
              <a:gd name="connsiteX42" fmla="*/ 1549190 w 1746334"/>
              <a:gd name="connsiteY42" fmla="*/ 528991 h 884172"/>
              <a:gd name="connsiteX43" fmla="*/ 1602089 w 1746334"/>
              <a:gd name="connsiteY43" fmla="*/ 513877 h 884172"/>
              <a:gd name="connsiteX44" fmla="*/ 1624760 w 1746334"/>
              <a:gd name="connsiteY44" fmla="*/ 498763 h 884172"/>
              <a:gd name="connsiteX45" fmla="*/ 1647431 w 1746334"/>
              <a:gd name="connsiteY45" fmla="*/ 491206 h 884172"/>
              <a:gd name="connsiteX46" fmla="*/ 1692773 w 1746334"/>
              <a:gd name="connsiteY46" fmla="*/ 453421 h 884172"/>
              <a:gd name="connsiteX47" fmla="*/ 1700330 w 1746334"/>
              <a:gd name="connsiteY47" fmla="*/ 430750 h 884172"/>
              <a:gd name="connsiteX48" fmla="*/ 1730558 w 1746334"/>
              <a:gd name="connsiteY48" fmla="*/ 392965 h 884172"/>
              <a:gd name="connsiteX49" fmla="*/ 1745672 w 1746334"/>
              <a:gd name="connsiteY49" fmla="*/ 332509 h 884172"/>
              <a:gd name="connsiteX50" fmla="*/ 1707887 w 1746334"/>
              <a:gd name="connsiteY50" fmla="*/ 158697 h 884172"/>
              <a:gd name="connsiteX51" fmla="*/ 1685216 w 1746334"/>
              <a:gd name="connsiteY51" fmla="*/ 143583 h 884172"/>
              <a:gd name="connsiteX52" fmla="*/ 1677659 w 1746334"/>
              <a:gd name="connsiteY52" fmla="*/ 120912 h 884172"/>
              <a:gd name="connsiteX53" fmla="*/ 1654988 w 1746334"/>
              <a:gd name="connsiteY53" fmla="*/ 113355 h 884172"/>
              <a:gd name="connsiteX54" fmla="*/ 1632317 w 1746334"/>
              <a:gd name="connsiteY54" fmla="*/ 98241 h 884172"/>
              <a:gd name="connsiteX55" fmla="*/ 1586975 w 1746334"/>
              <a:gd name="connsiteY55" fmla="*/ 68013 h 884172"/>
              <a:gd name="connsiteX56" fmla="*/ 1541633 w 1746334"/>
              <a:gd name="connsiteY56" fmla="*/ 37785 h 884172"/>
              <a:gd name="connsiteX57" fmla="*/ 1518962 w 1746334"/>
              <a:gd name="connsiteY57" fmla="*/ 22671 h 884172"/>
              <a:gd name="connsiteX58" fmla="*/ 1481177 w 1746334"/>
              <a:gd name="connsiteY58" fmla="*/ 0 h 88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746334" h="884172">
                <a:moveTo>
                  <a:pt x="0" y="627233"/>
                </a:moveTo>
                <a:cubicBezTo>
                  <a:pt x="7952" y="622462"/>
                  <a:pt x="48827" y="598752"/>
                  <a:pt x="60456" y="589448"/>
                </a:cubicBezTo>
                <a:cubicBezTo>
                  <a:pt x="66020" y="584997"/>
                  <a:pt x="69460" y="577999"/>
                  <a:pt x="75570" y="574333"/>
                </a:cubicBezTo>
                <a:cubicBezTo>
                  <a:pt x="82401" y="570235"/>
                  <a:pt x="91116" y="570338"/>
                  <a:pt x="98241" y="566776"/>
                </a:cubicBezTo>
                <a:cubicBezTo>
                  <a:pt x="106365" y="562714"/>
                  <a:pt x="112612" y="555351"/>
                  <a:pt x="120912" y="551662"/>
                </a:cubicBezTo>
                <a:cubicBezTo>
                  <a:pt x="135470" y="545192"/>
                  <a:pt x="152004" y="543673"/>
                  <a:pt x="166254" y="536548"/>
                </a:cubicBezTo>
                <a:cubicBezTo>
                  <a:pt x="216931" y="511210"/>
                  <a:pt x="175265" y="529310"/>
                  <a:pt x="226710" y="513877"/>
                </a:cubicBezTo>
                <a:cubicBezTo>
                  <a:pt x="241970" y="509299"/>
                  <a:pt x="256244" y="500739"/>
                  <a:pt x="272053" y="498763"/>
                </a:cubicBezTo>
                <a:lnTo>
                  <a:pt x="332509" y="491206"/>
                </a:lnTo>
                <a:cubicBezTo>
                  <a:pt x="350165" y="488852"/>
                  <a:pt x="367718" y="485730"/>
                  <a:pt x="385408" y="483649"/>
                </a:cubicBezTo>
                <a:cubicBezTo>
                  <a:pt x="492691" y="471027"/>
                  <a:pt x="426548" y="482978"/>
                  <a:pt x="498763" y="468535"/>
                </a:cubicBezTo>
                <a:cubicBezTo>
                  <a:pt x="541042" y="470548"/>
                  <a:pt x="650174" y="470752"/>
                  <a:pt x="710360" y="483649"/>
                </a:cubicBezTo>
                <a:cubicBezTo>
                  <a:pt x="728292" y="487491"/>
                  <a:pt x="745468" y="494315"/>
                  <a:pt x="763259" y="498763"/>
                </a:cubicBezTo>
                <a:cubicBezTo>
                  <a:pt x="775720" y="501878"/>
                  <a:pt x="788505" y="503534"/>
                  <a:pt x="801044" y="506320"/>
                </a:cubicBezTo>
                <a:cubicBezTo>
                  <a:pt x="865180" y="520572"/>
                  <a:pt x="792474" y="508335"/>
                  <a:pt x="884172" y="521434"/>
                </a:cubicBezTo>
                <a:lnTo>
                  <a:pt x="929514" y="536548"/>
                </a:lnTo>
                <a:cubicBezTo>
                  <a:pt x="937071" y="539067"/>
                  <a:pt x="945557" y="539686"/>
                  <a:pt x="952185" y="544105"/>
                </a:cubicBezTo>
                <a:cubicBezTo>
                  <a:pt x="981484" y="563638"/>
                  <a:pt x="966240" y="556347"/>
                  <a:pt x="997527" y="566776"/>
                </a:cubicBezTo>
                <a:cubicBezTo>
                  <a:pt x="1005084" y="574333"/>
                  <a:pt x="1011648" y="583035"/>
                  <a:pt x="1020198" y="589448"/>
                </a:cubicBezTo>
                <a:cubicBezTo>
                  <a:pt x="1031948" y="598261"/>
                  <a:pt x="1046831" y="602560"/>
                  <a:pt x="1057983" y="612119"/>
                </a:cubicBezTo>
                <a:cubicBezTo>
                  <a:pt x="1064879" y="618030"/>
                  <a:pt x="1066675" y="628368"/>
                  <a:pt x="1073097" y="634790"/>
                </a:cubicBezTo>
                <a:cubicBezTo>
                  <a:pt x="1082003" y="643696"/>
                  <a:pt x="1093249" y="649904"/>
                  <a:pt x="1103325" y="657461"/>
                </a:cubicBezTo>
                <a:cubicBezTo>
                  <a:pt x="1122320" y="714445"/>
                  <a:pt x="1096697" y="644205"/>
                  <a:pt x="1125996" y="702803"/>
                </a:cubicBezTo>
                <a:cubicBezTo>
                  <a:pt x="1157283" y="765378"/>
                  <a:pt x="1105352" y="683173"/>
                  <a:pt x="1148667" y="748145"/>
                </a:cubicBezTo>
                <a:cubicBezTo>
                  <a:pt x="1146148" y="780892"/>
                  <a:pt x="1150133" y="814806"/>
                  <a:pt x="1141110" y="846386"/>
                </a:cubicBezTo>
                <a:cubicBezTo>
                  <a:pt x="1138922" y="854045"/>
                  <a:pt x="1126124" y="851847"/>
                  <a:pt x="1118439" y="853943"/>
                </a:cubicBezTo>
                <a:cubicBezTo>
                  <a:pt x="1098399" y="859409"/>
                  <a:pt x="1077689" y="862488"/>
                  <a:pt x="1057983" y="869057"/>
                </a:cubicBezTo>
                <a:lnTo>
                  <a:pt x="1012641" y="884172"/>
                </a:lnTo>
                <a:cubicBezTo>
                  <a:pt x="913274" y="878326"/>
                  <a:pt x="895441" y="894204"/>
                  <a:pt x="823715" y="846386"/>
                </a:cubicBezTo>
                <a:cubicBezTo>
                  <a:pt x="742703" y="792378"/>
                  <a:pt x="865653" y="876485"/>
                  <a:pt x="778373" y="808601"/>
                </a:cubicBezTo>
                <a:cubicBezTo>
                  <a:pt x="764035" y="797449"/>
                  <a:pt x="733031" y="778373"/>
                  <a:pt x="733031" y="778373"/>
                </a:cubicBezTo>
                <a:cubicBezTo>
                  <a:pt x="722955" y="763259"/>
                  <a:pt x="707209" y="750653"/>
                  <a:pt x="702803" y="733031"/>
                </a:cubicBezTo>
                <a:cubicBezTo>
                  <a:pt x="693314" y="695075"/>
                  <a:pt x="698530" y="712656"/>
                  <a:pt x="687689" y="680132"/>
                </a:cubicBezTo>
                <a:cubicBezTo>
                  <a:pt x="691481" y="664964"/>
                  <a:pt x="694704" y="637671"/>
                  <a:pt x="710360" y="627233"/>
                </a:cubicBezTo>
                <a:cubicBezTo>
                  <a:pt x="719002" y="621472"/>
                  <a:pt x="730512" y="622195"/>
                  <a:pt x="740588" y="619676"/>
                </a:cubicBezTo>
                <a:cubicBezTo>
                  <a:pt x="748145" y="614638"/>
                  <a:pt x="754755" y="607751"/>
                  <a:pt x="763259" y="604562"/>
                </a:cubicBezTo>
                <a:cubicBezTo>
                  <a:pt x="775286" y="600052"/>
                  <a:pt x="788505" y="599791"/>
                  <a:pt x="801044" y="597005"/>
                </a:cubicBezTo>
                <a:cubicBezTo>
                  <a:pt x="811183" y="594752"/>
                  <a:pt x="821286" y="592301"/>
                  <a:pt x="831272" y="589448"/>
                </a:cubicBezTo>
                <a:cubicBezTo>
                  <a:pt x="838931" y="587260"/>
                  <a:pt x="845980" y="582103"/>
                  <a:pt x="853943" y="581891"/>
                </a:cubicBezTo>
                <a:cubicBezTo>
                  <a:pt x="1035265" y="577055"/>
                  <a:pt x="1216680" y="576852"/>
                  <a:pt x="1398049" y="574333"/>
                </a:cubicBezTo>
                <a:cubicBezTo>
                  <a:pt x="1492562" y="550705"/>
                  <a:pt x="1375047" y="580905"/>
                  <a:pt x="1450948" y="559219"/>
                </a:cubicBezTo>
                <a:cubicBezTo>
                  <a:pt x="1475848" y="552105"/>
                  <a:pt x="1492992" y="549299"/>
                  <a:pt x="1518962" y="544105"/>
                </a:cubicBezTo>
                <a:cubicBezTo>
                  <a:pt x="1529038" y="539067"/>
                  <a:pt x="1538642" y="532947"/>
                  <a:pt x="1549190" y="528991"/>
                </a:cubicBezTo>
                <a:cubicBezTo>
                  <a:pt x="1568560" y="521727"/>
                  <a:pt x="1583819" y="523012"/>
                  <a:pt x="1602089" y="513877"/>
                </a:cubicBezTo>
                <a:cubicBezTo>
                  <a:pt x="1610213" y="509815"/>
                  <a:pt x="1616636" y="502825"/>
                  <a:pt x="1624760" y="498763"/>
                </a:cubicBezTo>
                <a:cubicBezTo>
                  <a:pt x="1631885" y="495201"/>
                  <a:pt x="1640306" y="494768"/>
                  <a:pt x="1647431" y="491206"/>
                </a:cubicBezTo>
                <a:cubicBezTo>
                  <a:pt x="1668473" y="480685"/>
                  <a:pt x="1676060" y="470134"/>
                  <a:pt x="1692773" y="453421"/>
                </a:cubicBezTo>
                <a:cubicBezTo>
                  <a:pt x="1695292" y="445864"/>
                  <a:pt x="1695354" y="436970"/>
                  <a:pt x="1700330" y="430750"/>
                </a:cubicBezTo>
                <a:cubicBezTo>
                  <a:pt x="1733421" y="389386"/>
                  <a:pt x="1716803" y="443399"/>
                  <a:pt x="1730558" y="392965"/>
                </a:cubicBezTo>
                <a:cubicBezTo>
                  <a:pt x="1736024" y="372925"/>
                  <a:pt x="1745672" y="332509"/>
                  <a:pt x="1745672" y="332509"/>
                </a:cubicBezTo>
                <a:cubicBezTo>
                  <a:pt x="1743557" y="296561"/>
                  <a:pt x="1759154" y="192875"/>
                  <a:pt x="1707887" y="158697"/>
                </a:cubicBezTo>
                <a:lnTo>
                  <a:pt x="1685216" y="143583"/>
                </a:lnTo>
                <a:cubicBezTo>
                  <a:pt x="1682697" y="136026"/>
                  <a:pt x="1683292" y="126545"/>
                  <a:pt x="1677659" y="120912"/>
                </a:cubicBezTo>
                <a:cubicBezTo>
                  <a:pt x="1672026" y="115279"/>
                  <a:pt x="1662113" y="116917"/>
                  <a:pt x="1654988" y="113355"/>
                </a:cubicBezTo>
                <a:cubicBezTo>
                  <a:pt x="1646864" y="109293"/>
                  <a:pt x="1639294" y="104055"/>
                  <a:pt x="1632317" y="98241"/>
                </a:cubicBezTo>
                <a:cubicBezTo>
                  <a:pt x="1551816" y="31157"/>
                  <a:pt x="1658690" y="107855"/>
                  <a:pt x="1586975" y="68013"/>
                </a:cubicBezTo>
                <a:cubicBezTo>
                  <a:pt x="1571096" y="59191"/>
                  <a:pt x="1556747" y="47861"/>
                  <a:pt x="1541633" y="37785"/>
                </a:cubicBezTo>
                <a:cubicBezTo>
                  <a:pt x="1534076" y="32747"/>
                  <a:pt x="1527578" y="25543"/>
                  <a:pt x="1518962" y="22671"/>
                </a:cubicBezTo>
                <a:cubicBezTo>
                  <a:pt x="1489532" y="12861"/>
                  <a:pt x="1501924" y="20747"/>
                  <a:pt x="1481177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5025421" y="2463590"/>
            <a:ext cx="884540" cy="1299808"/>
          </a:xfrm>
          <a:custGeom>
            <a:avLst/>
            <a:gdLst>
              <a:gd name="connsiteX0" fmla="*/ 408080 w 884540"/>
              <a:gd name="connsiteY0" fmla="*/ 1299808 h 1299808"/>
              <a:gd name="connsiteX1" fmla="*/ 423194 w 884540"/>
              <a:gd name="connsiteY1" fmla="*/ 1095769 h 1299808"/>
              <a:gd name="connsiteX2" fmla="*/ 430751 w 884540"/>
              <a:gd name="connsiteY2" fmla="*/ 967299 h 1299808"/>
              <a:gd name="connsiteX3" fmla="*/ 445865 w 884540"/>
              <a:gd name="connsiteY3" fmla="*/ 899286 h 1299808"/>
              <a:gd name="connsiteX4" fmla="*/ 445865 w 884540"/>
              <a:gd name="connsiteY4" fmla="*/ 581891 h 1299808"/>
              <a:gd name="connsiteX5" fmla="*/ 408080 w 884540"/>
              <a:gd name="connsiteY5" fmla="*/ 521435 h 1299808"/>
              <a:gd name="connsiteX6" fmla="*/ 400523 w 884540"/>
              <a:gd name="connsiteY6" fmla="*/ 498764 h 1299808"/>
              <a:gd name="connsiteX7" fmla="*/ 362738 w 884540"/>
              <a:gd name="connsiteY7" fmla="*/ 483650 h 1299808"/>
              <a:gd name="connsiteX8" fmla="*/ 317396 w 884540"/>
              <a:gd name="connsiteY8" fmla="*/ 460979 h 1299808"/>
              <a:gd name="connsiteX9" fmla="*/ 302281 w 884540"/>
              <a:gd name="connsiteY9" fmla="*/ 445865 h 1299808"/>
              <a:gd name="connsiteX10" fmla="*/ 279610 w 884540"/>
              <a:gd name="connsiteY10" fmla="*/ 438308 h 1299808"/>
              <a:gd name="connsiteX11" fmla="*/ 98242 w 884540"/>
              <a:gd name="connsiteY11" fmla="*/ 445865 h 1299808"/>
              <a:gd name="connsiteX12" fmla="*/ 52900 w 884540"/>
              <a:gd name="connsiteY12" fmla="*/ 476093 h 1299808"/>
              <a:gd name="connsiteX13" fmla="*/ 22672 w 884540"/>
              <a:gd name="connsiteY13" fmla="*/ 521435 h 1299808"/>
              <a:gd name="connsiteX14" fmla="*/ 0 w 884540"/>
              <a:gd name="connsiteY14" fmla="*/ 604562 h 1299808"/>
              <a:gd name="connsiteX15" fmla="*/ 7558 w 884540"/>
              <a:gd name="connsiteY15" fmla="*/ 695246 h 1299808"/>
              <a:gd name="connsiteX16" fmla="*/ 30229 w 884540"/>
              <a:gd name="connsiteY16" fmla="*/ 763260 h 1299808"/>
              <a:gd name="connsiteX17" fmla="*/ 52900 w 884540"/>
              <a:gd name="connsiteY17" fmla="*/ 778374 h 1299808"/>
              <a:gd name="connsiteX18" fmla="*/ 60457 w 884540"/>
              <a:gd name="connsiteY18" fmla="*/ 801045 h 1299808"/>
              <a:gd name="connsiteX19" fmla="*/ 113356 w 884540"/>
              <a:gd name="connsiteY19" fmla="*/ 823716 h 1299808"/>
              <a:gd name="connsiteX20" fmla="*/ 136027 w 884540"/>
              <a:gd name="connsiteY20" fmla="*/ 838830 h 1299808"/>
              <a:gd name="connsiteX21" fmla="*/ 158698 w 884540"/>
              <a:gd name="connsiteY21" fmla="*/ 846387 h 1299808"/>
              <a:gd name="connsiteX22" fmla="*/ 264496 w 884540"/>
              <a:gd name="connsiteY22" fmla="*/ 884172 h 1299808"/>
              <a:gd name="connsiteX23" fmla="*/ 309839 w 884540"/>
              <a:gd name="connsiteY23" fmla="*/ 891729 h 1299808"/>
              <a:gd name="connsiteX24" fmla="*/ 491207 w 884540"/>
              <a:gd name="connsiteY24" fmla="*/ 884172 h 1299808"/>
              <a:gd name="connsiteX25" fmla="*/ 513878 w 884540"/>
              <a:gd name="connsiteY25" fmla="*/ 876615 h 1299808"/>
              <a:gd name="connsiteX26" fmla="*/ 551663 w 884540"/>
              <a:gd name="connsiteY26" fmla="*/ 861501 h 1299808"/>
              <a:gd name="connsiteX27" fmla="*/ 574334 w 884540"/>
              <a:gd name="connsiteY27" fmla="*/ 846387 h 1299808"/>
              <a:gd name="connsiteX28" fmla="*/ 604562 w 884540"/>
              <a:gd name="connsiteY28" fmla="*/ 831273 h 1299808"/>
              <a:gd name="connsiteX29" fmla="*/ 642348 w 884540"/>
              <a:gd name="connsiteY29" fmla="*/ 793488 h 1299808"/>
              <a:gd name="connsiteX30" fmla="*/ 665019 w 884540"/>
              <a:gd name="connsiteY30" fmla="*/ 770817 h 1299808"/>
              <a:gd name="connsiteX31" fmla="*/ 687690 w 884540"/>
              <a:gd name="connsiteY31" fmla="*/ 748146 h 1299808"/>
              <a:gd name="connsiteX32" fmla="*/ 717918 w 884540"/>
              <a:gd name="connsiteY32" fmla="*/ 687689 h 1299808"/>
              <a:gd name="connsiteX33" fmla="*/ 748146 w 884540"/>
              <a:gd name="connsiteY33" fmla="*/ 619676 h 1299808"/>
              <a:gd name="connsiteX34" fmla="*/ 770817 w 884540"/>
              <a:gd name="connsiteY34" fmla="*/ 528992 h 1299808"/>
              <a:gd name="connsiteX35" fmla="*/ 785931 w 884540"/>
              <a:gd name="connsiteY35" fmla="*/ 468536 h 1299808"/>
              <a:gd name="connsiteX36" fmla="*/ 793488 w 884540"/>
              <a:gd name="connsiteY36" fmla="*/ 408079 h 1299808"/>
              <a:gd name="connsiteX37" fmla="*/ 801045 w 884540"/>
              <a:gd name="connsiteY37" fmla="*/ 385408 h 1299808"/>
              <a:gd name="connsiteX38" fmla="*/ 808602 w 884540"/>
              <a:gd name="connsiteY38" fmla="*/ 340066 h 1299808"/>
              <a:gd name="connsiteX39" fmla="*/ 823716 w 884540"/>
              <a:gd name="connsiteY39" fmla="*/ 264496 h 1299808"/>
              <a:gd name="connsiteX40" fmla="*/ 838830 w 884540"/>
              <a:gd name="connsiteY40" fmla="*/ 219154 h 1299808"/>
              <a:gd name="connsiteX41" fmla="*/ 846387 w 884540"/>
              <a:gd name="connsiteY41" fmla="*/ 173812 h 1299808"/>
              <a:gd name="connsiteX42" fmla="*/ 853944 w 884540"/>
              <a:gd name="connsiteY42" fmla="*/ 143584 h 1299808"/>
              <a:gd name="connsiteX43" fmla="*/ 861501 w 884540"/>
              <a:gd name="connsiteY43" fmla="*/ 90684 h 1299808"/>
              <a:gd name="connsiteX44" fmla="*/ 884172 w 884540"/>
              <a:gd name="connsiteY44" fmla="*/ 15114 h 1299808"/>
              <a:gd name="connsiteX45" fmla="*/ 884172 w 884540"/>
              <a:gd name="connsiteY45" fmla="*/ 0 h 1299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884540" h="1299808">
                <a:moveTo>
                  <a:pt x="408080" y="1299808"/>
                </a:moveTo>
                <a:cubicBezTo>
                  <a:pt x="416864" y="1194395"/>
                  <a:pt x="416013" y="1210664"/>
                  <a:pt x="423194" y="1095769"/>
                </a:cubicBezTo>
                <a:cubicBezTo>
                  <a:pt x="425870" y="1052955"/>
                  <a:pt x="426867" y="1010020"/>
                  <a:pt x="430751" y="967299"/>
                </a:cubicBezTo>
                <a:cubicBezTo>
                  <a:pt x="432122" y="952223"/>
                  <a:pt x="441842" y="915377"/>
                  <a:pt x="445865" y="899286"/>
                </a:cubicBezTo>
                <a:cubicBezTo>
                  <a:pt x="457124" y="764184"/>
                  <a:pt x="460858" y="761810"/>
                  <a:pt x="445865" y="581891"/>
                </a:cubicBezTo>
                <a:cubicBezTo>
                  <a:pt x="442162" y="537455"/>
                  <a:pt x="435864" y="539958"/>
                  <a:pt x="408080" y="521435"/>
                </a:cubicBezTo>
                <a:cubicBezTo>
                  <a:pt x="405561" y="513878"/>
                  <a:pt x="406642" y="503864"/>
                  <a:pt x="400523" y="498764"/>
                </a:cubicBezTo>
                <a:cubicBezTo>
                  <a:pt x="390102" y="490080"/>
                  <a:pt x="374871" y="489717"/>
                  <a:pt x="362738" y="483650"/>
                </a:cubicBezTo>
                <a:cubicBezTo>
                  <a:pt x="304140" y="454351"/>
                  <a:pt x="374380" y="479974"/>
                  <a:pt x="317396" y="460979"/>
                </a:cubicBezTo>
                <a:cubicBezTo>
                  <a:pt x="312358" y="455941"/>
                  <a:pt x="308391" y="449531"/>
                  <a:pt x="302281" y="445865"/>
                </a:cubicBezTo>
                <a:cubicBezTo>
                  <a:pt x="295450" y="441767"/>
                  <a:pt x="287576" y="438308"/>
                  <a:pt x="279610" y="438308"/>
                </a:cubicBezTo>
                <a:cubicBezTo>
                  <a:pt x="219102" y="438308"/>
                  <a:pt x="158698" y="443346"/>
                  <a:pt x="98242" y="445865"/>
                </a:cubicBezTo>
                <a:cubicBezTo>
                  <a:pt x="83128" y="455941"/>
                  <a:pt x="62976" y="460979"/>
                  <a:pt x="52900" y="476093"/>
                </a:cubicBezTo>
                <a:cubicBezTo>
                  <a:pt x="42824" y="491207"/>
                  <a:pt x="28416" y="504202"/>
                  <a:pt x="22672" y="521435"/>
                </a:cubicBezTo>
                <a:cubicBezTo>
                  <a:pt x="3496" y="578962"/>
                  <a:pt x="10683" y="551155"/>
                  <a:pt x="0" y="604562"/>
                </a:cubicBezTo>
                <a:cubicBezTo>
                  <a:pt x="2519" y="634790"/>
                  <a:pt x="4208" y="665099"/>
                  <a:pt x="7558" y="695246"/>
                </a:cubicBezTo>
                <a:cubicBezTo>
                  <a:pt x="10725" y="723745"/>
                  <a:pt x="10103" y="743134"/>
                  <a:pt x="30229" y="763260"/>
                </a:cubicBezTo>
                <a:cubicBezTo>
                  <a:pt x="36651" y="769682"/>
                  <a:pt x="45343" y="773336"/>
                  <a:pt x="52900" y="778374"/>
                </a:cubicBezTo>
                <a:cubicBezTo>
                  <a:pt x="55419" y="785931"/>
                  <a:pt x="54824" y="795412"/>
                  <a:pt x="60457" y="801045"/>
                </a:cubicBezTo>
                <a:cubicBezTo>
                  <a:pt x="76182" y="816770"/>
                  <a:pt x="95291" y="814683"/>
                  <a:pt x="113356" y="823716"/>
                </a:cubicBezTo>
                <a:cubicBezTo>
                  <a:pt x="121480" y="827778"/>
                  <a:pt x="127903" y="834768"/>
                  <a:pt x="136027" y="838830"/>
                </a:cubicBezTo>
                <a:cubicBezTo>
                  <a:pt x="143152" y="842392"/>
                  <a:pt x="151212" y="843665"/>
                  <a:pt x="158698" y="846387"/>
                </a:cubicBezTo>
                <a:cubicBezTo>
                  <a:pt x="176461" y="852846"/>
                  <a:pt x="241381" y="878393"/>
                  <a:pt x="264496" y="884172"/>
                </a:cubicBezTo>
                <a:cubicBezTo>
                  <a:pt x="279361" y="887888"/>
                  <a:pt x="294725" y="889210"/>
                  <a:pt x="309839" y="891729"/>
                </a:cubicBezTo>
                <a:cubicBezTo>
                  <a:pt x="370295" y="889210"/>
                  <a:pt x="430864" y="888642"/>
                  <a:pt x="491207" y="884172"/>
                </a:cubicBezTo>
                <a:cubicBezTo>
                  <a:pt x="499151" y="883584"/>
                  <a:pt x="506419" y="879412"/>
                  <a:pt x="513878" y="876615"/>
                </a:cubicBezTo>
                <a:cubicBezTo>
                  <a:pt x="526580" y="871852"/>
                  <a:pt x="539530" y="867568"/>
                  <a:pt x="551663" y="861501"/>
                </a:cubicBezTo>
                <a:cubicBezTo>
                  <a:pt x="559787" y="857439"/>
                  <a:pt x="566448" y="850893"/>
                  <a:pt x="574334" y="846387"/>
                </a:cubicBezTo>
                <a:cubicBezTo>
                  <a:pt x="584115" y="840798"/>
                  <a:pt x="595670" y="838189"/>
                  <a:pt x="604562" y="831273"/>
                </a:cubicBezTo>
                <a:cubicBezTo>
                  <a:pt x="618622" y="820337"/>
                  <a:pt x="629753" y="806083"/>
                  <a:pt x="642348" y="793488"/>
                </a:cubicBezTo>
                <a:lnTo>
                  <a:pt x="665019" y="770817"/>
                </a:lnTo>
                <a:lnTo>
                  <a:pt x="687690" y="748146"/>
                </a:lnTo>
                <a:cubicBezTo>
                  <a:pt x="697766" y="727994"/>
                  <a:pt x="710793" y="709064"/>
                  <a:pt x="717918" y="687689"/>
                </a:cubicBezTo>
                <a:cubicBezTo>
                  <a:pt x="735904" y="633731"/>
                  <a:pt x="724195" y="655603"/>
                  <a:pt x="748146" y="619676"/>
                </a:cubicBezTo>
                <a:cubicBezTo>
                  <a:pt x="779528" y="509839"/>
                  <a:pt x="750741" y="615989"/>
                  <a:pt x="770817" y="528992"/>
                </a:cubicBezTo>
                <a:cubicBezTo>
                  <a:pt x="775488" y="508752"/>
                  <a:pt x="785931" y="468536"/>
                  <a:pt x="785931" y="468536"/>
                </a:cubicBezTo>
                <a:cubicBezTo>
                  <a:pt x="788450" y="448384"/>
                  <a:pt x="789855" y="428061"/>
                  <a:pt x="793488" y="408079"/>
                </a:cubicBezTo>
                <a:cubicBezTo>
                  <a:pt x="794913" y="400242"/>
                  <a:pt x="799317" y="393184"/>
                  <a:pt x="801045" y="385408"/>
                </a:cubicBezTo>
                <a:cubicBezTo>
                  <a:pt x="804369" y="370450"/>
                  <a:pt x="805778" y="355126"/>
                  <a:pt x="808602" y="340066"/>
                </a:cubicBezTo>
                <a:cubicBezTo>
                  <a:pt x="813336" y="314817"/>
                  <a:pt x="815592" y="288867"/>
                  <a:pt x="823716" y="264496"/>
                </a:cubicBezTo>
                <a:cubicBezTo>
                  <a:pt x="828754" y="249382"/>
                  <a:pt x="836211" y="234869"/>
                  <a:pt x="838830" y="219154"/>
                </a:cubicBezTo>
                <a:cubicBezTo>
                  <a:pt x="841349" y="204040"/>
                  <a:pt x="843382" y="188837"/>
                  <a:pt x="846387" y="173812"/>
                </a:cubicBezTo>
                <a:cubicBezTo>
                  <a:pt x="848424" y="163628"/>
                  <a:pt x="852086" y="153803"/>
                  <a:pt x="853944" y="143584"/>
                </a:cubicBezTo>
                <a:cubicBezTo>
                  <a:pt x="857130" y="126059"/>
                  <a:pt x="857496" y="108040"/>
                  <a:pt x="861501" y="90684"/>
                </a:cubicBezTo>
                <a:cubicBezTo>
                  <a:pt x="873596" y="38273"/>
                  <a:pt x="876861" y="58983"/>
                  <a:pt x="884172" y="15114"/>
                </a:cubicBezTo>
                <a:cubicBezTo>
                  <a:pt x="885000" y="10145"/>
                  <a:pt x="884172" y="5038"/>
                  <a:pt x="884172" y="0"/>
                </a:cubicBez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6491484" y="2379776"/>
            <a:ext cx="1843914" cy="741275"/>
          </a:xfrm>
          <a:custGeom>
            <a:avLst/>
            <a:gdLst>
              <a:gd name="connsiteX0" fmla="*/ 1556747 w 1843914"/>
              <a:gd name="connsiteY0" fmla="*/ 741275 h 741275"/>
              <a:gd name="connsiteX1" fmla="*/ 1534076 w 1843914"/>
              <a:gd name="connsiteY1" fmla="*/ 643034 h 741275"/>
              <a:gd name="connsiteX2" fmla="*/ 1518962 w 1843914"/>
              <a:gd name="connsiteY2" fmla="*/ 597692 h 741275"/>
              <a:gd name="connsiteX3" fmla="*/ 1511405 w 1843914"/>
              <a:gd name="connsiteY3" fmla="*/ 575021 h 741275"/>
              <a:gd name="connsiteX4" fmla="*/ 1496291 w 1843914"/>
              <a:gd name="connsiteY4" fmla="*/ 552350 h 741275"/>
              <a:gd name="connsiteX5" fmla="*/ 1488734 w 1843914"/>
              <a:gd name="connsiteY5" fmla="*/ 514564 h 741275"/>
              <a:gd name="connsiteX6" fmla="*/ 1473620 w 1843914"/>
              <a:gd name="connsiteY6" fmla="*/ 469222 h 741275"/>
              <a:gd name="connsiteX7" fmla="*/ 1466063 w 1843914"/>
              <a:gd name="connsiteY7" fmla="*/ 446551 h 741275"/>
              <a:gd name="connsiteX8" fmla="*/ 1458506 w 1843914"/>
              <a:gd name="connsiteY8" fmla="*/ 423880 h 741275"/>
              <a:gd name="connsiteX9" fmla="*/ 1450949 w 1843914"/>
              <a:gd name="connsiteY9" fmla="*/ 401209 h 741275"/>
              <a:gd name="connsiteX10" fmla="*/ 1435835 w 1843914"/>
              <a:gd name="connsiteY10" fmla="*/ 333196 h 741275"/>
              <a:gd name="connsiteX11" fmla="*/ 1428278 w 1843914"/>
              <a:gd name="connsiteY11" fmla="*/ 295411 h 741275"/>
              <a:gd name="connsiteX12" fmla="*/ 1435835 w 1843914"/>
              <a:gd name="connsiteY12" fmla="*/ 91371 h 741275"/>
              <a:gd name="connsiteX13" fmla="*/ 1443392 w 1843914"/>
              <a:gd name="connsiteY13" fmla="*/ 68700 h 741275"/>
              <a:gd name="connsiteX14" fmla="*/ 1488734 w 1843914"/>
              <a:gd name="connsiteY14" fmla="*/ 38472 h 741275"/>
              <a:gd name="connsiteX15" fmla="*/ 1534076 w 1843914"/>
              <a:gd name="connsiteY15" fmla="*/ 23358 h 741275"/>
              <a:gd name="connsiteX16" fmla="*/ 1670103 w 1843914"/>
              <a:gd name="connsiteY16" fmla="*/ 30915 h 741275"/>
              <a:gd name="connsiteX17" fmla="*/ 1692774 w 1843914"/>
              <a:gd name="connsiteY17" fmla="*/ 46029 h 741275"/>
              <a:gd name="connsiteX18" fmla="*/ 1723002 w 1843914"/>
              <a:gd name="connsiteY18" fmla="*/ 53586 h 741275"/>
              <a:gd name="connsiteX19" fmla="*/ 1768344 w 1843914"/>
              <a:gd name="connsiteY19" fmla="*/ 91371 h 741275"/>
              <a:gd name="connsiteX20" fmla="*/ 1821243 w 1843914"/>
              <a:gd name="connsiteY20" fmla="*/ 159384 h 741275"/>
              <a:gd name="connsiteX21" fmla="*/ 1843914 w 1843914"/>
              <a:gd name="connsiteY21" fmla="*/ 204726 h 741275"/>
              <a:gd name="connsiteX22" fmla="*/ 1836357 w 1843914"/>
              <a:gd name="connsiteY22" fmla="*/ 272740 h 741275"/>
              <a:gd name="connsiteX23" fmla="*/ 1813686 w 1843914"/>
              <a:gd name="connsiteY23" fmla="*/ 295411 h 741275"/>
              <a:gd name="connsiteX24" fmla="*/ 1768344 w 1843914"/>
              <a:gd name="connsiteY24" fmla="*/ 310525 h 741275"/>
              <a:gd name="connsiteX25" fmla="*/ 1360265 w 1843914"/>
              <a:gd name="connsiteY25" fmla="*/ 302968 h 741275"/>
              <a:gd name="connsiteX26" fmla="*/ 1337594 w 1843914"/>
              <a:gd name="connsiteY26" fmla="*/ 295411 h 741275"/>
              <a:gd name="connsiteX27" fmla="*/ 1292252 w 1843914"/>
              <a:gd name="connsiteY27" fmla="*/ 287854 h 741275"/>
              <a:gd name="connsiteX28" fmla="*/ 1239352 w 1843914"/>
              <a:gd name="connsiteY28" fmla="*/ 272740 h 741275"/>
              <a:gd name="connsiteX29" fmla="*/ 1088212 w 1843914"/>
              <a:gd name="connsiteY29" fmla="*/ 265183 h 741275"/>
              <a:gd name="connsiteX30" fmla="*/ 1042870 w 1843914"/>
              <a:gd name="connsiteY30" fmla="*/ 257626 h 741275"/>
              <a:gd name="connsiteX31" fmla="*/ 967299 w 1843914"/>
              <a:gd name="connsiteY31" fmla="*/ 242512 h 741275"/>
              <a:gd name="connsiteX32" fmla="*/ 861501 w 1843914"/>
              <a:gd name="connsiteY32" fmla="*/ 227398 h 741275"/>
              <a:gd name="connsiteX33" fmla="*/ 823716 w 1843914"/>
              <a:gd name="connsiteY33" fmla="*/ 219841 h 741275"/>
              <a:gd name="connsiteX34" fmla="*/ 695247 w 1843914"/>
              <a:gd name="connsiteY34" fmla="*/ 204726 h 741275"/>
              <a:gd name="connsiteX35" fmla="*/ 627233 w 1843914"/>
              <a:gd name="connsiteY35" fmla="*/ 182055 h 741275"/>
              <a:gd name="connsiteX36" fmla="*/ 559220 w 1843914"/>
              <a:gd name="connsiteY36" fmla="*/ 166941 h 741275"/>
              <a:gd name="connsiteX37" fmla="*/ 536549 w 1843914"/>
              <a:gd name="connsiteY37" fmla="*/ 151827 h 741275"/>
              <a:gd name="connsiteX38" fmla="*/ 468536 w 1843914"/>
              <a:gd name="connsiteY38" fmla="*/ 136713 h 741275"/>
              <a:gd name="connsiteX39" fmla="*/ 430751 w 1843914"/>
              <a:gd name="connsiteY39" fmla="*/ 121599 h 741275"/>
              <a:gd name="connsiteX40" fmla="*/ 408080 w 1843914"/>
              <a:gd name="connsiteY40" fmla="*/ 106485 h 741275"/>
              <a:gd name="connsiteX41" fmla="*/ 347623 w 1843914"/>
              <a:gd name="connsiteY41" fmla="*/ 91371 h 741275"/>
              <a:gd name="connsiteX42" fmla="*/ 317395 w 1843914"/>
              <a:gd name="connsiteY42" fmla="*/ 83814 h 741275"/>
              <a:gd name="connsiteX43" fmla="*/ 279610 w 1843914"/>
              <a:gd name="connsiteY43" fmla="*/ 76257 h 741275"/>
              <a:gd name="connsiteX44" fmla="*/ 256939 w 1843914"/>
              <a:gd name="connsiteY44" fmla="*/ 68700 h 741275"/>
              <a:gd name="connsiteX45" fmla="*/ 204040 w 1843914"/>
              <a:gd name="connsiteY45" fmla="*/ 53586 h 741275"/>
              <a:gd name="connsiteX46" fmla="*/ 128470 w 1843914"/>
              <a:gd name="connsiteY46" fmla="*/ 38472 h 741275"/>
              <a:gd name="connsiteX47" fmla="*/ 105799 w 1843914"/>
              <a:gd name="connsiteY47" fmla="*/ 30915 h 741275"/>
              <a:gd name="connsiteX48" fmla="*/ 52899 w 1843914"/>
              <a:gd name="connsiteY48" fmla="*/ 15801 h 741275"/>
              <a:gd name="connsiteX49" fmla="*/ 0 w 1843914"/>
              <a:gd name="connsiteY49" fmla="*/ 687 h 74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843914" h="741275">
                <a:moveTo>
                  <a:pt x="1556747" y="741275"/>
                </a:moveTo>
                <a:cubicBezTo>
                  <a:pt x="1556233" y="738962"/>
                  <a:pt x="1539729" y="661876"/>
                  <a:pt x="1534076" y="643034"/>
                </a:cubicBezTo>
                <a:cubicBezTo>
                  <a:pt x="1529498" y="627774"/>
                  <a:pt x="1524000" y="612806"/>
                  <a:pt x="1518962" y="597692"/>
                </a:cubicBezTo>
                <a:cubicBezTo>
                  <a:pt x="1516443" y="590135"/>
                  <a:pt x="1515824" y="581649"/>
                  <a:pt x="1511405" y="575021"/>
                </a:cubicBezTo>
                <a:lnTo>
                  <a:pt x="1496291" y="552350"/>
                </a:lnTo>
                <a:cubicBezTo>
                  <a:pt x="1493772" y="539755"/>
                  <a:pt x="1492114" y="526956"/>
                  <a:pt x="1488734" y="514564"/>
                </a:cubicBezTo>
                <a:cubicBezTo>
                  <a:pt x="1484542" y="499194"/>
                  <a:pt x="1478658" y="484336"/>
                  <a:pt x="1473620" y="469222"/>
                </a:cubicBezTo>
                <a:lnTo>
                  <a:pt x="1466063" y="446551"/>
                </a:lnTo>
                <a:lnTo>
                  <a:pt x="1458506" y="423880"/>
                </a:lnTo>
                <a:cubicBezTo>
                  <a:pt x="1455987" y="416323"/>
                  <a:pt x="1452511" y="409020"/>
                  <a:pt x="1450949" y="401209"/>
                </a:cubicBezTo>
                <a:cubicBezTo>
                  <a:pt x="1428157" y="287248"/>
                  <a:pt x="1457179" y="429246"/>
                  <a:pt x="1435835" y="333196"/>
                </a:cubicBezTo>
                <a:cubicBezTo>
                  <a:pt x="1433049" y="320657"/>
                  <a:pt x="1430797" y="308006"/>
                  <a:pt x="1428278" y="295411"/>
                </a:cubicBezTo>
                <a:cubicBezTo>
                  <a:pt x="1430797" y="227398"/>
                  <a:pt x="1431308" y="159280"/>
                  <a:pt x="1435835" y="91371"/>
                </a:cubicBezTo>
                <a:cubicBezTo>
                  <a:pt x="1436365" y="83423"/>
                  <a:pt x="1437759" y="74333"/>
                  <a:pt x="1443392" y="68700"/>
                </a:cubicBezTo>
                <a:cubicBezTo>
                  <a:pt x="1456236" y="55856"/>
                  <a:pt x="1471501" y="44216"/>
                  <a:pt x="1488734" y="38472"/>
                </a:cubicBezTo>
                <a:lnTo>
                  <a:pt x="1534076" y="23358"/>
                </a:lnTo>
                <a:cubicBezTo>
                  <a:pt x="1579418" y="25877"/>
                  <a:pt x="1625147" y="24493"/>
                  <a:pt x="1670103" y="30915"/>
                </a:cubicBezTo>
                <a:cubicBezTo>
                  <a:pt x="1679094" y="32199"/>
                  <a:pt x="1684426" y="42451"/>
                  <a:pt x="1692774" y="46029"/>
                </a:cubicBezTo>
                <a:cubicBezTo>
                  <a:pt x="1702320" y="50120"/>
                  <a:pt x="1712926" y="51067"/>
                  <a:pt x="1723002" y="53586"/>
                </a:cubicBezTo>
                <a:cubicBezTo>
                  <a:pt x="1789236" y="119820"/>
                  <a:pt x="1705217" y="38766"/>
                  <a:pt x="1768344" y="91371"/>
                </a:cubicBezTo>
                <a:cubicBezTo>
                  <a:pt x="1794981" y="113568"/>
                  <a:pt x="1800178" y="127786"/>
                  <a:pt x="1821243" y="159384"/>
                </a:cubicBezTo>
                <a:cubicBezTo>
                  <a:pt x="1840776" y="188683"/>
                  <a:pt x="1833485" y="173439"/>
                  <a:pt x="1843914" y="204726"/>
                </a:cubicBezTo>
                <a:cubicBezTo>
                  <a:pt x="1841395" y="227397"/>
                  <a:pt x="1843570" y="251100"/>
                  <a:pt x="1836357" y="272740"/>
                </a:cubicBezTo>
                <a:cubicBezTo>
                  <a:pt x="1832977" y="282879"/>
                  <a:pt x="1823028" y="290221"/>
                  <a:pt x="1813686" y="295411"/>
                </a:cubicBezTo>
                <a:cubicBezTo>
                  <a:pt x="1799759" y="303148"/>
                  <a:pt x="1768344" y="310525"/>
                  <a:pt x="1768344" y="310525"/>
                </a:cubicBezTo>
                <a:lnTo>
                  <a:pt x="1360265" y="302968"/>
                </a:lnTo>
                <a:cubicBezTo>
                  <a:pt x="1352304" y="302689"/>
                  <a:pt x="1345370" y="297139"/>
                  <a:pt x="1337594" y="295411"/>
                </a:cubicBezTo>
                <a:cubicBezTo>
                  <a:pt x="1322636" y="292087"/>
                  <a:pt x="1307210" y="291178"/>
                  <a:pt x="1292252" y="287854"/>
                </a:cubicBezTo>
                <a:cubicBezTo>
                  <a:pt x="1268644" y="282608"/>
                  <a:pt x="1265682" y="274934"/>
                  <a:pt x="1239352" y="272740"/>
                </a:cubicBezTo>
                <a:cubicBezTo>
                  <a:pt x="1189083" y="268551"/>
                  <a:pt x="1138592" y="267702"/>
                  <a:pt x="1088212" y="265183"/>
                </a:cubicBezTo>
                <a:cubicBezTo>
                  <a:pt x="1073098" y="262664"/>
                  <a:pt x="1057895" y="260631"/>
                  <a:pt x="1042870" y="257626"/>
                </a:cubicBezTo>
                <a:cubicBezTo>
                  <a:pt x="965242" y="242100"/>
                  <a:pt x="1070887" y="258050"/>
                  <a:pt x="967299" y="242512"/>
                </a:cubicBezTo>
                <a:cubicBezTo>
                  <a:pt x="932069" y="237228"/>
                  <a:pt x="896433" y="234384"/>
                  <a:pt x="861501" y="227398"/>
                </a:cubicBezTo>
                <a:cubicBezTo>
                  <a:pt x="848906" y="224879"/>
                  <a:pt x="836448" y="221539"/>
                  <a:pt x="823716" y="219841"/>
                </a:cubicBezTo>
                <a:cubicBezTo>
                  <a:pt x="755294" y="210718"/>
                  <a:pt x="755707" y="215719"/>
                  <a:pt x="695247" y="204726"/>
                </a:cubicBezTo>
                <a:cubicBezTo>
                  <a:pt x="633549" y="193508"/>
                  <a:pt x="698574" y="201512"/>
                  <a:pt x="627233" y="182055"/>
                </a:cubicBezTo>
                <a:cubicBezTo>
                  <a:pt x="601691" y="175089"/>
                  <a:pt x="582049" y="178355"/>
                  <a:pt x="559220" y="166941"/>
                </a:cubicBezTo>
                <a:cubicBezTo>
                  <a:pt x="551096" y="162879"/>
                  <a:pt x="544897" y="155405"/>
                  <a:pt x="536549" y="151827"/>
                </a:cubicBezTo>
                <a:cubicBezTo>
                  <a:pt x="522981" y="146012"/>
                  <a:pt x="480491" y="140300"/>
                  <a:pt x="468536" y="136713"/>
                </a:cubicBezTo>
                <a:cubicBezTo>
                  <a:pt x="455543" y="132815"/>
                  <a:pt x="442884" y="127666"/>
                  <a:pt x="430751" y="121599"/>
                </a:cubicBezTo>
                <a:cubicBezTo>
                  <a:pt x="422627" y="117537"/>
                  <a:pt x="416616" y="109589"/>
                  <a:pt x="408080" y="106485"/>
                </a:cubicBezTo>
                <a:cubicBezTo>
                  <a:pt x="388558" y="99386"/>
                  <a:pt x="367775" y="96409"/>
                  <a:pt x="347623" y="91371"/>
                </a:cubicBezTo>
                <a:cubicBezTo>
                  <a:pt x="337547" y="88852"/>
                  <a:pt x="327579" y="85851"/>
                  <a:pt x="317395" y="83814"/>
                </a:cubicBezTo>
                <a:cubicBezTo>
                  <a:pt x="304800" y="81295"/>
                  <a:pt x="292071" y="79372"/>
                  <a:pt x="279610" y="76257"/>
                </a:cubicBezTo>
                <a:cubicBezTo>
                  <a:pt x="271882" y="74325"/>
                  <a:pt x="264569" y="70989"/>
                  <a:pt x="256939" y="68700"/>
                </a:cubicBezTo>
                <a:cubicBezTo>
                  <a:pt x="239374" y="63430"/>
                  <a:pt x="221891" y="57786"/>
                  <a:pt x="204040" y="53586"/>
                </a:cubicBezTo>
                <a:cubicBezTo>
                  <a:pt x="179034" y="47702"/>
                  <a:pt x="153501" y="44248"/>
                  <a:pt x="128470" y="38472"/>
                </a:cubicBezTo>
                <a:cubicBezTo>
                  <a:pt x="120708" y="36681"/>
                  <a:pt x="113429" y="33204"/>
                  <a:pt x="105799" y="30915"/>
                </a:cubicBezTo>
                <a:cubicBezTo>
                  <a:pt x="88233" y="25645"/>
                  <a:pt x="70532" y="20839"/>
                  <a:pt x="52899" y="15801"/>
                </a:cubicBezTo>
                <a:cubicBezTo>
                  <a:pt x="21844" y="-4902"/>
                  <a:pt x="39310" y="687"/>
                  <a:pt x="0" y="687"/>
                </a:cubicBez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607312" y="2501375"/>
            <a:ext cx="1171339" cy="3000139"/>
          </a:xfrm>
          <a:custGeom>
            <a:avLst/>
            <a:gdLst>
              <a:gd name="connsiteX0" fmla="*/ 0 w 1171339"/>
              <a:gd name="connsiteY0" fmla="*/ 3000139 h 3000139"/>
              <a:gd name="connsiteX1" fmla="*/ 7557 w 1171339"/>
              <a:gd name="connsiteY1" fmla="*/ 2554275 h 3000139"/>
              <a:gd name="connsiteX2" fmla="*/ 30228 w 1171339"/>
              <a:gd name="connsiteY2" fmla="*/ 2478704 h 3000139"/>
              <a:gd name="connsiteX3" fmla="*/ 60457 w 1171339"/>
              <a:gd name="connsiteY3" fmla="*/ 2433362 h 3000139"/>
              <a:gd name="connsiteX4" fmla="*/ 68014 w 1171339"/>
              <a:gd name="connsiteY4" fmla="*/ 2410691 h 3000139"/>
              <a:gd name="connsiteX5" fmla="*/ 113356 w 1171339"/>
              <a:gd name="connsiteY5" fmla="*/ 2372906 h 3000139"/>
              <a:gd name="connsiteX6" fmla="*/ 158698 w 1171339"/>
              <a:gd name="connsiteY6" fmla="*/ 2327564 h 3000139"/>
              <a:gd name="connsiteX7" fmla="*/ 181369 w 1171339"/>
              <a:gd name="connsiteY7" fmla="*/ 2304893 h 3000139"/>
              <a:gd name="connsiteX8" fmla="*/ 234268 w 1171339"/>
              <a:gd name="connsiteY8" fmla="*/ 2267108 h 3000139"/>
              <a:gd name="connsiteX9" fmla="*/ 249382 w 1171339"/>
              <a:gd name="connsiteY9" fmla="*/ 2244437 h 3000139"/>
              <a:gd name="connsiteX10" fmla="*/ 272053 w 1171339"/>
              <a:gd name="connsiteY10" fmla="*/ 2236880 h 3000139"/>
              <a:gd name="connsiteX11" fmla="*/ 317395 w 1171339"/>
              <a:gd name="connsiteY11" fmla="*/ 2206651 h 3000139"/>
              <a:gd name="connsiteX12" fmla="*/ 362738 w 1171339"/>
              <a:gd name="connsiteY12" fmla="*/ 2176423 h 3000139"/>
              <a:gd name="connsiteX13" fmla="*/ 385409 w 1171339"/>
              <a:gd name="connsiteY13" fmla="*/ 2161309 h 3000139"/>
              <a:gd name="connsiteX14" fmla="*/ 430751 w 1171339"/>
              <a:gd name="connsiteY14" fmla="*/ 2138638 h 3000139"/>
              <a:gd name="connsiteX15" fmla="*/ 453422 w 1171339"/>
              <a:gd name="connsiteY15" fmla="*/ 2131081 h 3000139"/>
              <a:gd name="connsiteX16" fmla="*/ 483650 w 1171339"/>
              <a:gd name="connsiteY16" fmla="*/ 2115967 h 3000139"/>
              <a:gd name="connsiteX17" fmla="*/ 536549 w 1171339"/>
              <a:gd name="connsiteY17" fmla="*/ 2100853 h 3000139"/>
              <a:gd name="connsiteX18" fmla="*/ 604562 w 1171339"/>
              <a:gd name="connsiteY18" fmla="*/ 2070625 h 3000139"/>
              <a:gd name="connsiteX19" fmla="*/ 627233 w 1171339"/>
              <a:gd name="connsiteY19" fmla="*/ 2063068 h 3000139"/>
              <a:gd name="connsiteX20" fmla="*/ 649905 w 1171339"/>
              <a:gd name="connsiteY20" fmla="*/ 2047954 h 3000139"/>
              <a:gd name="connsiteX21" fmla="*/ 717918 w 1171339"/>
              <a:gd name="connsiteY21" fmla="*/ 2032840 h 3000139"/>
              <a:gd name="connsiteX22" fmla="*/ 808602 w 1171339"/>
              <a:gd name="connsiteY22" fmla="*/ 2017726 h 3000139"/>
              <a:gd name="connsiteX23" fmla="*/ 853944 w 1171339"/>
              <a:gd name="connsiteY23" fmla="*/ 2002612 h 3000139"/>
              <a:gd name="connsiteX24" fmla="*/ 876615 w 1171339"/>
              <a:gd name="connsiteY24" fmla="*/ 1995055 h 3000139"/>
              <a:gd name="connsiteX25" fmla="*/ 906843 w 1171339"/>
              <a:gd name="connsiteY25" fmla="*/ 1979941 h 3000139"/>
              <a:gd name="connsiteX26" fmla="*/ 952186 w 1171339"/>
              <a:gd name="connsiteY26" fmla="*/ 1964827 h 3000139"/>
              <a:gd name="connsiteX27" fmla="*/ 974857 w 1171339"/>
              <a:gd name="connsiteY27" fmla="*/ 1957270 h 3000139"/>
              <a:gd name="connsiteX28" fmla="*/ 997528 w 1171339"/>
              <a:gd name="connsiteY28" fmla="*/ 1942156 h 3000139"/>
              <a:gd name="connsiteX29" fmla="*/ 1020199 w 1171339"/>
              <a:gd name="connsiteY29" fmla="*/ 1934599 h 3000139"/>
              <a:gd name="connsiteX30" fmla="*/ 1065541 w 1171339"/>
              <a:gd name="connsiteY30" fmla="*/ 1904370 h 3000139"/>
              <a:gd name="connsiteX31" fmla="*/ 1088212 w 1171339"/>
              <a:gd name="connsiteY31" fmla="*/ 1889256 h 3000139"/>
              <a:gd name="connsiteX32" fmla="*/ 1103326 w 1171339"/>
              <a:gd name="connsiteY32" fmla="*/ 1866585 h 3000139"/>
              <a:gd name="connsiteX33" fmla="*/ 1118440 w 1171339"/>
              <a:gd name="connsiteY33" fmla="*/ 1836357 h 3000139"/>
              <a:gd name="connsiteX34" fmla="*/ 1141111 w 1171339"/>
              <a:gd name="connsiteY34" fmla="*/ 1806129 h 3000139"/>
              <a:gd name="connsiteX35" fmla="*/ 1148668 w 1171339"/>
              <a:gd name="connsiteY35" fmla="*/ 1775901 h 3000139"/>
              <a:gd name="connsiteX36" fmla="*/ 1163782 w 1171339"/>
              <a:gd name="connsiteY36" fmla="*/ 1753230 h 3000139"/>
              <a:gd name="connsiteX37" fmla="*/ 1171339 w 1171339"/>
              <a:gd name="connsiteY37" fmla="*/ 1730559 h 3000139"/>
              <a:gd name="connsiteX38" fmla="*/ 1163782 w 1171339"/>
              <a:gd name="connsiteY38" fmla="*/ 1564304 h 3000139"/>
              <a:gd name="connsiteX39" fmla="*/ 1133554 w 1171339"/>
              <a:gd name="connsiteY39" fmla="*/ 1503848 h 3000139"/>
              <a:gd name="connsiteX40" fmla="*/ 1125997 w 1171339"/>
              <a:gd name="connsiteY40" fmla="*/ 1481177 h 3000139"/>
              <a:gd name="connsiteX41" fmla="*/ 1103326 w 1171339"/>
              <a:gd name="connsiteY41" fmla="*/ 1450949 h 3000139"/>
              <a:gd name="connsiteX42" fmla="*/ 1080655 w 1171339"/>
              <a:gd name="connsiteY42" fmla="*/ 1435835 h 3000139"/>
              <a:gd name="connsiteX43" fmla="*/ 1073098 w 1171339"/>
              <a:gd name="connsiteY43" fmla="*/ 1413164 h 3000139"/>
              <a:gd name="connsiteX44" fmla="*/ 1027756 w 1171339"/>
              <a:gd name="connsiteY44" fmla="*/ 1382936 h 3000139"/>
              <a:gd name="connsiteX45" fmla="*/ 967300 w 1171339"/>
              <a:gd name="connsiteY45" fmla="*/ 1345151 h 3000139"/>
              <a:gd name="connsiteX46" fmla="*/ 937071 w 1171339"/>
              <a:gd name="connsiteY46" fmla="*/ 1337594 h 3000139"/>
              <a:gd name="connsiteX47" fmla="*/ 869058 w 1171339"/>
              <a:gd name="connsiteY47" fmla="*/ 1299808 h 3000139"/>
              <a:gd name="connsiteX48" fmla="*/ 816159 w 1171339"/>
              <a:gd name="connsiteY48" fmla="*/ 1284694 h 3000139"/>
              <a:gd name="connsiteX49" fmla="*/ 793488 w 1171339"/>
              <a:gd name="connsiteY49" fmla="*/ 1277137 h 3000139"/>
              <a:gd name="connsiteX50" fmla="*/ 702804 w 1171339"/>
              <a:gd name="connsiteY50" fmla="*/ 1262023 h 3000139"/>
              <a:gd name="connsiteX51" fmla="*/ 627233 w 1171339"/>
              <a:gd name="connsiteY51" fmla="*/ 1254466 h 3000139"/>
              <a:gd name="connsiteX52" fmla="*/ 536549 w 1171339"/>
              <a:gd name="connsiteY52" fmla="*/ 1246909 h 3000139"/>
              <a:gd name="connsiteX53" fmla="*/ 491207 w 1171339"/>
              <a:gd name="connsiteY53" fmla="*/ 1239352 h 3000139"/>
              <a:gd name="connsiteX54" fmla="*/ 468536 w 1171339"/>
              <a:gd name="connsiteY54" fmla="*/ 1231795 h 3000139"/>
              <a:gd name="connsiteX55" fmla="*/ 385409 w 1171339"/>
              <a:gd name="connsiteY55" fmla="*/ 1224238 h 3000139"/>
              <a:gd name="connsiteX56" fmla="*/ 332509 w 1171339"/>
              <a:gd name="connsiteY56" fmla="*/ 1216681 h 3000139"/>
              <a:gd name="connsiteX57" fmla="*/ 279610 w 1171339"/>
              <a:gd name="connsiteY57" fmla="*/ 1194010 h 3000139"/>
              <a:gd name="connsiteX58" fmla="*/ 219154 w 1171339"/>
              <a:gd name="connsiteY58" fmla="*/ 1163782 h 3000139"/>
              <a:gd name="connsiteX59" fmla="*/ 188926 w 1171339"/>
              <a:gd name="connsiteY59" fmla="*/ 1141111 h 3000139"/>
              <a:gd name="connsiteX60" fmla="*/ 166255 w 1171339"/>
              <a:gd name="connsiteY60" fmla="*/ 1125997 h 3000139"/>
              <a:gd name="connsiteX61" fmla="*/ 136027 w 1171339"/>
              <a:gd name="connsiteY61" fmla="*/ 1080655 h 3000139"/>
              <a:gd name="connsiteX62" fmla="*/ 120913 w 1171339"/>
              <a:gd name="connsiteY62" fmla="*/ 1057984 h 3000139"/>
              <a:gd name="connsiteX63" fmla="*/ 143584 w 1171339"/>
              <a:gd name="connsiteY63" fmla="*/ 914400 h 3000139"/>
              <a:gd name="connsiteX64" fmla="*/ 158698 w 1171339"/>
              <a:gd name="connsiteY64" fmla="*/ 891729 h 3000139"/>
              <a:gd name="connsiteX65" fmla="*/ 181369 w 1171339"/>
              <a:gd name="connsiteY65" fmla="*/ 876615 h 3000139"/>
              <a:gd name="connsiteX66" fmla="*/ 196483 w 1171339"/>
              <a:gd name="connsiteY66" fmla="*/ 853944 h 3000139"/>
              <a:gd name="connsiteX67" fmla="*/ 241825 w 1171339"/>
              <a:gd name="connsiteY67" fmla="*/ 823716 h 3000139"/>
              <a:gd name="connsiteX68" fmla="*/ 256939 w 1171339"/>
              <a:gd name="connsiteY68" fmla="*/ 801045 h 3000139"/>
              <a:gd name="connsiteX69" fmla="*/ 302281 w 1171339"/>
              <a:gd name="connsiteY69" fmla="*/ 770817 h 3000139"/>
              <a:gd name="connsiteX70" fmla="*/ 340067 w 1171339"/>
              <a:gd name="connsiteY70" fmla="*/ 740589 h 3000139"/>
              <a:gd name="connsiteX71" fmla="*/ 362738 w 1171339"/>
              <a:gd name="connsiteY71" fmla="*/ 725475 h 3000139"/>
              <a:gd name="connsiteX72" fmla="*/ 385409 w 1171339"/>
              <a:gd name="connsiteY72" fmla="*/ 702804 h 3000139"/>
              <a:gd name="connsiteX73" fmla="*/ 408080 w 1171339"/>
              <a:gd name="connsiteY73" fmla="*/ 687689 h 3000139"/>
              <a:gd name="connsiteX74" fmla="*/ 430751 w 1171339"/>
              <a:gd name="connsiteY74" fmla="*/ 665018 h 3000139"/>
              <a:gd name="connsiteX75" fmla="*/ 453422 w 1171339"/>
              <a:gd name="connsiteY75" fmla="*/ 649904 h 3000139"/>
              <a:gd name="connsiteX76" fmla="*/ 491207 w 1171339"/>
              <a:gd name="connsiteY76" fmla="*/ 604562 h 3000139"/>
              <a:gd name="connsiteX77" fmla="*/ 544106 w 1171339"/>
              <a:gd name="connsiteY77" fmla="*/ 559220 h 3000139"/>
              <a:gd name="connsiteX78" fmla="*/ 566777 w 1171339"/>
              <a:gd name="connsiteY78" fmla="*/ 506321 h 3000139"/>
              <a:gd name="connsiteX79" fmla="*/ 589448 w 1171339"/>
              <a:gd name="connsiteY79" fmla="*/ 491207 h 3000139"/>
              <a:gd name="connsiteX80" fmla="*/ 619676 w 1171339"/>
              <a:gd name="connsiteY80" fmla="*/ 445865 h 3000139"/>
              <a:gd name="connsiteX81" fmla="*/ 642348 w 1171339"/>
              <a:gd name="connsiteY81" fmla="*/ 408080 h 3000139"/>
              <a:gd name="connsiteX82" fmla="*/ 672576 w 1171339"/>
              <a:gd name="connsiteY82" fmla="*/ 355180 h 3000139"/>
              <a:gd name="connsiteX83" fmla="*/ 680133 w 1171339"/>
              <a:gd name="connsiteY83" fmla="*/ 332509 h 3000139"/>
              <a:gd name="connsiteX84" fmla="*/ 695247 w 1171339"/>
              <a:gd name="connsiteY84" fmla="*/ 309838 h 3000139"/>
              <a:gd name="connsiteX85" fmla="*/ 717918 w 1171339"/>
              <a:gd name="connsiteY85" fmla="*/ 264496 h 3000139"/>
              <a:gd name="connsiteX86" fmla="*/ 725475 w 1171339"/>
              <a:gd name="connsiteY86" fmla="*/ 234268 h 3000139"/>
              <a:gd name="connsiteX87" fmla="*/ 740589 w 1171339"/>
              <a:gd name="connsiteY87" fmla="*/ 0 h 3000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171339" h="3000139">
                <a:moveTo>
                  <a:pt x="0" y="3000139"/>
                </a:moveTo>
                <a:cubicBezTo>
                  <a:pt x="2519" y="2851518"/>
                  <a:pt x="2841" y="2702843"/>
                  <a:pt x="7557" y="2554275"/>
                </a:cubicBezTo>
                <a:cubicBezTo>
                  <a:pt x="7909" y="2543185"/>
                  <a:pt x="28808" y="2480834"/>
                  <a:pt x="30228" y="2478704"/>
                </a:cubicBezTo>
                <a:cubicBezTo>
                  <a:pt x="40304" y="2463590"/>
                  <a:pt x="54713" y="2450595"/>
                  <a:pt x="60457" y="2433362"/>
                </a:cubicBezTo>
                <a:cubicBezTo>
                  <a:pt x="62976" y="2425805"/>
                  <a:pt x="63595" y="2417319"/>
                  <a:pt x="68014" y="2410691"/>
                </a:cubicBezTo>
                <a:cubicBezTo>
                  <a:pt x="86809" y="2382498"/>
                  <a:pt x="90544" y="2393183"/>
                  <a:pt x="113356" y="2372906"/>
                </a:cubicBezTo>
                <a:cubicBezTo>
                  <a:pt x="129331" y="2358706"/>
                  <a:pt x="143584" y="2342678"/>
                  <a:pt x="158698" y="2327564"/>
                </a:cubicBezTo>
                <a:cubicBezTo>
                  <a:pt x="166255" y="2320007"/>
                  <a:pt x="172819" y="2311305"/>
                  <a:pt x="181369" y="2304893"/>
                </a:cubicBezTo>
                <a:cubicBezTo>
                  <a:pt x="218863" y="2276773"/>
                  <a:pt x="201117" y="2289208"/>
                  <a:pt x="234268" y="2267108"/>
                </a:cubicBezTo>
                <a:cubicBezTo>
                  <a:pt x="239306" y="2259551"/>
                  <a:pt x="242290" y="2250111"/>
                  <a:pt x="249382" y="2244437"/>
                </a:cubicBezTo>
                <a:cubicBezTo>
                  <a:pt x="255602" y="2239461"/>
                  <a:pt x="265090" y="2240749"/>
                  <a:pt x="272053" y="2236880"/>
                </a:cubicBezTo>
                <a:cubicBezTo>
                  <a:pt x="287932" y="2228058"/>
                  <a:pt x="302281" y="2216727"/>
                  <a:pt x="317395" y="2206651"/>
                </a:cubicBezTo>
                <a:lnTo>
                  <a:pt x="362738" y="2176423"/>
                </a:lnTo>
                <a:cubicBezTo>
                  <a:pt x="370295" y="2171385"/>
                  <a:pt x="376793" y="2164181"/>
                  <a:pt x="385409" y="2161309"/>
                </a:cubicBezTo>
                <a:cubicBezTo>
                  <a:pt x="442393" y="2142314"/>
                  <a:pt x="372153" y="2167937"/>
                  <a:pt x="430751" y="2138638"/>
                </a:cubicBezTo>
                <a:cubicBezTo>
                  <a:pt x="437876" y="2135076"/>
                  <a:pt x="446100" y="2134219"/>
                  <a:pt x="453422" y="2131081"/>
                </a:cubicBezTo>
                <a:cubicBezTo>
                  <a:pt x="463776" y="2126643"/>
                  <a:pt x="473296" y="2120405"/>
                  <a:pt x="483650" y="2115967"/>
                </a:cubicBezTo>
                <a:cubicBezTo>
                  <a:pt x="498828" y="2109462"/>
                  <a:pt x="521210" y="2104688"/>
                  <a:pt x="536549" y="2100853"/>
                </a:cubicBezTo>
                <a:cubicBezTo>
                  <a:pt x="572476" y="2076902"/>
                  <a:pt x="550604" y="2088611"/>
                  <a:pt x="604562" y="2070625"/>
                </a:cubicBezTo>
                <a:cubicBezTo>
                  <a:pt x="612119" y="2068106"/>
                  <a:pt x="620605" y="2067486"/>
                  <a:pt x="627233" y="2063068"/>
                </a:cubicBezTo>
                <a:cubicBezTo>
                  <a:pt x="634790" y="2058030"/>
                  <a:pt x="641557" y="2051532"/>
                  <a:pt x="649905" y="2047954"/>
                </a:cubicBezTo>
                <a:cubicBezTo>
                  <a:pt x="659829" y="2043701"/>
                  <a:pt x="710469" y="2034495"/>
                  <a:pt x="717918" y="2032840"/>
                </a:cubicBezTo>
                <a:cubicBezTo>
                  <a:pt x="782114" y="2018574"/>
                  <a:pt x="709945" y="2030058"/>
                  <a:pt x="808602" y="2017726"/>
                </a:cubicBezTo>
                <a:lnTo>
                  <a:pt x="853944" y="2002612"/>
                </a:lnTo>
                <a:cubicBezTo>
                  <a:pt x="861501" y="2000093"/>
                  <a:pt x="869490" y="1998617"/>
                  <a:pt x="876615" y="1995055"/>
                </a:cubicBezTo>
                <a:cubicBezTo>
                  <a:pt x="886691" y="1990017"/>
                  <a:pt x="896383" y="1984125"/>
                  <a:pt x="906843" y="1979941"/>
                </a:cubicBezTo>
                <a:cubicBezTo>
                  <a:pt x="921635" y="1974024"/>
                  <a:pt x="937072" y="1969865"/>
                  <a:pt x="952186" y="1964827"/>
                </a:cubicBezTo>
                <a:cubicBezTo>
                  <a:pt x="959743" y="1962308"/>
                  <a:pt x="968229" y="1961689"/>
                  <a:pt x="974857" y="1957270"/>
                </a:cubicBezTo>
                <a:cubicBezTo>
                  <a:pt x="982414" y="1952232"/>
                  <a:pt x="989404" y="1946218"/>
                  <a:pt x="997528" y="1942156"/>
                </a:cubicBezTo>
                <a:cubicBezTo>
                  <a:pt x="1004653" y="1938594"/>
                  <a:pt x="1013236" y="1938468"/>
                  <a:pt x="1020199" y="1934599"/>
                </a:cubicBezTo>
                <a:cubicBezTo>
                  <a:pt x="1036078" y="1925777"/>
                  <a:pt x="1050427" y="1914446"/>
                  <a:pt x="1065541" y="1904370"/>
                </a:cubicBezTo>
                <a:lnTo>
                  <a:pt x="1088212" y="1889256"/>
                </a:lnTo>
                <a:cubicBezTo>
                  <a:pt x="1093250" y="1881699"/>
                  <a:pt x="1098820" y="1874471"/>
                  <a:pt x="1103326" y="1866585"/>
                </a:cubicBezTo>
                <a:cubicBezTo>
                  <a:pt x="1108915" y="1856804"/>
                  <a:pt x="1112469" y="1845910"/>
                  <a:pt x="1118440" y="1836357"/>
                </a:cubicBezTo>
                <a:cubicBezTo>
                  <a:pt x="1125115" y="1825676"/>
                  <a:pt x="1133554" y="1816205"/>
                  <a:pt x="1141111" y="1806129"/>
                </a:cubicBezTo>
                <a:cubicBezTo>
                  <a:pt x="1143630" y="1796053"/>
                  <a:pt x="1144577" y="1785447"/>
                  <a:pt x="1148668" y="1775901"/>
                </a:cubicBezTo>
                <a:cubicBezTo>
                  <a:pt x="1152246" y="1767553"/>
                  <a:pt x="1159720" y="1761354"/>
                  <a:pt x="1163782" y="1753230"/>
                </a:cubicBezTo>
                <a:cubicBezTo>
                  <a:pt x="1167344" y="1746105"/>
                  <a:pt x="1168820" y="1738116"/>
                  <a:pt x="1171339" y="1730559"/>
                </a:cubicBezTo>
                <a:cubicBezTo>
                  <a:pt x="1168820" y="1675141"/>
                  <a:pt x="1172902" y="1619025"/>
                  <a:pt x="1163782" y="1564304"/>
                </a:cubicBezTo>
                <a:cubicBezTo>
                  <a:pt x="1160078" y="1542080"/>
                  <a:pt x="1140679" y="1525222"/>
                  <a:pt x="1133554" y="1503848"/>
                </a:cubicBezTo>
                <a:cubicBezTo>
                  <a:pt x="1131035" y="1496291"/>
                  <a:pt x="1129949" y="1488093"/>
                  <a:pt x="1125997" y="1481177"/>
                </a:cubicBezTo>
                <a:cubicBezTo>
                  <a:pt x="1119748" y="1470241"/>
                  <a:pt x="1112232" y="1459855"/>
                  <a:pt x="1103326" y="1450949"/>
                </a:cubicBezTo>
                <a:cubicBezTo>
                  <a:pt x="1096904" y="1444527"/>
                  <a:pt x="1088212" y="1440873"/>
                  <a:pt x="1080655" y="1435835"/>
                </a:cubicBezTo>
                <a:cubicBezTo>
                  <a:pt x="1078136" y="1428278"/>
                  <a:pt x="1077517" y="1419792"/>
                  <a:pt x="1073098" y="1413164"/>
                </a:cubicBezTo>
                <a:cubicBezTo>
                  <a:pt x="1056924" y="1388904"/>
                  <a:pt x="1051525" y="1390859"/>
                  <a:pt x="1027756" y="1382936"/>
                </a:cubicBezTo>
                <a:cubicBezTo>
                  <a:pt x="1003980" y="1365104"/>
                  <a:pt x="994962" y="1355524"/>
                  <a:pt x="967300" y="1345151"/>
                </a:cubicBezTo>
                <a:cubicBezTo>
                  <a:pt x="957575" y="1341504"/>
                  <a:pt x="947147" y="1340113"/>
                  <a:pt x="937071" y="1337594"/>
                </a:cubicBezTo>
                <a:cubicBezTo>
                  <a:pt x="913192" y="1323267"/>
                  <a:pt x="894349" y="1310647"/>
                  <a:pt x="869058" y="1299808"/>
                </a:cubicBezTo>
                <a:cubicBezTo>
                  <a:pt x="850941" y="1292043"/>
                  <a:pt x="835330" y="1290171"/>
                  <a:pt x="816159" y="1284694"/>
                </a:cubicBezTo>
                <a:cubicBezTo>
                  <a:pt x="808500" y="1282506"/>
                  <a:pt x="801299" y="1278699"/>
                  <a:pt x="793488" y="1277137"/>
                </a:cubicBezTo>
                <a:cubicBezTo>
                  <a:pt x="763438" y="1271127"/>
                  <a:pt x="733297" y="1265072"/>
                  <a:pt x="702804" y="1262023"/>
                </a:cubicBezTo>
                <a:lnTo>
                  <a:pt x="627233" y="1254466"/>
                </a:lnTo>
                <a:cubicBezTo>
                  <a:pt x="597025" y="1251720"/>
                  <a:pt x="566696" y="1250259"/>
                  <a:pt x="536549" y="1246909"/>
                </a:cubicBezTo>
                <a:cubicBezTo>
                  <a:pt x="521320" y="1245217"/>
                  <a:pt x="506165" y="1242676"/>
                  <a:pt x="491207" y="1239352"/>
                </a:cubicBezTo>
                <a:cubicBezTo>
                  <a:pt x="483431" y="1237624"/>
                  <a:pt x="476422" y="1232922"/>
                  <a:pt x="468536" y="1231795"/>
                </a:cubicBezTo>
                <a:cubicBezTo>
                  <a:pt x="440992" y="1227860"/>
                  <a:pt x="413062" y="1227311"/>
                  <a:pt x="385409" y="1224238"/>
                </a:cubicBezTo>
                <a:cubicBezTo>
                  <a:pt x="367706" y="1222271"/>
                  <a:pt x="350142" y="1219200"/>
                  <a:pt x="332509" y="1216681"/>
                </a:cubicBezTo>
                <a:cubicBezTo>
                  <a:pt x="314876" y="1209124"/>
                  <a:pt x="296769" y="1202589"/>
                  <a:pt x="279610" y="1194010"/>
                </a:cubicBezTo>
                <a:cubicBezTo>
                  <a:pt x="208225" y="1158318"/>
                  <a:pt x="270277" y="1180823"/>
                  <a:pt x="219154" y="1163782"/>
                </a:cubicBezTo>
                <a:cubicBezTo>
                  <a:pt x="209078" y="1156225"/>
                  <a:pt x="199175" y="1148432"/>
                  <a:pt x="188926" y="1141111"/>
                </a:cubicBezTo>
                <a:cubicBezTo>
                  <a:pt x="181535" y="1135832"/>
                  <a:pt x="172236" y="1132832"/>
                  <a:pt x="166255" y="1125997"/>
                </a:cubicBezTo>
                <a:cubicBezTo>
                  <a:pt x="154293" y="1112327"/>
                  <a:pt x="146103" y="1095769"/>
                  <a:pt x="136027" y="1080655"/>
                </a:cubicBezTo>
                <a:lnTo>
                  <a:pt x="120913" y="1057984"/>
                </a:lnTo>
                <a:cubicBezTo>
                  <a:pt x="122835" y="1032999"/>
                  <a:pt x="121410" y="947661"/>
                  <a:pt x="143584" y="914400"/>
                </a:cubicBezTo>
                <a:cubicBezTo>
                  <a:pt x="148622" y="906843"/>
                  <a:pt x="152276" y="898151"/>
                  <a:pt x="158698" y="891729"/>
                </a:cubicBezTo>
                <a:cubicBezTo>
                  <a:pt x="165120" y="885307"/>
                  <a:pt x="173812" y="881653"/>
                  <a:pt x="181369" y="876615"/>
                </a:cubicBezTo>
                <a:cubicBezTo>
                  <a:pt x="186407" y="869058"/>
                  <a:pt x="189648" y="859925"/>
                  <a:pt x="196483" y="853944"/>
                </a:cubicBezTo>
                <a:cubicBezTo>
                  <a:pt x="210153" y="841982"/>
                  <a:pt x="241825" y="823716"/>
                  <a:pt x="241825" y="823716"/>
                </a:cubicBezTo>
                <a:cubicBezTo>
                  <a:pt x="246863" y="816159"/>
                  <a:pt x="250104" y="807026"/>
                  <a:pt x="256939" y="801045"/>
                </a:cubicBezTo>
                <a:cubicBezTo>
                  <a:pt x="270609" y="789083"/>
                  <a:pt x="287167" y="780893"/>
                  <a:pt x="302281" y="770817"/>
                </a:cubicBezTo>
                <a:cubicBezTo>
                  <a:pt x="372059" y="724299"/>
                  <a:pt x="286226" y="783661"/>
                  <a:pt x="340067" y="740589"/>
                </a:cubicBezTo>
                <a:cubicBezTo>
                  <a:pt x="347159" y="734915"/>
                  <a:pt x="355761" y="731289"/>
                  <a:pt x="362738" y="725475"/>
                </a:cubicBezTo>
                <a:cubicBezTo>
                  <a:pt x="370948" y="718633"/>
                  <a:pt x="377199" y="709646"/>
                  <a:pt x="385409" y="702804"/>
                </a:cubicBezTo>
                <a:cubicBezTo>
                  <a:pt x="392386" y="696989"/>
                  <a:pt x="401103" y="693504"/>
                  <a:pt x="408080" y="687689"/>
                </a:cubicBezTo>
                <a:cubicBezTo>
                  <a:pt x="416290" y="680847"/>
                  <a:pt x="422541" y="671860"/>
                  <a:pt x="430751" y="665018"/>
                </a:cubicBezTo>
                <a:cubicBezTo>
                  <a:pt x="437728" y="659204"/>
                  <a:pt x="446445" y="655718"/>
                  <a:pt x="453422" y="649904"/>
                </a:cubicBezTo>
                <a:cubicBezTo>
                  <a:pt x="489549" y="619798"/>
                  <a:pt x="464187" y="636986"/>
                  <a:pt x="491207" y="604562"/>
                </a:cubicBezTo>
                <a:cubicBezTo>
                  <a:pt x="508750" y="583511"/>
                  <a:pt x="521868" y="575899"/>
                  <a:pt x="544106" y="559220"/>
                </a:cubicBezTo>
                <a:cubicBezTo>
                  <a:pt x="549887" y="536095"/>
                  <a:pt x="549381" y="523717"/>
                  <a:pt x="566777" y="506321"/>
                </a:cubicBezTo>
                <a:cubicBezTo>
                  <a:pt x="573199" y="499899"/>
                  <a:pt x="581891" y="496245"/>
                  <a:pt x="589448" y="491207"/>
                </a:cubicBezTo>
                <a:cubicBezTo>
                  <a:pt x="599524" y="476093"/>
                  <a:pt x="613932" y="463098"/>
                  <a:pt x="619676" y="445865"/>
                </a:cubicBezTo>
                <a:cubicBezTo>
                  <a:pt x="629486" y="416435"/>
                  <a:pt x="621600" y="428826"/>
                  <a:pt x="642348" y="408080"/>
                </a:cubicBezTo>
                <a:cubicBezTo>
                  <a:pt x="658331" y="344147"/>
                  <a:pt x="636558" y="409207"/>
                  <a:pt x="672576" y="355180"/>
                </a:cubicBezTo>
                <a:cubicBezTo>
                  <a:pt x="676995" y="348552"/>
                  <a:pt x="676571" y="339634"/>
                  <a:pt x="680133" y="332509"/>
                </a:cubicBezTo>
                <a:cubicBezTo>
                  <a:pt x="684195" y="324385"/>
                  <a:pt x="691185" y="317962"/>
                  <a:pt x="695247" y="309838"/>
                </a:cubicBezTo>
                <a:cubicBezTo>
                  <a:pt x="726534" y="247263"/>
                  <a:pt x="674603" y="329468"/>
                  <a:pt x="717918" y="264496"/>
                </a:cubicBezTo>
                <a:cubicBezTo>
                  <a:pt x="720437" y="254420"/>
                  <a:pt x="722491" y="244216"/>
                  <a:pt x="725475" y="234268"/>
                </a:cubicBezTo>
                <a:cubicBezTo>
                  <a:pt x="760504" y="117506"/>
                  <a:pt x="740589" y="251012"/>
                  <a:pt x="740589" y="0"/>
                </a:cubicBez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3521574" y="2471147"/>
            <a:ext cx="3234406" cy="2667630"/>
          </a:xfrm>
          <a:custGeom>
            <a:avLst/>
            <a:gdLst>
              <a:gd name="connsiteX0" fmla="*/ 173811 w 3234406"/>
              <a:gd name="connsiteY0" fmla="*/ 0 h 2667630"/>
              <a:gd name="connsiteX1" fmla="*/ 211596 w 3234406"/>
              <a:gd name="connsiteY1" fmla="*/ 37785 h 2667630"/>
              <a:gd name="connsiteX2" fmla="*/ 226710 w 3234406"/>
              <a:gd name="connsiteY2" fmla="*/ 83127 h 2667630"/>
              <a:gd name="connsiteX3" fmla="*/ 219153 w 3234406"/>
              <a:gd name="connsiteY3" fmla="*/ 506321 h 2667630"/>
              <a:gd name="connsiteX4" fmla="*/ 211596 w 3234406"/>
              <a:gd name="connsiteY4" fmla="*/ 536549 h 2667630"/>
              <a:gd name="connsiteX5" fmla="*/ 204039 w 3234406"/>
              <a:gd name="connsiteY5" fmla="*/ 597005 h 2667630"/>
              <a:gd name="connsiteX6" fmla="*/ 196482 w 3234406"/>
              <a:gd name="connsiteY6" fmla="*/ 619676 h 2667630"/>
              <a:gd name="connsiteX7" fmla="*/ 181368 w 3234406"/>
              <a:gd name="connsiteY7" fmla="*/ 672575 h 2667630"/>
              <a:gd name="connsiteX8" fmla="*/ 166254 w 3234406"/>
              <a:gd name="connsiteY8" fmla="*/ 695246 h 2667630"/>
              <a:gd name="connsiteX9" fmla="*/ 158697 w 3234406"/>
              <a:gd name="connsiteY9" fmla="*/ 733032 h 2667630"/>
              <a:gd name="connsiteX10" fmla="*/ 151140 w 3234406"/>
              <a:gd name="connsiteY10" fmla="*/ 755703 h 2667630"/>
              <a:gd name="connsiteX11" fmla="*/ 143583 w 3234406"/>
              <a:gd name="connsiteY11" fmla="*/ 793488 h 2667630"/>
              <a:gd name="connsiteX12" fmla="*/ 120912 w 3234406"/>
              <a:gd name="connsiteY12" fmla="*/ 838830 h 2667630"/>
              <a:gd name="connsiteX13" fmla="*/ 105798 w 3234406"/>
              <a:gd name="connsiteY13" fmla="*/ 914400 h 2667630"/>
              <a:gd name="connsiteX14" fmla="*/ 98241 w 3234406"/>
              <a:gd name="connsiteY14" fmla="*/ 937071 h 2667630"/>
              <a:gd name="connsiteX15" fmla="*/ 90684 w 3234406"/>
              <a:gd name="connsiteY15" fmla="*/ 982413 h 2667630"/>
              <a:gd name="connsiteX16" fmla="*/ 83127 w 3234406"/>
              <a:gd name="connsiteY16" fmla="*/ 1020198 h 2667630"/>
              <a:gd name="connsiteX17" fmla="*/ 75570 w 3234406"/>
              <a:gd name="connsiteY17" fmla="*/ 1050427 h 2667630"/>
              <a:gd name="connsiteX18" fmla="*/ 68013 w 3234406"/>
              <a:gd name="connsiteY18" fmla="*/ 1073098 h 2667630"/>
              <a:gd name="connsiteX19" fmla="*/ 60456 w 3234406"/>
              <a:gd name="connsiteY19" fmla="*/ 1118440 h 2667630"/>
              <a:gd name="connsiteX20" fmla="*/ 52899 w 3234406"/>
              <a:gd name="connsiteY20" fmla="*/ 1141111 h 2667630"/>
              <a:gd name="connsiteX21" fmla="*/ 45342 w 3234406"/>
              <a:gd name="connsiteY21" fmla="*/ 1171339 h 2667630"/>
              <a:gd name="connsiteX22" fmla="*/ 37785 w 3234406"/>
              <a:gd name="connsiteY22" fmla="*/ 1194010 h 2667630"/>
              <a:gd name="connsiteX23" fmla="*/ 22671 w 3234406"/>
              <a:gd name="connsiteY23" fmla="*/ 1262023 h 2667630"/>
              <a:gd name="connsiteX24" fmla="*/ 15114 w 3234406"/>
              <a:gd name="connsiteY24" fmla="*/ 1322479 h 2667630"/>
              <a:gd name="connsiteX25" fmla="*/ 7557 w 3234406"/>
              <a:gd name="connsiteY25" fmla="*/ 1352708 h 2667630"/>
              <a:gd name="connsiteX26" fmla="*/ 0 w 3234406"/>
              <a:gd name="connsiteY26" fmla="*/ 1428278 h 2667630"/>
              <a:gd name="connsiteX27" fmla="*/ 7557 w 3234406"/>
              <a:gd name="connsiteY27" fmla="*/ 1564304 h 2667630"/>
              <a:gd name="connsiteX28" fmla="*/ 15114 w 3234406"/>
              <a:gd name="connsiteY28" fmla="*/ 1586975 h 2667630"/>
              <a:gd name="connsiteX29" fmla="*/ 37785 w 3234406"/>
              <a:gd name="connsiteY29" fmla="*/ 1692774 h 2667630"/>
              <a:gd name="connsiteX30" fmla="*/ 60456 w 3234406"/>
              <a:gd name="connsiteY30" fmla="*/ 1760787 h 2667630"/>
              <a:gd name="connsiteX31" fmla="*/ 68013 w 3234406"/>
              <a:gd name="connsiteY31" fmla="*/ 1783458 h 2667630"/>
              <a:gd name="connsiteX32" fmla="*/ 98241 w 3234406"/>
              <a:gd name="connsiteY32" fmla="*/ 1836357 h 2667630"/>
              <a:gd name="connsiteX33" fmla="*/ 128469 w 3234406"/>
              <a:gd name="connsiteY33" fmla="*/ 1889256 h 2667630"/>
              <a:gd name="connsiteX34" fmla="*/ 151140 w 3234406"/>
              <a:gd name="connsiteY34" fmla="*/ 1911927 h 2667630"/>
              <a:gd name="connsiteX35" fmla="*/ 173811 w 3234406"/>
              <a:gd name="connsiteY35" fmla="*/ 1949713 h 2667630"/>
              <a:gd name="connsiteX36" fmla="*/ 204039 w 3234406"/>
              <a:gd name="connsiteY36" fmla="*/ 2002612 h 2667630"/>
              <a:gd name="connsiteX37" fmla="*/ 226710 w 3234406"/>
              <a:gd name="connsiteY37" fmla="*/ 2010169 h 2667630"/>
              <a:gd name="connsiteX38" fmla="*/ 287166 w 3234406"/>
              <a:gd name="connsiteY38" fmla="*/ 2063068 h 2667630"/>
              <a:gd name="connsiteX39" fmla="*/ 317395 w 3234406"/>
              <a:gd name="connsiteY39" fmla="*/ 2085739 h 2667630"/>
              <a:gd name="connsiteX40" fmla="*/ 370294 w 3234406"/>
              <a:gd name="connsiteY40" fmla="*/ 2100853 h 2667630"/>
              <a:gd name="connsiteX41" fmla="*/ 430750 w 3234406"/>
              <a:gd name="connsiteY41" fmla="*/ 2131081 h 2667630"/>
              <a:gd name="connsiteX42" fmla="*/ 453421 w 3234406"/>
              <a:gd name="connsiteY42" fmla="*/ 2138638 h 2667630"/>
              <a:gd name="connsiteX43" fmla="*/ 551662 w 3234406"/>
              <a:gd name="connsiteY43" fmla="*/ 2191537 h 2667630"/>
              <a:gd name="connsiteX44" fmla="*/ 604562 w 3234406"/>
              <a:gd name="connsiteY44" fmla="*/ 2214208 h 2667630"/>
              <a:gd name="connsiteX45" fmla="*/ 627233 w 3234406"/>
              <a:gd name="connsiteY45" fmla="*/ 2221765 h 2667630"/>
              <a:gd name="connsiteX46" fmla="*/ 657461 w 3234406"/>
              <a:gd name="connsiteY46" fmla="*/ 2236879 h 2667630"/>
              <a:gd name="connsiteX47" fmla="*/ 687689 w 3234406"/>
              <a:gd name="connsiteY47" fmla="*/ 2244436 h 2667630"/>
              <a:gd name="connsiteX48" fmla="*/ 710360 w 3234406"/>
              <a:gd name="connsiteY48" fmla="*/ 2251993 h 2667630"/>
              <a:gd name="connsiteX49" fmla="*/ 748145 w 3234406"/>
              <a:gd name="connsiteY49" fmla="*/ 2289779 h 2667630"/>
              <a:gd name="connsiteX50" fmla="*/ 770816 w 3234406"/>
              <a:gd name="connsiteY50" fmla="*/ 2304893 h 2667630"/>
              <a:gd name="connsiteX51" fmla="*/ 793487 w 3234406"/>
              <a:gd name="connsiteY51" fmla="*/ 2327564 h 2667630"/>
              <a:gd name="connsiteX52" fmla="*/ 808601 w 3234406"/>
              <a:gd name="connsiteY52" fmla="*/ 2350235 h 2667630"/>
              <a:gd name="connsiteX53" fmla="*/ 831272 w 3234406"/>
              <a:gd name="connsiteY53" fmla="*/ 2357792 h 2667630"/>
              <a:gd name="connsiteX54" fmla="*/ 838829 w 3234406"/>
              <a:gd name="connsiteY54" fmla="*/ 2380463 h 2667630"/>
              <a:gd name="connsiteX55" fmla="*/ 869057 w 3234406"/>
              <a:gd name="connsiteY55" fmla="*/ 2425805 h 2667630"/>
              <a:gd name="connsiteX56" fmla="*/ 876614 w 3234406"/>
              <a:gd name="connsiteY56" fmla="*/ 2448476 h 2667630"/>
              <a:gd name="connsiteX57" fmla="*/ 906843 w 3234406"/>
              <a:gd name="connsiteY57" fmla="*/ 2478704 h 2667630"/>
              <a:gd name="connsiteX58" fmla="*/ 921957 w 3234406"/>
              <a:gd name="connsiteY58" fmla="*/ 2531603 h 2667630"/>
              <a:gd name="connsiteX59" fmla="*/ 914400 w 3234406"/>
              <a:gd name="connsiteY59" fmla="*/ 2584503 h 2667630"/>
              <a:gd name="connsiteX60" fmla="*/ 899286 w 3234406"/>
              <a:gd name="connsiteY60" fmla="*/ 2607174 h 2667630"/>
              <a:gd name="connsiteX61" fmla="*/ 838829 w 3234406"/>
              <a:gd name="connsiteY61" fmla="*/ 2652516 h 2667630"/>
              <a:gd name="connsiteX62" fmla="*/ 816158 w 3234406"/>
              <a:gd name="connsiteY62" fmla="*/ 2667630 h 2667630"/>
              <a:gd name="connsiteX63" fmla="*/ 785930 w 3234406"/>
              <a:gd name="connsiteY63" fmla="*/ 2660073 h 2667630"/>
              <a:gd name="connsiteX64" fmla="*/ 740588 w 3234406"/>
              <a:gd name="connsiteY64" fmla="*/ 2622288 h 2667630"/>
              <a:gd name="connsiteX65" fmla="*/ 717917 w 3234406"/>
              <a:gd name="connsiteY65" fmla="*/ 2584503 h 2667630"/>
              <a:gd name="connsiteX66" fmla="*/ 665018 w 3234406"/>
              <a:gd name="connsiteY66" fmla="*/ 2531603 h 2667630"/>
              <a:gd name="connsiteX67" fmla="*/ 634790 w 3234406"/>
              <a:gd name="connsiteY67" fmla="*/ 2486261 h 2667630"/>
              <a:gd name="connsiteX68" fmla="*/ 627233 w 3234406"/>
              <a:gd name="connsiteY68" fmla="*/ 2440919 h 2667630"/>
              <a:gd name="connsiteX69" fmla="*/ 634790 w 3234406"/>
              <a:gd name="connsiteY69" fmla="*/ 2403134 h 2667630"/>
              <a:gd name="connsiteX70" fmla="*/ 649904 w 3234406"/>
              <a:gd name="connsiteY70" fmla="*/ 2350235 h 2667630"/>
              <a:gd name="connsiteX71" fmla="*/ 680132 w 3234406"/>
              <a:gd name="connsiteY71" fmla="*/ 2304893 h 2667630"/>
              <a:gd name="connsiteX72" fmla="*/ 725474 w 3234406"/>
              <a:gd name="connsiteY72" fmla="*/ 2282222 h 2667630"/>
              <a:gd name="connsiteX73" fmla="*/ 770816 w 3234406"/>
              <a:gd name="connsiteY73" fmla="*/ 2259551 h 2667630"/>
              <a:gd name="connsiteX74" fmla="*/ 823715 w 3234406"/>
              <a:gd name="connsiteY74" fmla="*/ 2251993 h 2667630"/>
              <a:gd name="connsiteX75" fmla="*/ 952185 w 3234406"/>
              <a:gd name="connsiteY75" fmla="*/ 2259551 h 2667630"/>
              <a:gd name="connsiteX76" fmla="*/ 997527 w 3234406"/>
              <a:gd name="connsiteY76" fmla="*/ 2267108 h 2667630"/>
              <a:gd name="connsiteX77" fmla="*/ 1020198 w 3234406"/>
              <a:gd name="connsiteY77" fmla="*/ 2274665 h 2667630"/>
              <a:gd name="connsiteX78" fmla="*/ 1095768 w 3234406"/>
              <a:gd name="connsiteY78" fmla="*/ 2282222 h 2667630"/>
              <a:gd name="connsiteX79" fmla="*/ 1125996 w 3234406"/>
              <a:gd name="connsiteY79" fmla="*/ 2289779 h 2667630"/>
              <a:gd name="connsiteX80" fmla="*/ 1163781 w 3234406"/>
              <a:gd name="connsiteY80" fmla="*/ 2297336 h 2667630"/>
              <a:gd name="connsiteX81" fmla="*/ 1239352 w 3234406"/>
              <a:gd name="connsiteY81" fmla="*/ 2320007 h 2667630"/>
              <a:gd name="connsiteX82" fmla="*/ 1269580 w 3234406"/>
              <a:gd name="connsiteY82" fmla="*/ 2327564 h 2667630"/>
              <a:gd name="connsiteX83" fmla="*/ 1428277 w 3234406"/>
              <a:gd name="connsiteY83" fmla="*/ 2372906 h 2667630"/>
              <a:gd name="connsiteX84" fmla="*/ 1458505 w 3234406"/>
              <a:gd name="connsiteY84" fmla="*/ 2380463 h 2667630"/>
              <a:gd name="connsiteX85" fmla="*/ 1503847 w 3234406"/>
              <a:gd name="connsiteY85" fmla="*/ 2395577 h 2667630"/>
              <a:gd name="connsiteX86" fmla="*/ 1549190 w 3234406"/>
              <a:gd name="connsiteY86" fmla="*/ 2403134 h 2667630"/>
              <a:gd name="connsiteX87" fmla="*/ 1609646 w 3234406"/>
              <a:gd name="connsiteY87" fmla="*/ 2418248 h 2667630"/>
              <a:gd name="connsiteX88" fmla="*/ 1632317 w 3234406"/>
              <a:gd name="connsiteY88" fmla="*/ 2425805 h 2667630"/>
              <a:gd name="connsiteX89" fmla="*/ 1677659 w 3234406"/>
              <a:gd name="connsiteY89" fmla="*/ 2433362 h 2667630"/>
              <a:gd name="connsiteX90" fmla="*/ 1964826 w 3234406"/>
              <a:gd name="connsiteY90" fmla="*/ 2425805 h 2667630"/>
              <a:gd name="connsiteX91" fmla="*/ 2040396 w 3234406"/>
              <a:gd name="connsiteY91" fmla="*/ 2410691 h 2667630"/>
              <a:gd name="connsiteX92" fmla="*/ 2108409 w 3234406"/>
              <a:gd name="connsiteY92" fmla="*/ 2388020 h 2667630"/>
              <a:gd name="connsiteX93" fmla="*/ 2161309 w 3234406"/>
              <a:gd name="connsiteY93" fmla="*/ 2365349 h 2667630"/>
              <a:gd name="connsiteX94" fmla="*/ 2206651 w 3234406"/>
              <a:gd name="connsiteY94" fmla="*/ 2342678 h 2667630"/>
              <a:gd name="connsiteX95" fmla="*/ 2229322 w 3234406"/>
              <a:gd name="connsiteY95" fmla="*/ 2327564 h 2667630"/>
              <a:gd name="connsiteX96" fmla="*/ 2251993 w 3234406"/>
              <a:gd name="connsiteY96" fmla="*/ 2320007 h 2667630"/>
              <a:gd name="connsiteX97" fmla="*/ 2282221 w 3234406"/>
              <a:gd name="connsiteY97" fmla="*/ 2304893 h 2667630"/>
              <a:gd name="connsiteX98" fmla="*/ 2335120 w 3234406"/>
              <a:gd name="connsiteY98" fmla="*/ 2289779 h 2667630"/>
              <a:gd name="connsiteX99" fmla="*/ 2357791 w 3234406"/>
              <a:gd name="connsiteY99" fmla="*/ 2282222 h 2667630"/>
              <a:gd name="connsiteX100" fmla="*/ 2425805 w 3234406"/>
              <a:gd name="connsiteY100" fmla="*/ 2274665 h 2667630"/>
              <a:gd name="connsiteX101" fmla="*/ 2743200 w 3234406"/>
              <a:gd name="connsiteY101" fmla="*/ 2259551 h 2667630"/>
              <a:gd name="connsiteX102" fmla="*/ 2826327 w 3234406"/>
              <a:gd name="connsiteY102" fmla="*/ 2244436 h 2667630"/>
              <a:gd name="connsiteX103" fmla="*/ 2848998 w 3234406"/>
              <a:gd name="connsiteY103" fmla="*/ 2236879 h 2667630"/>
              <a:gd name="connsiteX104" fmla="*/ 2909454 w 3234406"/>
              <a:gd name="connsiteY104" fmla="*/ 2221765 h 2667630"/>
              <a:gd name="connsiteX105" fmla="*/ 3000138 w 3234406"/>
              <a:gd name="connsiteY105" fmla="*/ 2229322 h 2667630"/>
              <a:gd name="connsiteX106" fmla="*/ 3030366 w 3234406"/>
              <a:gd name="connsiteY106" fmla="*/ 2244436 h 2667630"/>
              <a:gd name="connsiteX107" fmla="*/ 3068152 w 3234406"/>
              <a:gd name="connsiteY107" fmla="*/ 2251993 h 2667630"/>
              <a:gd name="connsiteX108" fmla="*/ 3151279 w 3234406"/>
              <a:gd name="connsiteY108" fmla="*/ 2289779 h 2667630"/>
              <a:gd name="connsiteX109" fmla="*/ 3234406 w 3234406"/>
              <a:gd name="connsiteY109" fmla="*/ 2312450 h 2667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</a:cxnLst>
            <a:rect l="l" t="t" r="r" b="b"/>
            <a:pathLst>
              <a:path w="3234406" h="2667630">
                <a:moveTo>
                  <a:pt x="173811" y="0"/>
                </a:moveTo>
                <a:cubicBezTo>
                  <a:pt x="186406" y="12595"/>
                  <a:pt x="202033" y="22758"/>
                  <a:pt x="211596" y="37785"/>
                </a:cubicBezTo>
                <a:cubicBezTo>
                  <a:pt x="220149" y="51226"/>
                  <a:pt x="226710" y="83127"/>
                  <a:pt x="226710" y="83127"/>
                </a:cubicBezTo>
                <a:cubicBezTo>
                  <a:pt x="224191" y="224192"/>
                  <a:pt x="223853" y="365312"/>
                  <a:pt x="219153" y="506321"/>
                </a:cubicBezTo>
                <a:cubicBezTo>
                  <a:pt x="218807" y="516701"/>
                  <a:pt x="213303" y="526304"/>
                  <a:pt x="211596" y="536549"/>
                </a:cubicBezTo>
                <a:cubicBezTo>
                  <a:pt x="208257" y="556582"/>
                  <a:pt x="207672" y="577024"/>
                  <a:pt x="204039" y="597005"/>
                </a:cubicBezTo>
                <a:cubicBezTo>
                  <a:pt x="202614" y="604842"/>
                  <a:pt x="198670" y="612017"/>
                  <a:pt x="196482" y="619676"/>
                </a:cubicBezTo>
                <a:cubicBezTo>
                  <a:pt x="193254" y="630975"/>
                  <a:pt x="187408" y="660496"/>
                  <a:pt x="181368" y="672575"/>
                </a:cubicBezTo>
                <a:cubicBezTo>
                  <a:pt x="177306" y="680699"/>
                  <a:pt x="171292" y="687689"/>
                  <a:pt x="166254" y="695246"/>
                </a:cubicBezTo>
                <a:cubicBezTo>
                  <a:pt x="163735" y="707841"/>
                  <a:pt x="161812" y="720571"/>
                  <a:pt x="158697" y="733032"/>
                </a:cubicBezTo>
                <a:cubicBezTo>
                  <a:pt x="156765" y="740760"/>
                  <a:pt x="153072" y="747975"/>
                  <a:pt x="151140" y="755703"/>
                </a:cubicBezTo>
                <a:cubicBezTo>
                  <a:pt x="148025" y="768164"/>
                  <a:pt x="148093" y="781461"/>
                  <a:pt x="143583" y="793488"/>
                </a:cubicBezTo>
                <a:cubicBezTo>
                  <a:pt x="119890" y="856668"/>
                  <a:pt x="134990" y="777827"/>
                  <a:pt x="120912" y="838830"/>
                </a:cubicBezTo>
                <a:cubicBezTo>
                  <a:pt x="115136" y="863861"/>
                  <a:pt x="113922" y="890029"/>
                  <a:pt x="105798" y="914400"/>
                </a:cubicBezTo>
                <a:cubicBezTo>
                  <a:pt x="103279" y="921957"/>
                  <a:pt x="99969" y="929295"/>
                  <a:pt x="98241" y="937071"/>
                </a:cubicBezTo>
                <a:cubicBezTo>
                  <a:pt x="94917" y="952029"/>
                  <a:pt x="93425" y="967338"/>
                  <a:pt x="90684" y="982413"/>
                </a:cubicBezTo>
                <a:cubicBezTo>
                  <a:pt x="88386" y="995050"/>
                  <a:pt x="85913" y="1007659"/>
                  <a:pt x="83127" y="1020198"/>
                </a:cubicBezTo>
                <a:cubicBezTo>
                  <a:pt x="80874" y="1030337"/>
                  <a:pt x="78423" y="1040440"/>
                  <a:pt x="75570" y="1050427"/>
                </a:cubicBezTo>
                <a:cubicBezTo>
                  <a:pt x="73382" y="1058086"/>
                  <a:pt x="69741" y="1065322"/>
                  <a:pt x="68013" y="1073098"/>
                </a:cubicBezTo>
                <a:cubicBezTo>
                  <a:pt x="64689" y="1088056"/>
                  <a:pt x="63780" y="1103482"/>
                  <a:pt x="60456" y="1118440"/>
                </a:cubicBezTo>
                <a:cubicBezTo>
                  <a:pt x="58728" y="1126216"/>
                  <a:pt x="55087" y="1133452"/>
                  <a:pt x="52899" y="1141111"/>
                </a:cubicBezTo>
                <a:cubicBezTo>
                  <a:pt x="50046" y="1151097"/>
                  <a:pt x="48195" y="1161353"/>
                  <a:pt x="45342" y="1171339"/>
                </a:cubicBezTo>
                <a:cubicBezTo>
                  <a:pt x="43154" y="1178998"/>
                  <a:pt x="39513" y="1186234"/>
                  <a:pt x="37785" y="1194010"/>
                </a:cubicBezTo>
                <a:cubicBezTo>
                  <a:pt x="20052" y="1273809"/>
                  <a:pt x="39683" y="1210987"/>
                  <a:pt x="22671" y="1262023"/>
                </a:cubicBezTo>
                <a:cubicBezTo>
                  <a:pt x="20152" y="1282175"/>
                  <a:pt x="18453" y="1302446"/>
                  <a:pt x="15114" y="1322479"/>
                </a:cubicBezTo>
                <a:cubicBezTo>
                  <a:pt x="13407" y="1332724"/>
                  <a:pt x="9026" y="1342426"/>
                  <a:pt x="7557" y="1352708"/>
                </a:cubicBezTo>
                <a:cubicBezTo>
                  <a:pt x="3977" y="1377769"/>
                  <a:pt x="2519" y="1403088"/>
                  <a:pt x="0" y="1428278"/>
                </a:cubicBezTo>
                <a:cubicBezTo>
                  <a:pt x="2519" y="1473620"/>
                  <a:pt x="3252" y="1519097"/>
                  <a:pt x="7557" y="1564304"/>
                </a:cubicBezTo>
                <a:cubicBezTo>
                  <a:pt x="8312" y="1572234"/>
                  <a:pt x="13689" y="1579138"/>
                  <a:pt x="15114" y="1586975"/>
                </a:cubicBezTo>
                <a:cubicBezTo>
                  <a:pt x="34180" y="1691840"/>
                  <a:pt x="8770" y="1605730"/>
                  <a:pt x="37785" y="1692774"/>
                </a:cubicBezTo>
                <a:lnTo>
                  <a:pt x="60456" y="1760787"/>
                </a:lnTo>
                <a:cubicBezTo>
                  <a:pt x="62975" y="1768344"/>
                  <a:pt x="64451" y="1776333"/>
                  <a:pt x="68013" y="1783458"/>
                </a:cubicBezTo>
                <a:cubicBezTo>
                  <a:pt x="113686" y="1874804"/>
                  <a:pt x="55515" y="1761587"/>
                  <a:pt x="98241" y="1836357"/>
                </a:cubicBezTo>
                <a:cubicBezTo>
                  <a:pt x="111680" y="1859875"/>
                  <a:pt x="111731" y="1869171"/>
                  <a:pt x="128469" y="1889256"/>
                </a:cubicBezTo>
                <a:cubicBezTo>
                  <a:pt x="135311" y="1897466"/>
                  <a:pt x="143583" y="1904370"/>
                  <a:pt x="151140" y="1911927"/>
                </a:cubicBezTo>
                <a:cubicBezTo>
                  <a:pt x="168681" y="1964551"/>
                  <a:pt x="146149" y="1908220"/>
                  <a:pt x="173811" y="1949713"/>
                </a:cubicBezTo>
                <a:cubicBezTo>
                  <a:pt x="180186" y="1959276"/>
                  <a:pt x="192996" y="1993778"/>
                  <a:pt x="204039" y="2002612"/>
                </a:cubicBezTo>
                <a:cubicBezTo>
                  <a:pt x="210259" y="2007588"/>
                  <a:pt x="219153" y="2007650"/>
                  <a:pt x="226710" y="2010169"/>
                </a:cubicBezTo>
                <a:cubicBezTo>
                  <a:pt x="253002" y="2049607"/>
                  <a:pt x="232064" y="2024497"/>
                  <a:pt x="287166" y="2063068"/>
                </a:cubicBezTo>
                <a:cubicBezTo>
                  <a:pt x="297484" y="2070291"/>
                  <a:pt x="306459" y="2079490"/>
                  <a:pt x="317395" y="2085739"/>
                </a:cubicBezTo>
                <a:cubicBezTo>
                  <a:pt x="331233" y="2093646"/>
                  <a:pt x="356702" y="2095189"/>
                  <a:pt x="370294" y="2100853"/>
                </a:cubicBezTo>
                <a:cubicBezTo>
                  <a:pt x="391091" y="2109519"/>
                  <a:pt x="409376" y="2123956"/>
                  <a:pt x="430750" y="2131081"/>
                </a:cubicBezTo>
                <a:cubicBezTo>
                  <a:pt x="438307" y="2133600"/>
                  <a:pt x="446296" y="2135076"/>
                  <a:pt x="453421" y="2138638"/>
                </a:cubicBezTo>
                <a:cubicBezTo>
                  <a:pt x="496812" y="2160333"/>
                  <a:pt x="499105" y="2174018"/>
                  <a:pt x="551662" y="2191537"/>
                </a:cubicBezTo>
                <a:cubicBezTo>
                  <a:pt x="604829" y="2209259"/>
                  <a:pt x="539194" y="2186194"/>
                  <a:pt x="604562" y="2214208"/>
                </a:cubicBezTo>
                <a:cubicBezTo>
                  <a:pt x="611884" y="2217346"/>
                  <a:pt x="619911" y="2218627"/>
                  <a:pt x="627233" y="2221765"/>
                </a:cubicBezTo>
                <a:cubicBezTo>
                  <a:pt x="637587" y="2226203"/>
                  <a:pt x="646913" y="2232923"/>
                  <a:pt x="657461" y="2236879"/>
                </a:cubicBezTo>
                <a:cubicBezTo>
                  <a:pt x="667186" y="2240526"/>
                  <a:pt x="677703" y="2241583"/>
                  <a:pt x="687689" y="2244436"/>
                </a:cubicBezTo>
                <a:cubicBezTo>
                  <a:pt x="695348" y="2246624"/>
                  <a:pt x="702803" y="2249474"/>
                  <a:pt x="710360" y="2251993"/>
                </a:cubicBezTo>
                <a:cubicBezTo>
                  <a:pt x="722955" y="2264588"/>
                  <a:pt x="733324" y="2279899"/>
                  <a:pt x="748145" y="2289779"/>
                </a:cubicBezTo>
                <a:cubicBezTo>
                  <a:pt x="755702" y="2294817"/>
                  <a:pt x="763839" y="2299079"/>
                  <a:pt x="770816" y="2304893"/>
                </a:cubicBezTo>
                <a:cubicBezTo>
                  <a:pt x="779026" y="2311735"/>
                  <a:pt x="786645" y="2319354"/>
                  <a:pt x="793487" y="2327564"/>
                </a:cubicBezTo>
                <a:cubicBezTo>
                  <a:pt x="799301" y="2334541"/>
                  <a:pt x="801509" y="2344561"/>
                  <a:pt x="808601" y="2350235"/>
                </a:cubicBezTo>
                <a:cubicBezTo>
                  <a:pt x="814821" y="2355211"/>
                  <a:pt x="823715" y="2355273"/>
                  <a:pt x="831272" y="2357792"/>
                </a:cubicBezTo>
                <a:cubicBezTo>
                  <a:pt x="833791" y="2365349"/>
                  <a:pt x="834960" y="2373500"/>
                  <a:pt x="838829" y="2380463"/>
                </a:cubicBezTo>
                <a:cubicBezTo>
                  <a:pt x="847651" y="2396342"/>
                  <a:pt x="863313" y="2408572"/>
                  <a:pt x="869057" y="2425805"/>
                </a:cubicBezTo>
                <a:cubicBezTo>
                  <a:pt x="871576" y="2433362"/>
                  <a:pt x="871984" y="2441994"/>
                  <a:pt x="876614" y="2448476"/>
                </a:cubicBezTo>
                <a:cubicBezTo>
                  <a:pt x="884897" y="2460071"/>
                  <a:pt x="896767" y="2468628"/>
                  <a:pt x="906843" y="2478704"/>
                </a:cubicBezTo>
                <a:cubicBezTo>
                  <a:pt x="910407" y="2489395"/>
                  <a:pt x="921957" y="2522114"/>
                  <a:pt x="921957" y="2531603"/>
                </a:cubicBezTo>
                <a:cubicBezTo>
                  <a:pt x="921957" y="2549415"/>
                  <a:pt x="919518" y="2567442"/>
                  <a:pt x="914400" y="2584503"/>
                </a:cubicBezTo>
                <a:cubicBezTo>
                  <a:pt x="911790" y="2593202"/>
                  <a:pt x="904960" y="2600082"/>
                  <a:pt x="899286" y="2607174"/>
                </a:cubicBezTo>
                <a:cubicBezTo>
                  <a:pt x="883311" y="2627142"/>
                  <a:pt x="859545" y="2638705"/>
                  <a:pt x="838829" y="2652516"/>
                </a:cubicBezTo>
                <a:lnTo>
                  <a:pt x="816158" y="2667630"/>
                </a:lnTo>
                <a:cubicBezTo>
                  <a:pt x="806082" y="2665111"/>
                  <a:pt x="795476" y="2664164"/>
                  <a:pt x="785930" y="2660073"/>
                </a:cubicBezTo>
                <a:cubicBezTo>
                  <a:pt x="771782" y="2654010"/>
                  <a:pt x="749189" y="2633756"/>
                  <a:pt x="740588" y="2622288"/>
                </a:cubicBezTo>
                <a:cubicBezTo>
                  <a:pt x="731775" y="2610537"/>
                  <a:pt x="727320" y="2595787"/>
                  <a:pt x="717917" y="2584503"/>
                </a:cubicBezTo>
                <a:cubicBezTo>
                  <a:pt x="701953" y="2565346"/>
                  <a:pt x="678851" y="2552352"/>
                  <a:pt x="665018" y="2531603"/>
                </a:cubicBezTo>
                <a:lnTo>
                  <a:pt x="634790" y="2486261"/>
                </a:lnTo>
                <a:cubicBezTo>
                  <a:pt x="632271" y="2471147"/>
                  <a:pt x="627233" y="2456241"/>
                  <a:pt x="627233" y="2440919"/>
                </a:cubicBezTo>
                <a:cubicBezTo>
                  <a:pt x="627233" y="2428075"/>
                  <a:pt x="632004" y="2415673"/>
                  <a:pt x="634790" y="2403134"/>
                </a:cubicBezTo>
                <a:cubicBezTo>
                  <a:pt x="636239" y="2396612"/>
                  <a:pt x="645229" y="2358650"/>
                  <a:pt x="649904" y="2350235"/>
                </a:cubicBezTo>
                <a:cubicBezTo>
                  <a:pt x="658726" y="2334356"/>
                  <a:pt x="665018" y="2314969"/>
                  <a:pt x="680132" y="2304893"/>
                </a:cubicBezTo>
                <a:cubicBezTo>
                  <a:pt x="745104" y="2261578"/>
                  <a:pt x="662899" y="2313509"/>
                  <a:pt x="725474" y="2282222"/>
                </a:cubicBezTo>
                <a:cubicBezTo>
                  <a:pt x="755197" y="2267360"/>
                  <a:pt x="739157" y="2265883"/>
                  <a:pt x="770816" y="2259551"/>
                </a:cubicBezTo>
                <a:cubicBezTo>
                  <a:pt x="788282" y="2256058"/>
                  <a:pt x="806082" y="2254512"/>
                  <a:pt x="823715" y="2251993"/>
                </a:cubicBezTo>
                <a:cubicBezTo>
                  <a:pt x="866538" y="2254512"/>
                  <a:pt x="909449" y="2255835"/>
                  <a:pt x="952185" y="2259551"/>
                </a:cubicBezTo>
                <a:cubicBezTo>
                  <a:pt x="967450" y="2260878"/>
                  <a:pt x="982569" y="2263784"/>
                  <a:pt x="997527" y="2267108"/>
                </a:cubicBezTo>
                <a:cubicBezTo>
                  <a:pt x="1005303" y="2268836"/>
                  <a:pt x="1012325" y="2273454"/>
                  <a:pt x="1020198" y="2274665"/>
                </a:cubicBezTo>
                <a:cubicBezTo>
                  <a:pt x="1045219" y="2278514"/>
                  <a:pt x="1070578" y="2279703"/>
                  <a:pt x="1095768" y="2282222"/>
                </a:cubicBezTo>
                <a:cubicBezTo>
                  <a:pt x="1105844" y="2284741"/>
                  <a:pt x="1115857" y="2287526"/>
                  <a:pt x="1125996" y="2289779"/>
                </a:cubicBezTo>
                <a:cubicBezTo>
                  <a:pt x="1138535" y="2292565"/>
                  <a:pt x="1151370" y="2294026"/>
                  <a:pt x="1163781" y="2297336"/>
                </a:cubicBezTo>
                <a:cubicBezTo>
                  <a:pt x="1189192" y="2304112"/>
                  <a:pt x="1214064" y="2312782"/>
                  <a:pt x="1239352" y="2320007"/>
                </a:cubicBezTo>
                <a:cubicBezTo>
                  <a:pt x="1249338" y="2322860"/>
                  <a:pt x="1259616" y="2324633"/>
                  <a:pt x="1269580" y="2327564"/>
                </a:cubicBezTo>
                <a:cubicBezTo>
                  <a:pt x="1424011" y="2372985"/>
                  <a:pt x="1312552" y="2343975"/>
                  <a:pt x="1428277" y="2372906"/>
                </a:cubicBezTo>
                <a:cubicBezTo>
                  <a:pt x="1438353" y="2375425"/>
                  <a:pt x="1448652" y="2377179"/>
                  <a:pt x="1458505" y="2380463"/>
                </a:cubicBezTo>
                <a:cubicBezTo>
                  <a:pt x="1473619" y="2385501"/>
                  <a:pt x="1488132" y="2392958"/>
                  <a:pt x="1503847" y="2395577"/>
                </a:cubicBezTo>
                <a:cubicBezTo>
                  <a:pt x="1518961" y="2398096"/>
                  <a:pt x="1534207" y="2399923"/>
                  <a:pt x="1549190" y="2403134"/>
                </a:cubicBezTo>
                <a:cubicBezTo>
                  <a:pt x="1569501" y="2407486"/>
                  <a:pt x="1589606" y="2412782"/>
                  <a:pt x="1609646" y="2418248"/>
                </a:cubicBezTo>
                <a:cubicBezTo>
                  <a:pt x="1617331" y="2420344"/>
                  <a:pt x="1624541" y="2424077"/>
                  <a:pt x="1632317" y="2425805"/>
                </a:cubicBezTo>
                <a:cubicBezTo>
                  <a:pt x="1647275" y="2429129"/>
                  <a:pt x="1662545" y="2430843"/>
                  <a:pt x="1677659" y="2433362"/>
                </a:cubicBezTo>
                <a:lnTo>
                  <a:pt x="1964826" y="2425805"/>
                </a:lnTo>
                <a:cubicBezTo>
                  <a:pt x="1980084" y="2425111"/>
                  <a:pt x="2022639" y="2416155"/>
                  <a:pt x="2040396" y="2410691"/>
                </a:cubicBezTo>
                <a:cubicBezTo>
                  <a:pt x="2063237" y="2403663"/>
                  <a:pt x="2088525" y="2401275"/>
                  <a:pt x="2108409" y="2388020"/>
                </a:cubicBezTo>
                <a:cubicBezTo>
                  <a:pt x="2139723" y="2367145"/>
                  <a:pt x="2122270" y="2375109"/>
                  <a:pt x="2161309" y="2365349"/>
                </a:cubicBezTo>
                <a:cubicBezTo>
                  <a:pt x="2226281" y="2322034"/>
                  <a:pt x="2144076" y="2373965"/>
                  <a:pt x="2206651" y="2342678"/>
                </a:cubicBezTo>
                <a:cubicBezTo>
                  <a:pt x="2214775" y="2338616"/>
                  <a:pt x="2221198" y="2331626"/>
                  <a:pt x="2229322" y="2327564"/>
                </a:cubicBezTo>
                <a:cubicBezTo>
                  <a:pt x="2236447" y="2324002"/>
                  <a:pt x="2244671" y="2323145"/>
                  <a:pt x="2251993" y="2320007"/>
                </a:cubicBezTo>
                <a:cubicBezTo>
                  <a:pt x="2262347" y="2315569"/>
                  <a:pt x="2271867" y="2309331"/>
                  <a:pt x="2282221" y="2304893"/>
                </a:cubicBezTo>
                <a:cubicBezTo>
                  <a:pt x="2300340" y="2297128"/>
                  <a:pt x="2315946" y="2295257"/>
                  <a:pt x="2335120" y="2289779"/>
                </a:cubicBezTo>
                <a:cubicBezTo>
                  <a:pt x="2342779" y="2287591"/>
                  <a:pt x="2349934" y="2283532"/>
                  <a:pt x="2357791" y="2282222"/>
                </a:cubicBezTo>
                <a:cubicBezTo>
                  <a:pt x="2380291" y="2278472"/>
                  <a:pt x="2403134" y="2277184"/>
                  <a:pt x="2425805" y="2274665"/>
                </a:cubicBezTo>
                <a:cubicBezTo>
                  <a:pt x="2543217" y="2235528"/>
                  <a:pt x="2421883" y="2273522"/>
                  <a:pt x="2743200" y="2259551"/>
                </a:cubicBezTo>
                <a:cubicBezTo>
                  <a:pt x="2768443" y="2258453"/>
                  <a:pt x="2800940" y="2251689"/>
                  <a:pt x="2826327" y="2244436"/>
                </a:cubicBezTo>
                <a:cubicBezTo>
                  <a:pt x="2833986" y="2242248"/>
                  <a:pt x="2841270" y="2238811"/>
                  <a:pt x="2848998" y="2236879"/>
                </a:cubicBezTo>
                <a:lnTo>
                  <a:pt x="2909454" y="2221765"/>
                </a:lnTo>
                <a:cubicBezTo>
                  <a:pt x="2939682" y="2224284"/>
                  <a:pt x="2970325" y="2223732"/>
                  <a:pt x="3000138" y="2229322"/>
                </a:cubicBezTo>
                <a:cubicBezTo>
                  <a:pt x="3011210" y="2231398"/>
                  <a:pt x="3019679" y="2240874"/>
                  <a:pt x="3030366" y="2244436"/>
                </a:cubicBezTo>
                <a:cubicBezTo>
                  <a:pt x="3042552" y="2248498"/>
                  <a:pt x="3055557" y="2249474"/>
                  <a:pt x="3068152" y="2251993"/>
                </a:cubicBezTo>
                <a:cubicBezTo>
                  <a:pt x="3099624" y="2267730"/>
                  <a:pt x="3115127" y="2276222"/>
                  <a:pt x="3151279" y="2289779"/>
                </a:cubicBezTo>
                <a:cubicBezTo>
                  <a:pt x="3215983" y="2314043"/>
                  <a:pt x="3197100" y="2312450"/>
                  <a:pt x="3234406" y="231245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74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to správně napsané?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1547664" y="1772816"/>
            <a:ext cx="2160240" cy="936104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 Honzou</a:t>
            </a:r>
            <a:endParaRPr lang="cs-CZ" sz="2400" dirty="0"/>
          </a:p>
        </p:txBody>
      </p:sp>
      <p:sp>
        <p:nvSpPr>
          <p:cNvPr id="5" name="Mrak 4"/>
          <p:cNvSpPr/>
          <p:nvPr/>
        </p:nvSpPr>
        <p:spPr>
          <a:xfrm>
            <a:off x="5508104" y="1932805"/>
            <a:ext cx="2088232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e školy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2951820" y="3429000"/>
            <a:ext cx="2484276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</a:t>
            </a:r>
            <a:r>
              <a:rPr lang="cs-CZ" sz="2400" dirty="0" smtClean="0"/>
              <a:t>e země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1907704" y="5157192"/>
            <a:ext cx="2232248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</a:t>
            </a:r>
            <a:r>
              <a:rPr lang="cs-CZ" sz="2400" dirty="0" smtClean="0"/>
              <a:t>e sestrou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5940152" y="4869160"/>
            <a:ext cx="2232248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</a:t>
            </a:r>
            <a:r>
              <a:rPr lang="cs-CZ" sz="2400" dirty="0" smtClean="0"/>
              <a:t> květu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120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Je to správně napsané?</a:t>
            </a:r>
          </a:p>
        </p:txBody>
      </p:sp>
      <p:sp>
        <p:nvSpPr>
          <p:cNvPr id="4" name="Mrak 3"/>
          <p:cNvSpPr/>
          <p:nvPr/>
        </p:nvSpPr>
        <p:spPr>
          <a:xfrm>
            <a:off x="1835696" y="1988840"/>
            <a:ext cx="2088232" cy="1224136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města</a:t>
            </a:r>
            <a:endParaRPr lang="cs-CZ" sz="2400" dirty="0"/>
          </a:p>
        </p:txBody>
      </p:sp>
      <p:sp>
        <p:nvSpPr>
          <p:cNvPr id="5" name="Mrak 4"/>
          <p:cNvSpPr/>
          <p:nvPr/>
        </p:nvSpPr>
        <p:spPr>
          <a:xfrm>
            <a:off x="5724128" y="1988840"/>
            <a:ext cx="2160240" cy="122413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 práce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3563888" y="3550618"/>
            <a:ext cx="2376264" cy="115212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muzea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1403648" y="5013176"/>
            <a:ext cx="2376264" cy="122413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e slzami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5724128" y="4941168"/>
            <a:ext cx="2160240" cy="1152128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 úkolem</a:t>
            </a:r>
          </a:p>
        </p:txBody>
      </p:sp>
    </p:spTree>
    <p:extLst>
      <p:ext uri="{BB962C8B-B14F-4D97-AF65-F5344CB8AC3E}">
        <p14:creationId xmlns:p14="http://schemas.microsoft.com/office/powerpoint/2010/main" val="84007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 </a:t>
            </a:r>
            <a:r>
              <a:rPr lang="cs-CZ" sz="2400" smtClean="0"/>
              <a:t>27. </a:t>
            </a:r>
            <a:r>
              <a:rPr lang="cs-CZ" sz="2400" dirty="0" smtClean="0"/>
              <a:t>ISBN 978-80-7230-217-8.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 pravidly o psaní předložek s/se, z/ze. </a:t>
            </a:r>
          </a:p>
          <a:p>
            <a:r>
              <a:rPr lang="cs-CZ" sz="2600" dirty="0" smtClean="0"/>
              <a:t>Na druhé straně žáci </a:t>
            </a:r>
            <a:r>
              <a:rPr lang="cs-CZ" sz="2600" dirty="0"/>
              <a:t>doplňují </a:t>
            </a:r>
            <a:r>
              <a:rPr lang="cs-CZ" sz="2600" dirty="0" smtClean="0"/>
              <a:t>vynechané předložky, pro kontrolu jim učitel pustí prezentaci </a:t>
            </a:r>
          </a:p>
          <a:p>
            <a:r>
              <a:rPr lang="cs-CZ" sz="2600" dirty="0" smtClean="0"/>
              <a:t>Na třetí straně žáci doplňují a spojují se správnou předložkou.</a:t>
            </a:r>
          </a:p>
          <a:p>
            <a:r>
              <a:rPr lang="cs-CZ" sz="2600" dirty="0" smtClean="0"/>
              <a:t>Na čtvrté a páté </a:t>
            </a:r>
            <a:r>
              <a:rPr lang="cs-CZ" sz="2600" dirty="0"/>
              <a:t>straně určují, zda je slovo správně napsané.</a:t>
            </a:r>
          </a:p>
          <a:p>
            <a:endParaRPr lang="cs-CZ" sz="2600" dirty="0" smtClean="0"/>
          </a:p>
          <a:p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478</TotalTime>
  <Words>283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10.12. 2011 Jazyk a jazyková komunikace, Český jazyk a literatura, Jazyková výchova, Předložky s/se, z/ze. Název materiálu:  VY_32_INOVACE_ČJ.5.B.05_PŘEDLOŽKY S/SE, Z/ZE Číslo operačního programu:  CZ.1.07/1.4.00/21.1693 Název projektu:  PRIMA ŠKOLA</vt:lpstr>
      <vt:lpstr>Předložky s/se, z/ze</vt:lpstr>
      <vt:lpstr>Správně doplň s/se, z/ze </vt:lpstr>
      <vt:lpstr>Správně doplň a spoj</vt:lpstr>
      <vt:lpstr>Je to správně napsané?</vt:lpstr>
      <vt:lpstr>Je to správně napsané?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Martin</cp:lastModifiedBy>
  <cp:revision>58</cp:revision>
  <dcterms:created xsi:type="dcterms:W3CDTF">2011-10-24T08:20:33Z</dcterms:created>
  <dcterms:modified xsi:type="dcterms:W3CDTF">2011-12-12T18:41:24Z</dcterms:modified>
</cp:coreProperties>
</file>