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</a:t>
            </a:r>
            <a:r>
              <a:rPr lang="cs-CZ" sz="2000"/>
              <a:t>: </a:t>
            </a:r>
            <a:r>
              <a:rPr lang="cs-CZ" sz="2000" smtClean="0"/>
              <a:t>22.11.2011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VY_32_INOVACE_M.5.B.02_POŘADÍ VÝPOČTŮ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POŘADÍ VÝPOČTŮ</a:t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53480" y="436020"/>
            <a:ext cx="27943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VY_32_INOVACE_M.5.B.02-10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376672"/>
          </a:xfrm>
        </p:spPr>
        <p:txBody>
          <a:bodyPr>
            <a:normAutofit fontScale="92500" lnSpcReduction="10000"/>
          </a:bodyPr>
          <a:lstStyle/>
          <a:p>
            <a:pPr marL="109728" indent="0" algn="ctr">
              <a:buNone/>
            </a:pPr>
            <a:r>
              <a:rPr lang="cs-CZ" sz="2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Přednost má násobení a dělení před sčítáním a odčítáním </a:t>
            </a:r>
          </a:p>
          <a:p>
            <a:pPr marL="109728" indent="0" algn="ctr">
              <a:buNone/>
            </a:pPr>
            <a:r>
              <a:rPr lang="cs-CZ" sz="2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(pokud není závorkami určeno jinak)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</a:t>
            </a:r>
            <a:r>
              <a:rPr lang="cs-CZ" sz="2400" dirty="0" smtClean="0">
                <a:solidFill>
                  <a:srgbClr val="FF0000"/>
                </a:solidFill>
              </a:rPr>
              <a:t>2 . 8 – 44 : 11 + (3 . 7 + 9) : 5 – 8 = _____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1.Nejprve vypočteme závorky</a:t>
            </a:r>
          </a:p>
          <a:p>
            <a:pPr marL="109728" indent="0">
              <a:buNone/>
            </a:pPr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2 . 8 – 44 : 11 + ( 21  + 9) : 5 – 8 =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2 . 8 – 44 : 11 +        30     : 5 – 8 =</a:t>
            </a:r>
          </a:p>
          <a:p>
            <a:pPr marL="109728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2. Potom vypočteme součiny a podíly (zleva)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</a:t>
            </a:r>
            <a:r>
              <a:rPr lang="cs-CZ" sz="2400" dirty="0" smtClean="0">
                <a:solidFill>
                  <a:srgbClr val="FF0000"/>
                </a:solidFill>
              </a:rPr>
              <a:t>16 -     4      +              6      - 8 =</a:t>
            </a:r>
          </a:p>
          <a:p>
            <a:pPr marL="109728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3. Na závěr vypočteme součty a rozdíly (zleva)</a:t>
            </a:r>
          </a:p>
          <a:p>
            <a:pPr marL="109728" indent="0">
              <a:buNone/>
            </a:pPr>
            <a:r>
              <a:rPr lang="cs-CZ" sz="2400" dirty="0" smtClean="0"/>
              <a:t>                                                             </a:t>
            </a:r>
            <a:r>
              <a:rPr lang="cs-CZ" sz="35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35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Pořadí výpočtů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229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683568" y="1915045"/>
            <a:ext cx="367240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 + (25 – 8) =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788024" y="1519001"/>
            <a:ext cx="3384376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 – 23 + 50 =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47864" y="2996952"/>
            <a:ext cx="3456384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 : 8 – 5 + 63 =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827584" y="4149080"/>
            <a:ext cx="3240360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. (55 . 0) =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220072" y="4293096"/>
            <a:ext cx="3312368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 – 5 . 5 + 57 =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987824" y="5301208"/>
            <a:ext cx="3384376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 : (65 – 55) =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120172" y="2338569"/>
            <a:ext cx="936104" cy="36004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107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015716" y="2660767"/>
            <a:ext cx="864096" cy="43204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626006" y="3827855"/>
            <a:ext cx="900100" cy="419307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961710" y="5013176"/>
            <a:ext cx="810090" cy="36004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732240" y="5193196"/>
            <a:ext cx="936104" cy="396044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193958" y="6237312"/>
            <a:ext cx="882098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8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 a spoj správný výsledek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899592" y="1844824"/>
            <a:ext cx="2808312" cy="1080120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(160 – 50) : 11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5724128" y="4437112"/>
            <a:ext cx="1080120" cy="576064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4788024" y="2204864"/>
            <a:ext cx="2736304" cy="936104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(124 – 60) : 8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1043608" y="3645024"/>
            <a:ext cx="1080120" cy="576064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627784" y="3645024"/>
            <a:ext cx="2880320" cy="86409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(220 – 70) : 50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1403648" y="5301208"/>
            <a:ext cx="936104" cy="50405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3923928" y="5445224"/>
            <a:ext cx="2808312" cy="86409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. 4 - 120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7236296" y="3667536"/>
            <a:ext cx="936104" cy="553552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3657600" y="2531603"/>
            <a:ext cx="2569388" cy="1896814"/>
          </a:xfrm>
          <a:custGeom>
            <a:avLst/>
            <a:gdLst>
              <a:gd name="connsiteX0" fmla="*/ 0 w 2569388"/>
              <a:gd name="connsiteY0" fmla="*/ 0 h 1896814"/>
              <a:gd name="connsiteX1" fmla="*/ 60456 w 2569388"/>
              <a:gd name="connsiteY1" fmla="*/ 7557 h 1896814"/>
              <a:gd name="connsiteX2" fmla="*/ 204040 w 2569388"/>
              <a:gd name="connsiteY2" fmla="*/ 68014 h 1896814"/>
              <a:gd name="connsiteX3" fmla="*/ 226711 w 2569388"/>
              <a:gd name="connsiteY3" fmla="*/ 83128 h 1896814"/>
              <a:gd name="connsiteX4" fmla="*/ 256939 w 2569388"/>
              <a:gd name="connsiteY4" fmla="*/ 90685 h 1896814"/>
              <a:gd name="connsiteX5" fmla="*/ 279610 w 2569388"/>
              <a:gd name="connsiteY5" fmla="*/ 98242 h 1896814"/>
              <a:gd name="connsiteX6" fmla="*/ 309838 w 2569388"/>
              <a:gd name="connsiteY6" fmla="*/ 113356 h 1896814"/>
              <a:gd name="connsiteX7" fmla="*/ 355180 w 2569388"/>
              <a:gd name="connsiteY7" fmla="*/ 128470 h 1896814"/>
              <a:gd name="connsiteX8" fmla="*/ 385408 w 2569388"/>
              <a:gd name="connsiteY8" fmla="*/ 151141 h 1896814"/>
              <a:gd name="connsiteX9" fmla="*/ 438307 w 2569388"/>
              <a:gd name="connsiteY9" fmla="*/ 173812 h 1896814"/>
              <a:gd name="connsiteX10" fmla="*/ 491207 w 2569388"/>
              <a:gd name="connsiteY10" fmla="*/ 211597 h 1896814"/>
              <a:gd name="connsiteX11" fmla="*/ 513878 w 2569388"/>
              <a:gd name="connsiteY11" fmla="*/ 234268 h 1896814"/>
              <a:gd name="connsiteX12" fmla="*/ 544106 w 2569388"/>
              <a:gd name="connsiteY12" fmla="*/ 256939 h 1896814"/>
              <a:gd name="connsiteX13" fmla="*/ 566777 w 2569388"/>
              <a:gd name="connsiteY13" fmla="*/ 272053 h 1896814"/>
              <a:gd name="connsiteX14" fmla="*/ 612119 w 2569388"/>
              <a:gd name="connsiteY14" fmla="*/ 317395 h 1896814"/>
              <a:gd name="connsiteX15" fmla="*/ 627233 w 2569388"/>
              <a:gd name="connsiteY15" fmla="*/ 340066 h 1896814"/>
              <a:gd name="connsiteX16" fmla="*/ 649904 w 2569388"/>
              <a:gd name="connsiteY16" fmla="*/ 355180 h 1896814"/>
              <a:gd name="connsiteX17" fmla="*/ 680132 w 2569388"/>
              <a:gd name="connsiteY17" fmla="*/ 392966 h 1896814"/>
              <a:gd name="connsiteX18" fmla="*/ 687689 w 2569388"/>
              <a:gd name="connsiteY18" fmla="*/ 415637 h 1896814"/>
              <a:gd name="connsiteX19" fmla="*/ 710360 w 2569388"/>
              <a:gd name="connsiteY19" fmla="*/ 445865 h 1896814"/>
              <a:gd name="connsiteX20" fmla="*/ 717917 w 2569388"/>
              <a:gd name="connsiteY20" fmla="*/ 468536 h 1896814"/>
              <a:gd name="connsiteX21" fmla="*/ 733031 w 2569388"/>
              <a:gd name="connsiteY21" fmla="*/ 498764 h 1896814"/>
              <a:gd name="connsiteX22" fmla="*/ 740588 w 2569388"/>
              <a:gd name="connsiteY22" fmla="*/ 536549 h 1896814"/>
              <a:gd name="connsiteX23" fmla="*/ 748145 w 2569388"/>
              <a:gd name="connsiteY23" fmla="*/ 559220 h 1896814"/>
              <a:gd name="connsiteX24" fmla="*/ 755702 w 2569388"/>
              <a:gd name="connsiteY24" fmla="*/ 589448 h 1896814"/>
              <a:gd name="connsiteX25" fmla="*/ 748145 w 2569388"/>
              <a:gd name="connsiteY25" fmla="*/ 672576 h 1896814"/>
              <a:gd name="connsiteX26" fmla="*/ 687689 w 2569388"/>
              <a:gd name="connsiteY26" fmla="*/ 725475 h 1896814"/>
              <a:gd name="connsiteX27" fmla="*/ 665018 w 2569388"/>
              <a:gd name="connsiteY27" fmla="*/ 740589 h 1896814"/>
              <a:gd name="connsiteX28" fmla="*/ 642347 w 2569388"/>
              <a:gd name="connsiteY28" fmla="*/ 755703 h 1896814"/>
              <a:gd name="connsiteX29" fmla="*/ 566777 w 2569388"/>
              <a:gd name="connsiteY29" fmla="*/ 770817 h 1896814"/>
              <a:gd name="connsiteX30" fmla="*/ 544106 w 2569388"/>
              <a:gd name="connsiteY30" fmla="*/ 778374 h 1896814"/>
              <a:gd name="connsiteX31" fmla="*/ 491207 w 2569388"/>
              <a:gd name="connsiteY31" fmla="*/ 785931 h 1896814"/>
              <a:gd name="connsiteX32" fmla="*/ 430750 w 2569388"/>
              <a:gd name="connsiteY32" fmla="*/ 801045 h 1896814"/>
              <a:gd name="connsiteX33" fmla="*/ 385408 w 2569388"/>
              <a:gd name="connsiteY33" fmla="*/ 808602 h 1896814"/>
              <a:gd name="connsiteX34" fmla="*/ 234268 w 2569388"/>
              <a:gd name="connsiteY34" fmla="*/ 801045 h 1896814"/>
              <a:gd name="connsiteX35" fmla="*/ 196483 w 2569388"/>
              <a:gd name="connsiteY35" fmla="*/ 785931 h 1896814"/>
              <a:gd name="connsiteX36" fmla="*/ 158698 w 2569388"/>
              <a:gd name="connsiteY36" fmla="*/ 778374 h 1896814"/>
              <a:gd name="connsiteX37" fmla="*/ 120912 w 2569388"/>
              <a:gd name="connsiteY37" fmla="*/ 755703 h 1896814"/>
              <a:gd name="connsiteX38" fmla="*/ 52899 w 2569388"/>
              <a:gd name="connsiteY38" fmla="*/ 725475 h 1896814"/>
              <a:gd name="connsiteX39" fmla="*/ 37785 w 2569388"/>
              <a:gd name="connsiteY39" fmla="*/ 702804 h 1896814"/>
              <a:gd name="connsiteX40" fmla="*/ 22671 w 2569388"/>
              <a:gd name="connsiteY40" fmla="*/ 657461 h 1896814"/>
              <a:gd name="connsiteX41" fmla="*/ 90684 w 2569388"/>
              <a:gd name="connsiteY41" fmla="*/ 619676 h 1896814"/>
              <a:gd name="connsiteX42" fmla="*/ 317395 w 2569388"/>
              <a:gd name="connsiteY42" fmla="*/ 634790 h 1896814"/>
              <a:gd name="connsiteX43" fmla="*/ 355180 w 2569388"/>
              <a:gd name="connsiteY43" fmla="*/ 642347 h 1896814"/>
              <a:gd name="connsiteX44" fmla="*/ 400522 w 2569388"/>
              <a:gd name="connsiteY44" fmla="*/ 649904 h 1896814"/>
              <a:gd name="connsiteX45" fmla="*/ 491207 w 2569388"/>
              <a:gd name="connsiteY45" fmla="*/ 657461 h 1896814"/>
              <a:gd name="connsiteX46" fmla="*/ 559220 w 2569388"/>
              <a:gd name="connsiteY46" fmla="*/ 672576 h 1896814"/>
              <a:gd name="connsiteX47" fmla="*/ 581891 w 2569388"/>
              <a:gd name="connsiteY47" fmla="*/ 680133 h 1896814"/>
              <a:gd name="connsiteX48" fmla="*/ 710360 w 2569388"/>
              <a:gd name="connsiteY48" fmla="*/ 695247 h 1896814"/>
              <a:gd name="connsiteX49" fmla="*/ 748145 w 2569388"/>
              <a:gd name="connsiteY49" fmla="*/ 702804 h 1896814"/>
              <a:gd name="connsiteX50" fmla="*/ 921957 w 2569388"/>
              <a:gd name="connsiteY50" fmla="*/ 717918 h 1896814"/>
              <a:gd name="connsiteX51" fmla="*/ 967299 w 2569388"/>
              <a:gd name="connsiteY51" fmla="*/ 725475 h 1896814"/>
              <a:gd name="connsiteX52" fmla="*/ 1042869 w 2569388"/>
              <a:gd name="connsiteY52" fmla="*/ 748146 h 1896814"/>
              <a:gd name="connsiteX53" fmla="*/ 1073098 w 2569388"/>
              <a:gd name="connsiteY53" fmla="*/ 755703 h 1896814"/>
              <a:gd name="connsiteX54" fmla="*/ 1148668 w 2569388"/>
              <a:gd name="connsiteY54" fmla="*/ 778374 h 1896814"/>
              <a:gd name="connsiteX55" fmla="*/ 1262023 w 2569388"/>
              <a:gd name="connsiteY55" fmla="*/ 801045 h 1896814"/>
              <a:gd name="connsiteX56" fmla="*/ 1307365 w 2569388"/>
              <a:gd name="connsiteY56" fmla="*/ 816159 h 1896814"/>
              <a:gd name="connsiteX57" fmla="*/ 1367821 w 2569388"/>
              <a:gd name="connsiteY57" fmla="*/ 831273 h 1896814"/>
              <a:gd name="connsiteX58" fmla="*/ 1398050 w 2569388"/>
              <a:gd name="connsiteY58" fmla="*/ 846387 h 1896814"/>
              <a:gd name="connsiteX59" fmla="*/ 1420721 w 2569388"/>
              <a:gd name="connsiteY59" fmla="*/ 853944 h 1896814"/>
              <a:gd name="connsiteX60" fmla="*/ 1458506 w 2569388"/>
              <a:gd name="connsiteY60" fmla="*/ 869058 h 1896814"/>
              <a:gd name="connsiteX61" fmla="*/ 1481177 w 2569388"/>
              <a:gd name="connsiteY61" fmla="*/ 876615 h 1896814"/>
              <a:gd name="connsiteX62" fmla="*/ 1526519 w 2569388"/>
              <a:gd name="connsiteY62" fmla="*/ 899286 h 1896814"/>
              <a:gd name="connsiteX63" fmla="*/ 1556747 w 2569388"/>
              <a:gd name="connsiteY63" fmla="*/ 906843 h 1896814"/>
              <a:gd name="connsiteX64" fmla="*/ 1662545 w 2569388"/>
              <a:gd name="connsiteY64" fmla="*/ 944628 h 1896814"/>
              <a:gd name="connsiteX65" fmla="*/ 1685217 w 2569388"/>
              <a:gd name="connsiteY65" fmla="*/ 952185 h 1896814"/>
              <a:gd name="connsiteX66" fmla="*/ 1723002 w 2569388"/>
              <a:gd name="connsiteY66" fmla="*/ 974857 h 1896814"/>
              <a:gd name="connsiteX67" fmla="*/ 1745673 w 2569388"/>
              <a:gd name="connsiteY67" fmla="*/ 989971 h 1896814"/>
              <a:gd name="connsiteX68" fmla="*/ 1798572 w 2569388"/>
              <a:gd name="connsiteY68" fmla="*/ 1012642 h 1896814"/>
              <a:gd name="connsiteX69" fmla="*/ 1896813 w 2569388"/>
              <a:gd name="connsiteY69" fmla="*/ 1050427 h 1896814"/>
              <a:gd name="connsiteX70" fmla="*/ 1934598 w 2569388"/>
              <a:gd name="connsiteY70" fmla="*/ 1080655 h 1896814"/>
              <a:gd name="connsiteX71" fmla="*/ 1964826 w 2569388"/>
              <a:gd name="connsiteY71" fmla="*/ 1095769 h 1896814"/>
              <a:gd name="connsiteX72" fmla="*/ 2010169 w 2569388"/>
              <a:gd name="connsiteY72" fmla="*/ 1125997 h 1896814"/>
              <a:gd name="connsiteX73" fmla="*/ 2032840 w 2569388"/>
              <a:gd name="connsiteY73" fmla="*/ 1141111 h 1896814"/>
              <a:gd name="connsiteX74" fmla="*/ 2063068 w 2569388"/>
              <a:gd name="connsiteY74" fmla="*/ 1148668 h 1896814"/>
              <a:gd name="connsiteX75" fmla="*/ 2085739 w 2569388"/>
              <a:gd name="connsiteY75" fmla="*/ 1171339 h 1896814"/>
              <a:gd name="connsiteX76" fmla="*/ 2146195 w 2569388"/>
              <a:gd name="connsiteY76" fmla="*/ 1216681 h 1896814"/>
              <a:gd name="connsiteX77" fmla="*/ 2183980 w 2569388"/>
              <a:gd name="connsiteY77" fmla="*/ 1246909 h 1896814"/>
              <a:gd name="connsiteX78" fmla="*/ 2214208 w 2569388"/>
              <a:gd name="connsiteY78" fmla="*/ 1284695 h 1896814"/>
              <a:gd name="connsiteX79" fmla="*/ 2297336 w 2569388"/>
              <a:gd name="connsiteY79" fmla="*/ 1360265 h 1896814"/>
              <a:gd name="connsiteX80" fmla="*/ 2388020 w 2569388"/>
              <a:gd name="connsiteY80" fmla="*/ 1466063 h 1896814"/>
              <a:gd name="connsiteX81" fmla="*/ 2395577 w 2569388"/>
              <a:gd name="connsiteY81" fmla="*/ 1488734 h 1896814"/>
              <a:gd name="connsiteX82" fmla="*/ 2418248 w 2569388"/>
              <a:gd name="connsiteY82" fmla="*/ 1511405 h 1896814"/>
              <a:gd name="connsiteX83" fmla="*/ 2433362 w 2569388"/>
              <a:gd name="connsiteY83" fmla="*/ 1534076 h 1896814"/>
              <a:gd name="connsiteX84" fmla="*/ 2440919 w 2569388"/>
              <a:gd name="connsiteY84" fmla="*/ 1571861 h 1896814"/>
              <a:gd name="connsiteX85" fmla="*/ 2456033 w 2569388"/>
              <a:gd name="connsiteY85" fmla="*/ 1586976 h 1896814"/>
              <a:gd name="connsiteX86" fmla="*/ 2471147 w 2569388"/>
              <a:gd name="connsiteY86" fmla="*/ 1632318 h 1896814"/>
              <a:gd name="connsiteX87" fmla="*/ 2478704 w 2569388"/>
              <a:gd name="connsiteY87" fmla="*/ 1654989 h 1896814"/>
              <a:gd name="connsiteX88" fmla="*/ 2486261 w 2569388"/>
              <a:gd name="connsiteY88" fmla="*/ 1677660 h 1896814"/>
              <a:gd name="connsiteX89" fmla="*/ 2501375 w 2569388"/>
              <a:gd name="connsiteY89" fmla="*/ 1738116 h 1896814"/>
              <a:gd name="connsiteX90" fmla="*/ 2508932 w 2569388"/>
              <a:gd name="connsiteY90" fmla="*/ 1768344 h 1896814"/>
              <a:gd name="connsiteX91" fmla="*/ 2531603 w 2569388"/>
              <a:gd name="connsiteY91" fmla="*/ 1813686 h 1896814"/>
              <a:gd name="connsiteX92" fmla="*/ 2554274 w 2569388"/>
              <a:gd name="connsiteY92" fmla="*/ 1889257 h 1896814"/>
              <a:gd name="connsiteX93" fmla="*/ 2569388 w 2569388"/>
              <a:gd name="connsiteY93" fmla="*/ 1896814 h 1896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2569388" h="1896814">
                <a:moveTo>
                  <a:pt x="0" y="0"/>
                </a:moveTo>
                <a:cubicBezTo>
                  <a:pt x="20152" y="2519"/>
                  <a:pt x="41189" y="1135"/>
                  <a:pt x="60456" y="7557"/>
                </a:cubicBezTo>
                <a:cubicBezTo>
                  <a:pt x="109722" y="23979"/>
                  <a:pt x="156764" y="46525"/>
                  <a:pt x="204040" y="68014"/>
                </a:cubicBezTo>
                <a:cubicBezTo>
                  <a:pt x="212308" y="71772"/>
                  <a:pt x="218363" y="79550"/>
                  <a:pt x="226711" y="83128"/>
                </a:cubicBezTo>
                <a:cubicBezTo>
                  <a:pt x="236257" y="87219"/>
                  <a:pt x="246953" y="87832"/>
                  <a:pt x="256939" y="90685"/>
                </a:cubicBezTo>
                <a:cubicBezTo>
                  <a:pt x="264598" y="92873"/>
                  <a:pt x="272288" y="95104"/>
                  <a:pt x="279610" y="98242"/>
                </a:cubicBezTo>
                <a:cubicBezTo>
                  <a:pt x="289964" y="102680"/>
                  <a:pt x="299378" y="109172"/>
                  <a:pt x="309838" y="113356"/>
                </a:cubicBezTo>
                <a:cubicBezTo>
                  <a:pt x="324630" y="119273"/>
                  <a:pt x="355180" y="128470"/>
                  <a:pt x="355180" y="128470"/>
                </a:cubicBezTo>
                <a:cubicBezTo>
                  <a:pt x="365256" y="136027"/>
                  <a:pt x="374727" y="144466"/>
                  <a:pt x="385408" y="151141"/>
                </a:cubicBezTo>
                <a:cubicBezTo>
                  <a:pt x="406752" y="164481"/>
                  <a:pt x="416268" y="166466"/>
                  <a:pt x="438307" y="173812"/>
                </a:cubicBezTo>
                <a:cubicBezTo>
                  <a:pt x="497259" y="232761"/>
                  <a:pt x="421575" y="161860"/>
                  <a:pt x="491207" y="211597"/>
                </a:cubicBezTo>
                <a:cubicBezTo>
                  <a:pt x="499904" y="217809"/>
                  <a:pt x="505764" y="227313"/>
                  <a:pt x="513878" y="234268"/>
                </a:cubicBezTo>
                <a:cubicBezTo>
                  <a:pt x="523441" y="242465"/>
                  <a:pt x="533857" y="249618"/>
                  <a:pt x="544106" y="256939"/>
                </a:cubicBezTo>
                <a:cubicBezTo>
                  <a:pt x="551497" y="262218"/>
                  <a:pt x="559989" y="266019"/>
                  <a:pt x="566777" y="272053"/>
                </a:cubicBezTo>
                <a:cubicBezTo>
                  <a:pt x="582752" y="286253"/>
                  <a:pt x="600263" y="299610"/>
                  <a:pt x="612119" y="317395"/>
                </a:cubicBezTo>
                <a:cubicBezTo>
                  <a:pt x="617157" y="324952"/>
                  <a:pt x="620811" y="333644"/>
                  <a:pt x="627233" y="340066"/>
                </a:cubicBezTo>
                <a:cubicBezTo>
                  <a:pt x="633655" y="346488"/>
                  <a:pt x="642347" y="350142"/>
                  <a:pt x="649904" y="355180"/>
                </a:cubicBezTo>
                <a:cubicBezTo>
                  <a:pt x="668898" y="412166"/>
                  <a:pt x="641067" y="344135"/>
                  <a:pt x="680132" y="392966"/>
                </a:cubicBezTo>
                <a:cubicBezTo>
                  <a:pt x="685108" y="399186"/>
                  <a:pt x="683737" y="408721"/>
                  <a:pt x="687689" y="415637"/>
                </a:cubicBezTo>
                <a:cubicBezTo>
                  <a:pt x="693938" y="426573"/>
                  <a:pt x="702803" y="435789"/>
                  <a:pt x="710360" y="445865"/>
                </a:cubicBezTo>
                <a:cubicBezTo>
                  <a:pt x="712879" y="453422"/>
                  <a:pt x="714779" y="461214"/>
                  <a:pt x="717917" y="468536"/>
                </a:cubicBezTo>
                <a:cubicBezTo>
                  <a:pt x="722355" y="478890"/>
                  <a:pt x="729469" y="488077"/>
                  <a:pt x="733031" y="498764"/>
                </a:cubicBezTo>
                <a:cubicBezTo>
                  <a:pt x="737093" y="510949"/>
                  <a:pt x="737473" y="524088"/>
                  <a:pt x="740588" y="536549"/>
                </a:cubicBezTo>
                <a:cubicBezTo>
                  <a:pt x="742520" y="544277"/>
                  <a:pt x="745957" y="551561"/>
                  <a:pt x="748145" y="559220"/>
                </a:cubicBezTo>
                <a:cubicBezTo>
                  <a:pt x="750998" y="569206"/>
                  <a:pt x="753183" y="579372"/>
                  <a:pt x="755702" y="589448"/>
                </a:cubicBezTo>
                <a:cubicBezTo>
                  <a:pt x="753183" y="617157"/>
                  <a:pt x="753975" y="645370"/>
                  <a:pt x="748145" y="672576"/>
                </a:cubicBezTo>
                <a:cubicBezTo>
                  <a:pt x="742897" y="697066"/>
                  <a:pt x="700704" y="716799"/>
                  <a:pt x="687689" y="725475"/>
                </a:cubicBezTo>
                <a:lnTo>
                  <a:pt x="665018" y="740589"/>
                </a:lnTo>
                <a:cubicBezTo>
                  <a:pt x="657461" y="745627"/>
                  <a:pt x="651253" y="753922"/>
                  <a:pt x="642347" y="755703"/>
                </a:cubicBezTo>
                <a:cubicBezTo>
                  <a:pt x="617157" y="760741"/>
                  <a:pt x="591808" y="765041"/>
                  <a:pt x="566777" y="770817"/>
                </a:cubicBezTo>
                <a:cubicBezTo>
                  <a:pt x="559015" y="772608"/>
                  <a:pt x="551917" y="776812"/>
                  <a:pt x="544106" y="778374"/>
                </a:cubicBezTo>
                <a:cubicBezTo>
                  <a:pt x="526640" y="781867"/>
                  <a:pt x="508673" y="782438"/>
                  <a:pt x="491207" y="785931"/>
                </a:cubicBezTo>
                <a:cubicBezTo>
                  <a:pt x="470838" y="790005"/>
                  <a:pt x="451240" y="797630"/>
                  <a:pt x="430750" y="801045"/>
                </a:cubicBezTo>
                <a:lnTo>
                  <a:pt x="385408" y="808602"/>
                </a:lnTo>
                <a:cubicBezTo>
                  <a:pt x="335028" y="806083"/>
                  <a:pt x="284352" y="807055"/>
                  <a:pt x="234268" y="801045"/>
                </a:cubicBezTo>
                <a:cubicBezTo>
                  <a:pt x="220799" y="799429"/>
                  <a:pt x="209476" y="789829"/>
                  <a:pt x="196483" y="785931"/>
                </a:cubicBezTo>
                <a:cubicBezTo>
                  <a:pt x="184180" y="782240"/>
                  <a:pt x="171293" y="780893"/>
                  <a:pt x="158698" y="778374"/>
                </a:cubicBezTo>
                <a:cubicBezTo>
                  <a:pt x="146103" y="770817"/>
                  <a:pt x="134284" y="761781"/>
                  <a:pt x="120912" y="755703"/>
                </a:cubicBezTo>
                <a:cubicBezTo>
                  <a:pt x="36123" y="717163"/>
                  <a:pt x="106402" y="761144"/>
                  <a:pt x="52899" y="725475"/>
                </a:cubicBezTo>
                <a:cubicBezTo>
                  <a:pt x="47861" y="717918"/>
                  <a:pt x="41474" y="711104"/>
                  <a:pt x="37785" y="702804"/>
                </a:cubicBezTo>
                <a:cubicBezTo>
                  <a:pt x="31315" y="688245"/>
                  <a:pt x="22671" y="657461"/>
                  <a:pt x="22671" y="657461"/>
                </a:cubicBezTo>
                <a:cubicBezTo>
                  <a:pt x="74641" y="622814"/>
                  <a:pt x="50780" y="632977"/>
                  <a:pt x="90684" y="619676"/>
                </a:cubicBezTo>
                <a:cubicBezTo>
                  <a:pt x="144526" y="622667"/>
                  <a:pt x="256580" y="627635"/>
                  <a:pt x="317395" y="634790"/>
                </a:cubicBezTo>
                <a:cubicBezTo>
                  <a:pt x="330151" y="636291"/>
                  <a:pt x="342543" y="640049"/>
                  <a:pt x="355180" y="642347"/>
                </a:cubicBezTo>
                <a:cubicBezTo>
                  <a:pt x="370255" y="645088"/>
                  <a:pt x="385293" y="648212"/>
                  <a:pt x="400522" y="649904"/>
                </a:cubicBezTo>
                <a:cubicBezTo>
                  <a:pt x="430670" y="653254"/>
                  <a:pt x="460979" y="654942"/>
                  <a:pt x="491207" y="657461"/>
                </a:cubicBezTo>
                <a:cubicBezTo>
                  <a:pt x="517193" y="662658"/>
                  <a:pt x="534307" y="665458"/>
                  <a:pt x="559220" y="672576"/>
                </a:cubicBezTo>
                <a:cubicBezTo>
                  <a:pt x="566879" y="674765"/>
                  <a:pt x="574115" y="678405"/>
                  <a:pt x="581891" y="680133"/>
                </a:cubicBezTo>
                <a:cubicBezTo>
                  <a:pt x="623883" y="689465"/>
                  <a:pt x="667891" y="691386"/>
                  <a:pt x="710360" y="695247"/>
                </a:cubicBezTo>
                <a:cubicBezTo>
                  <a:pt x="722955" y="697766"/>
                  <a:pt x="735374" y="701436"/>
                  <a:pt x="748145" y="702804"/>
                </a:cubicBezTo>
                <a:cubicBezTo>
                  <a:pt x="805970" y="709000"/>
                  <a:pt x="864592" y="708357"/>
                  <a:pt x="921957" y="717918"/>
                </a:cubicBezTo>
                <a:cubicBezTo>
                  <a:pt x="937071" y="720437"/>
                  <a:pt x="952369" y="722030"/>
                  <a:pt x="967299" y="725475"/>
                </a:cubicBezTo>
                <a:cubicBezTo>
                  <a:pt x="1047255" y="743926"/>
                  <a:pt x="994374" y="734291"/>
                  <a:pt x="1042869" y="748146"/>
                </a:cubicBezTo>
                <a:cubicBezTo>
                  <a:pt x="1052856" y="750999"/>
                  <a:pt x="1063022" y="753184"/>
                  <a:pt x="1073098" y="755703"/>
                </a:cubicBezTo>
                <a:cubicBezTo>
                  <a:pt x="1123948" y="781128"/>
                  <a:pt x="1082805" y="764260"/>
                  <a:pt x="1148668" y="778374"/>
                </a:cubicBezTo>
                <a:cubicBezTo>
                  <a:pt x="1265272" y="803361"/>
                  <a:pt x="1155231" y="785789"/>
                  <a:pt x="1262023" y="801045"/>
                </a:cubicBezTo>
                <a:cubicBezTo>
                  <a:pt x="1277137" y="806083"/>
                  <a:pt x="1292046" y="811782"/>
                  <a:pt x="1307365" y="816159"/>
                </a:cubicBezTo>
                <a:cubicBezTo>
                  <a:pt x="1327338" y="821866"/>
                  <a:pt x="1348115" y="824704"/>
                  <a:pt x="1367821" y="831273"/>
                </a:cubicBezTo>
                <a:cubicBezTo>
                  <a:pt x="1378509" y="834835"/>
                  <a:pt x="1387695" y="841949"/>
                  <a:pt x="1398050" y="846387"/>
                </a:cubicBezTo>
                <a:cubicBezTo>
                  <a:pt x="1405372" y="849525"/>
                  <a:pt x="1413262" y="851147"/>
                  <a:pt x="1420721" y="853944"/>
                </a:cubicBezTo>
                <a:cubicBezTo>
                  <a:pt x="1433423" y="858707"/>
                  <a:pt x="1445804" y="864295"/>
                  <a:pt x="1458506" y="869058"/>
                </a:cubicBezTo>
                <a:cubicBezTo>
                  <a:pt x="1465965" y="871855"/>
                  <a:pt x="1473898" y="873380"/>
                  <a:pt x="1481177" y="876615"/>
                </a:cubicBezTo>
                <a:cubicBezTo>
                  <a:pt x="1496619" y="883478"/>
                  <a:pt x="1510830" y="893010"/>
                  <a:pt x="1526519" y="899286"/>
                </a:cubicBezTo>
                <a:cubicBezTo>
                  <a:pt x="1536162" y="903143"/>
                  <a:pt x="1546820" y="903789"/>
                  <a:pt x="1556747" y="906843"/>
                </a:cubicBezTo>
                <a:cubicBezTo>
                  <a:pt x="1646070" y="934327"/>
                  <a:pt x="1597781" y="920342"/>
                  <a:pt x="1662545" y="944628"/>
                </a:cubicBezTo>
                <a:cubicBezTo>
                  <a:pt x="1670004" y="947425"/>
                  <a:pt x="1678092" y="948622"/>
                  <a:pt x="1685217" y="952185"/>
                </a:cubicBezTo>
                <a:cubicBezTo>
                  <a:pt x="1698355" y="958754"/>
                  <a:pt x="1710546" y="967072"/>
                  <a:pt x="1723002" y="974857"/>
                </a:cubicBezTo>
                <a:cubicBezTo>
                  <a:pt x="1730704" y="979671"/>
                  <a:pt x="1737549" y="985909"/>
                  <a:pt x="1745673" y="989971"/>
                </a:cubicBezTo>
                <a:cubicBezTo>
                  <a:pt x="1762832" y="998550"/>
                  <a:pt x="1780667" y="1005755"/>
                  <a:pt x="1798572" y="1012642"/>
                </a:cubicBezTo>
                <a:cubicBezTo>
                  <a:pt x="1834828" y="1026587"/>
                  <a:pt x="1862127" y="1030194"/>
                  <a:pt x="1896813" y="1050427"/>
                </a:cubicBezTo>
                <a:cubicBezTo>
                  <a:pt x="1910745" y="1058554"/>
                  <a:pt x="1921177" y="1071708"/>
                  <a:pt x="1934598" y="1080655"/>
                </a:cubicBezTo>
                <a:cubicBezTo>
                  <a:pt x="1943971" y="1086904"/>
                  <a:pt x="1955166" y="1089973"/>
                  <a:pt x="1964826" y="1095769"/>
                </a:cubicBezTo>
                <a:cubicBezTo>
                  <a:pt x="1980402" y="1105115"/>
                  <a:pt x="1995055" y="1115921"/>
                  <a:pt x="2010169" y="1125997"/>
                </a:cubicBezTo>
                <a:cubicBezTo>
                  <a:pt x="2017726" y="1131035"/>
                  <a:pt x="2024029" y="1138908"/>
                  <a:pt x="2032840" y="1141111"/>
                </a:cubicBezTo>
                <a:lnTo>
                  <a:pt x="2063068" y="1148668"/>
                </a:lnTo>
                <a:cubicBezTo>
                  <a:pt x="2070625" y="1156225"/>
                  <a:pt x="2077529" y="1164497"/>
                  <a:pt x="2085739" y="1171339"/>
                </a:cubicBezTo>
                <a:cubicBezTo>
                  <a:pt x="2127598" y="1206222"/>
                  <a:pt x="2091075" y="1161561"/>
                  <a:pt x="2146195" y="1216681"/>
                </a:cubicBezTo>
                <a:cubicBezTo>
                  <a:pt x="2180377" y="1250863"/>
                  <a:pt x="2139844" y="1232197"/>
                  <a:pt x="2183980" y="1246909"/>
                </a:cubicBezTo>
                <a:cubicBezTo>
                  <a:pt x="2194056" y="1259504"/>
                  <a:pt x="2202803" y="1273289"/>
                  <a:pt x="2214208" y="1284695"/>
                </a:cubicBezTo>
                <a:cubicBezTo>
                  <a:pt x="2269441" y="1339929"/>
                  <a:pt x="2239584" y="1288075"/>
                  <a:pt x="2297336" y="1360265"/>
                </a:cubicBezTo>
                <a:cubicBezTo>
                  <a:pt x="2366694" y="1446962"/>
                  <a:pt x="2334981" y="1413024"/>
                  <a:pt x="2388020" y="1466063"/>
                </a:cubicBezTo>
                <a:cubicBezTo>
                  <a:pt x="2390539" y="1473620"/>
                  <a:pt x="2391158" y="1482106"/>
                  <a:pt x="2395577" y="1488734"/>
                </a:cubicBezTo>
                <a:cubicBezTo>
                  <a:pt x="2401505" y="1497626"/>
                  <a:pt x="2411406" y="1503195"/>
                  <a:pt x="2418248" y="1511405"/>
                </a:cubicBezTo>
                <a:cubicBezTo>
                  <a:pt x="2424062" y="1518382"/>
                  <a:pt x="2428324" y="1526519"/>
                  <a:pt x="2433362" y="1534076"/>
                </a:cubicBezTo>
                <a:cubicBezTo>
                  <a:pt x="2435881" y="1546671"/>
                  <a:pt x="2435859" y="1560055"/>
                  <a:pt x="2440919" y="1571861"/>
                </a:cubicBezTo>
                <a:cubicBezTo>
                  <a:pt x="2443726" y="1578410"/>
                  <a:pt x="2452847" y="1580603"/>
                  <a:pt x="2456033" y="1586976"/>
                </a:cubicBezTo>
                <a:cubicBezTo>
                  <a:pt x="2463158" y="1601226"/>
                  <a:pt x="2466109" y="1617204"/>
                  <a:pt x="2471147" y="1632318"/>
                </a:cubicBezTo>
                <a:lnTo>
                  <a:pt x="2478704" y="1654989"/>
                </a:lnTo>
                <a:cubicBezTo>
                  <a:pt x="2481223" y="1662546"/>
                  <a:pt x="2484699" y="1669849"/>
                  <a:pt x="2486261" y="1677660"/>
                </a:cubicBezTo>
                <a:cubicBezTo>
                  <a:pt x="2501625" y="1754481"/>
                  <a:pt x="2485883" y="1683895"/>
                  <a:pt x="2501375" y="1738116"/>
                </a:cubicBezTo>
                <a:cubicBezTo>
                  <a:pt x="2504228" y="1748102"/>
                  <a:pt x="2504841" y="1758798"/>
                  <a:pt x="2508932" y="1768344"/>
                </a:cubicBezTo>
                <a:cubicBezTo>
                  <a:pt x="2537320" y="1834583"/>
                  <a:pt x="2513407" y="1750000"/>
                  <a:pt x="2531603" y="1813686"/>
                </a:cubicBezTo>
                <a:cubicBezTo>
                  <a:pt x="2534932" y="1825339"/>
                  <a:pt x="2548288" y="1886264"/>
                  <a:pt x="2554274" y="1889257"/>
                </a:cubicBezTo>
                <a:lnTo>
                  <a:pt x="2569388" y="1896814"/>
                </a:ln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904342" y="3181507"/>
            <a:ext cx="4195173" cy="2078182"/>
          </a:xfrm>
          <a:custGeom>
            <a:avLst/>
            <a:gdLst>
              <a:gd name="connsiteX0" fmla="*/ 4179063 w 4195173"/>
              <a:gd name="connsiteY0" fmla="*/ 0 h 2078182"/>
              <a:gd name="connsiteX1" fmla="*/ 4186620 w 4195173"/>
              <a:gd name="connsiteY1" fmla="*/ 98242 h 2078182"/>
              <a:gd name="connsiteX2" fmla="*/ 4171506 w 4195173"/>
              <a:gd name="connsiteY2" fmla="*/ 120913 h 2078182"/>
              <a:gd name="connsiteX3" fmla="*/ 4156392 w 4195173"/>
              <a:gd name="connsiteY3" fmla="*/ 188926 h 2078182"/>
              <a:gd name="connsiteX4" fmla="*/ 4141278 w 4195173"/>
              <a:gd name="connsiteY4" fmla="*/ 211597 h 2078182"/>
              <a:gd name="connsiteX5" fmla="*/ 4111050 w 4195173"/>
              <a:gd name="connsiteY5" fmla="*/ 279610 h 2078182"/>
              <a:gd name="connsiteX6" fmla="*/ 4103493 w 4195173"/>
              <a:gd name="connsiteY6" fmla="*/ 309838 h 2078182"/>
              <a:gd name="connsiteX7" fmla="*/ 4088379 w 4195173"/>
              <a:gd name="connsiteY7" fmla="*/ 332510 h 2078182"/>
              <a:gd name="connsiteX8" fmla="*/ 4080822 w 4195173"/>
              <a:gd name="connsiteY8" fmla="*/ 355181 h 2078182"/>
              <a:gd name="connsiteX9" fmla="*/ 4065708 w 4195173"/>
              <a:gd name="connsiteY9" fmla="*/ 377852 h 2078182"/>
              <a:gd name="connsiteX10" fmla="*/ 4035479 w 4195173"/>
              <a:gd name="connsiteY10" fmla="*/ 438308 h 2078182"/>
              <a:gd name="connsiteX11" fmla="*/ 4020365 w 4195173"/>
              <a:gd name="connsiteY11" fmla="*/ 460979 h 2078182"/>
              <a:gd name="connsiteX12" fmla="*/ 4012808 w 4195173"/>
              <a:gd name="connsiteY12" fmla="*/ 483650 h 2078182"/>
              <a:gd name="connsiteX13" fmla="*/ 3982580 w 4195173"/>
              <a:gd name="connsiteY13" fmla="*/ 536549 h 2078182"/>
              <a:gd name="connsiteX14" fmla="*/ 3975023 w 4195173"/>
              <a:gd name="connsiteY14" fmla="*/ 559220 h 2078182"/>
              <a:gd name="connsiteX15" fmla="*/ 3944795 w 4195173"/>
              <a:gd name="connsiteY15" fmla="*/ 604562 h 2078182"/>
              <a:gd name="connsiteX16" fmla="*/ 3929681 w 4195173"/>
              <a:gd name="connsiteY16" fmla="*/ 649905 h 2078182"/>
              <a:gd name="connsiteX17" fmla="*/ 3907010 w 4195173"/>
              <a:gd name="connsiteY17" fmla="*/ 672576 h 2078182"/>
              <a:gd name="connsiteX18" fmla="*/ 3884339 w 4195173"/>
              <a:gd name="connsiteY18" fmla="*/ 717918 h 2078182"/>
              <a:gd name="connsiteX19" fmla="*/ 3876782 w 4195173"/>
              <a:gd name="connsiteY19" fmla="*/ 748146 h 2078182"/>
              <a:gd name="connsiteX20" fmla="*/ 3861668 w 4195173"/>
              <a:gd name="connsiteY20" fmla="*/ 770817 h 2078182"/>
              <a:gd name="connsiteX21" fmla="*/ 3831440 w 4195173"/>
              <a:gd name="connsiteY21" fmla="*/ 838830 h 2078182"/>
              <a:gd name="connsiteX22" fmla="*/ 3786098 w 4195173"/>
              <a:gd name="connsiteY22" fmla="*/ 906843 h 2078182"/>
              <a:gd name="connsiteX23" fmla="*/ 3748313 w 4195173"/>
              <a:gd name="connsiteY23" fmla="*/ 974857 h 2078182"/>
              <a:gd name="connsiteX24" fmla="*/ 3725641 w 4195173"/>
              <a:gd name="connsiteY24" fmla="*/ 1005085 h 2078182"/>
              <a:gd name="connsiteX25" fmla="*/ 3710527 w 4195173"/>
              <a:gd name="connsiteY25" fmla="*/ 1035313 h 2078182"/>
              <a:gd name="connsiteX26" fmla="*/ 3695413 w 4195173"/>
              <a:gd name="connsiteY26" fmla="*/ 1057984 h 2078182"/>
              <a:gd name="connsiteX27" fmla="*/ 3672742 w 4195173"/>
              <a:gd name="connsiteY27" fmla="*/ 1110883 h 2078182"/>
              <a:gd name="connsiteX28" fmla="*/ 3657628 w 4195173"/>
              <a:gd name="connsiteY28" fmla="*/ 1133554 h 2078182"/>
              <a:gd name="connsiteX29" fmla="*/ 3634957 w 4195173"/>
              <a:gd name="connsiteY29" fmla="*/ 1178896 h 2078182"/>
              <a:gd name="connsiteX30" fmla="*/ 3582058 w 4195173"/>
              <a:gd name="connsiteY30" fmla="*/ 1246910 h 2078182"/>
              <a:gd name="connsiteX31" fmla="*/ 3551830 w 4195173"/>
              <a:gd name="connsiteY31" fmla="*/ 1307366 h 2078182"/>
              <a:gd name="connsiteX32" fmla="*/ 3536716 w 4195173"/>
              <a:gd name="connsiteY32" fmla="*/ 1330037 h 2078182"/>
              <a:gd name="connsiteX33" fmla="*/ 3514045 w 4195173"/>
              <a:gd name="connsiteY33" fmla="*/ 1352708 h 2078182"/>
              <a:gd name="connsiteX34" fmla="*/ 3476260 w 4195173"/>
              <a:gd name="connsiteY34" fmla="*/ 1413164 h 2078182"/>
              <a:gd name="connsiteX35" fmla="*/ 3453589 w 4195173"/>
              <a:gd name="connsiteY35" fmla="*/ 1458506 h 2078182"/>
              <a:gd name="connsiteX36" fmla="*/ 3430918 w 4195173"/>
              <a:gd name="connsiteY36" fmla="*/ 1481177 h 2078182"/>
              <a:gd name="connsiteX37" fmla="*/ 3408246 w 4195173"/>
              <a:gd name="connsiteY37" fmla="*/ 1511405 h 2078182"/>
              <a:gd name="connsiteX38" fmla="*/ 3393132 w 4195173"/>
              <a:gd name="connsiteY38" fmla="*/ 1534076 h 2078182"/>
              <a:gd name="connsiteX39" fmla="*/ 3362904 w 4195173"/>
              <a:gd name="connsiteY39" fmla="*/ 1556748 h 2078182"/>
              <a:gd name="connsiteX40" fmla="*/ 3347790 w 4195173"/>
              <a:gd name="connsiteY40" fmla="*/ 1579419 h 2078182"/>
              <a:gd name="connsiteX41" fmla="*/ 3325119 w 4195173"/>
              <a:gd name="connsiteY41" fmla="*/ 1594533 h 2078182"/>
              <a:gd name="connsiteX42" fmla="*/ 3302448 w 4195173"/>
              <a:gd name="connsiteY42" fmla="*/ 1617204 h 2078182"/>
              <a:gd name="connsiteX43" fmla="*/ 3249549 w 4195173"/>
              <a:gd name="connsiteY43" fmla="*/ 1654989 h 2078182"/>
              <a:gd name="connsiteX44" fmla="*/ 3241992 w 4195173"/>
              <a:gd name="connsiteY44" fmla="*/ 1677660 h 2078182"/>
              <a:gd name="connsiteX45" fmla="*/ 3181536 w 4195173"/>
              <a:gd name="connsiteY45" fmla="*/ 1707888 h 2078182"/>
              <a:gd name="connsiteX46" fmla="*/ 3136194 w 4195173"/>
              <a:gd name="connsiteY46" fmla="*/ 1730559 h 2078182"/>
              <a:gd name="connsiteX47" fmla="*/ 3083294 w 4195173"/>
              <a:gd name="connsiteY47" fmla="*/ 1768344 h 2078182"/>
              <a:gd name="connsiteX48" fmla="*/ 3037952 w 4195173"/>
              <a:gd name="connsiteY48" fmla="*/ 1783458 h 2078182"/>
              <a:gd name="connsiteX49" fmla="*/ 3015281 w 4195173"/>
              <a:gd name="connsiteY49" fmla="*/ 1798572 h 2078182"/>
              <a:gd name="connsiteX50" fmla="*/ 2969939 w 4195173"/>
              <a:gd name="connsiteY50" fmla="*/ 1813686 h 2078182"/>
              <a:gd name="connsiteX51" fmla="*/ 2909483 w 4195173"/>
              <a:gd name="connsiteY51" fmla="*/ 1843914 h 2078182"/>
              <a:gd name="connsiteX52" fmla="*/ 2833913 w 4195173"/>
              <a:gd name="connsiteY52" fmla="*/ 1859029 h 2078182"/>
              <a:gd name="connsiteX53" fmla="*/ 2796127 w 4195173"/>
              <a:gd name="connsiteY53" fmla="*/ 1866586 h 2078182"/>
              <a:gd name="connsiteX54" fmla="*/ 2750785 w 4195173"/>
              <a:gd name="connsiteY54" fmla="*/ 1881700 h 2078182"/>
              <a:gd name="connsiteX55" fmla="*/ 2675215 w 4195173"/>
              <a:gd name="connsiteY55" fmla="*/ 1889257 h 2078182"/>
              <a:gd name="connsiteX56" fmla="*/ 2252022 w 4195173"/>
              <a:gd name="connsiteY56" fmla="*/ 1881700 h 2078182"/>
              <a:gd name="connsiteX57" fmla="*/ 2161337 w 4195173"/>
              <a:gd name="connsiteY57" fmla="*/ 1866586 h 2078182"/>
              <a:gd name="connsiteX58" fmla="*/ 2100881 w 4195173"/>
              <a:gd name="connsiteY58" fmla="*/ 1843914 h 2078182"/>
              <a:gd name="connsiteX59" fmla="*/ 2070653 w 4195173"/>
              <a:gd name="connsiteY59" fmla="*/ 1836357 h 2078182"/>
              <a:gd name="connsiteX60" fmla="*/ 1979969 w 4195173"/>
              <a:gd name="connsiteY60" fmla="*/ 1760787 h 2078182"/>
              <a:gd name="connsiteX61" fmla="*/ 1919513 w 4195173"/>
              <a:gd name="connsiteY61" fmla="*/ 1677660 h 2078182"/>
              <a:gd name="connsiteX62" fmla="*/ 1911956 w 4195173"/>
              <a:gd name="connsiteY62" fmla="*/ 1654989 h 2078182"/>
              <a:gd name="connsiteX63" fmla="*/ 2047982 w 4195173"/>
              <a:gd name="connsiteY63" fmla="*/ 1639875 h 2078182"/>
              <a:gd name="connsiteX64" fmla="*/ 2115995 w 4195173"/>
              <a:gd name="connsiteY64" fmla="*/ 1662546 h 2078182"/>
              <a:gd name="connsiteX65" fmla="*/ 2138666 w 4195173"/>
              <a:gd name="connsiteY65" fmla="*/ 1670103 h 2078182"/>
              <a:gd name="connsiteX66" fmla="*/ 2221794 w 4195173"/>
              <a:gd name="connsiteY66" fmla="*/ 1677660 h 2078182"/>
              <a:gd name="connsiteX67" fmla="*/ 2244465 w 4195173"/>
              <a:gd name="connsiteY67" fmla="*/ 1692774 h 2078182"/>
              <a:gd name="connsiteX68" fmla="*/ 2289807 w 4195173"/>
              <a:gd name="connsiteY68" fmla="*/ 1768344 h 2078182"/>
              <a:gd name="connsiteX69" fmla="*/ 2312478 w 4195173"/>
              <a:gd name="connsiteY69" fmla="*/ 1798572 h 2078182"/>
              <a:gd name="connsiteX70" fmla="*/ 2312478 w 4195173"/>
              <a:gd name="connsiteY70" fmla="*/ 1911928 h 2078182"/>
              <a:gd name="connsiteX71" fmla="*/ 2282250 w 4195173"/>
              <a:gd name="connsiteY71" fmla="*/ 1979941 h 2078182"/>
              <a:gd name="connsiteX72" fmla="*/ 2274693 w 4195173"/>
              <a:gd name="connsiteY72" fmla="*/ 2002612 h 2078182"/>
              <a:gd name="connsiteX73" fmla="*/ 2229351 w 4195173"/>
              <a:gd name="connsiteY73" fmla="*/ 2040397 h 2078182"/>
              <a:gd name="connsiteX74" fmla="*/ 2206679 w 4195173"/>
              <a:gd name="connsiteY74" fmla="*/ 2047954 h 2078182"/>
              <a:gd name="connsiteX75" fmla="*/ 2168894 w 4195173"/>
              <a:gd name="connsiteY75" fmla="*/ 2063068 h 2078182"/>
              <a:gd name="connsiteX76" fmla="*/ 2138666 w 4195173"/>
              <a:gd name="connsiteY76" fmla="*/ 2070625 h 2078182"/>
              <a:gd name="connsiteX77" fmla="*/ 2115995 w 4195173"/>
              <a:gd name="connsiteY77" fmla="*/ 2078182 h 2078182"/>
              <a:gd name="connsiteX78" fmla="*/ 1859056 w 4195173"/>
              <a:gd name="connsiteY78" fmla="*/ 2070625 h 2078182"/>
              <a:gd name="connsiteX79" fmla="*/ 1821271 w 4195173"/>
              <a:gd name="connsiteY79" fmla="*/ 2063068 h 2078182"/>
              <a:gd name="connsiteX80" fmla="*/ 1768372 w 4195173"/>
              <a:gd name="connsiteY80" fmla="*/ 2047954 h 2078182"/>
              <a:gd name="connsiteX81" fmla="*/ 1730587 w 4195173"/>
              <a:gd name="connsiteY81" fmla="*/ 2032840 h 2078182"/>
              <a:gd name="connsiteX82" fmla="*/ 1707916 w 4195173"/>
              <a:gd name="connsiteY82" fmla="*/ 2025283 h 2078182"/>
              <a:gd name="connsiteX83" fmla="*/ 1677688 w 4195173"/>
              <a:gd name="connsiteY83" fmla="*/ 2017726 h 2078182"/>
              <a:gd name="connsiteX84" fmla="*/ 1571889 w 4195173"/>
              <a:gd name="connsiteY84" fmla="*/ 1979941 h 2078182"/>
              <a:gd name="connsiteX85" fmla="*/ 1496319 w 4195173"/>
              <a:gd name="connsiteY85" fmla="*/ 1949713 h 2078182"/>
              <a:gd name="connsiteX86" fmla="*/ 1428306 w 4195173"/>
              <a:gd name="connsiteY86" fmla="*/ 1919485 h 2078182"/>
              <a:gd name="connsiteX87" fmla="*/ 1375407 w 4195173"/>
              <a:gd name="connsiteY87" fmla="*/ 1896814 h 2078182"/>
              <a:gd name="connsiteX88" fmla="*/ 1345179 w 4195173"/>
              <a:gd name="connsiteY88" fmla="*/ 1874143 h 2078182"/>
              <a:gd name="connsiteX89" fmla="*/ 1269608 w 4195173"/>
              <a:gd name="connsiteY89" fmla="*/ 1836357 h 2078182"/>
              <a:gd name="connsiteX90" fmla="*/ 1216709 w 4195173"/>
              <a:gd name="connsiteY90" fmla="*/ 1798572 h 2078182"/>
              <a:gd name="connsiteX91" fmla="*/ 1194038 w 4195173"/>
              <a:gd name="connsiteY91" fmla="*/ 1791015 h 2078182"/>
              <a:gd name="connsiteX92" fmla="*/ 1148696 w 4195173"/>
              <a:gd name="connsiteY92" fmla="*/ 1760787 h 2078182"/>
              <a:gd name="connsiteX93" fmla="*/ 1110911 w 4195173"/>
              <a:gd name="connsiteY93" fmla="*/ 1745673 h 2078182"/>
              <a:gd name="connsiteX94" fmla="*/ 1065569 w 4195173"/>
              <a:gd name="connsiteY94" fmla="*/ 1723002 h 2078182"/>
              <a:gd name="connsiteX95" fmla="*/ 1012670 w 4195173"/>
              <a:gd name="connsiteY95" fmla="*/ 1692774 h 2078182"/>
              <a:gd name="connsiteX96" fmla="*/ 982441 w 4195173"/>
              <a:gd name="connsiteY96" fmla="*/ 1677660 h 2078182"/>
              <a:gd name="connsiteX97" fmla="*/ 899314 w 4195173"/>
              <a:gd name="connsiteY97" fmla="*/ 1632318 h 2078182"/>
              <a:gd name="connsiteX98" fmla="*/ 823744 w 4195173"/>
              <a:gd name="connsiteY98" fmla="*/ 1579419 h 2078182"/>
              <a:gd name="connsiteX99" fmla="*/ 801073 w 4195173"/>
              <a:gd name="connsiteY99" fmla="*/ 1564305 h 2078182"/>
              <a:gd name="connsiteX100" fmla="*/ 748174 w 4195173"/>
              <a:gd name="connsiteY100" fmla="*/ 1534076 h 2078182"/>
              <a:gd name="connsiteX101" fmla="*/ 680160 w 4195173"/>
              <a:gd name="connsiteY101" fmla="*/ 1481177 h 2078182"/>
              <a:gd name="connsiteX102" fmla="*/ 649932 w 4195173"/>
              <a:gd name="connsiteY102" fmla="*/ 1466063 h 2078182"/>
              <a:gd name="connsiteX103" fmla="*/ 529020 w 4195173"/>
              <a:gd name="connsiteY103" fmla="*/ 1398050 h 2078182"/>
              <a:gd name="connsiteX104" fmla="*/ 453450 w 4195173"/>
              <a:gd name="connsiteY104" fmla="*/ 1330037 h 2078182"/>
              <a:gd name="connsiteX105" fmla="*/ 415665 w 4195173"/>
              <a:gd name="connsiteY105" fmla="*/ 1307366 h 2078182"/>
              <a:gd name="connsiteX106" fmla="*/ 377879 w 4195173"/>
              <a:gd name="connsiteY106" fmla="*/ 1277138 h 2078182"/>
              <a:gd name="connsiteX107" fmla="*/ 355208 w 4195173"/>
              <a:gd name="connsiteY107" fmla="*/ 1262024 h 2078182"/>
              <a:gd name="connsiteX108" fmla="*/ 324980 w 4195173"/>
              <a:gd name="connsiteY108" fmla="*/ 1231795 h 2078182"/>
              <a:gd name="connsiteX109" fmla="*/ 279638 w 4195173"/>
              <a:gd name="connsiteY109" fmla="*/ 1209124 h 2078182"/>
              <a:gd name="connsiteX110" fmla="*/ 249410 w 4195173"/>
              <a:gd name="connsiteY110" fmla="*/ 1178896 h 2078182"/>
              <a:gd name="connsiteX111" fmla="*/ 204068 w 4195173"/>
              <a:gd name="connsiteY111" fmla="*/ 1156225 h 2078182"/>
              <a:gd name="connsiteX112" fmla="*/ 136055 w 4195173"/>
              <a:gd name="connsiteY112" fmla="*/ 1110883 h 2078182"/>
              <a:gd name="connsiteX113" fmla="*/ 83156 w 4195173"/>
              <a:gd name="connsiteY113" fmla="*/ 1065541 h 2078182"/>
              <a:gd name="connsiteX114" fmla="*/ 37813 w 4195173"/>
              <a:gd name="connsiteY114" fmla="*/ 1027756 h 2078182"/>
              <a:gd name="connsiteX115" fmla="*/ 22699 w 4195173"/>
              <a:gd name="connsiteY115" fmla="*/ 1005085 h 2078182"/>
              <a:gd name="connsiteX116" fmla="*/ 28 w 4195173"/>
              <a:gd name="connsiteY116" fmla="*/ 974857 h 2078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</a:cxnLst>
            <a:rect l="l" t="t" r="r" b="b"/>
            <a:pathLst>
              <a:path w="4195173" h="2078182">
                <a:moveTo>
                  <a:pt x="4179063" y="0"/>
                </a:moveTo>
                <a:cubicBezTo>
                  <a:pt x="4194730" y="47001"/>
                  <a:pt x="4202110" y="46610"/>
                  <a:pt x="4186620" y="98242"/>
                </a:cubicBezTo>
                <a:cubicBezTo>
                  <a:pt x="4184010" y="106941"/>
                  <a:pt x="4176544" y="113356"/>
                  <a:pt x="4171506" y="120913"/>
                </a:cubicBezTo>
                <a:cubicBezTo>
                  <a:pt x="4168604" y="138328"/>
                  <a:pt x="4165694" y="170322"/>
                  <a:pt x="4156392" y="188926"/>
                </a:cubicBezTo>
                <a:cubicBezTo>
                  <a:pt x="4152330" y="197050"/>
                  <a:pt x="4146316" y="204040"/>
                  <a:pt x="4141278" y="211597"/>
                </a:cubicBezTo>
                <a:cubicBezTo>
                  <a:pt x="4123555" y="282487"/>
                  <a:pt x="4148403" y="195566"/>
                  <a:pt x="4111050" y="279610"/>
                </a:cubicBezTo>
                <a:cubicBezTo>
                  <a:pt x="4106832" y="289101"/>
                  <a:pt x="4107584" y="300292"/>
                  <a:pt x="4103493" y="309838"/>
                </a:cubicBezTo>
                <a:cubicBezTo>
                  <a:pt x="4099915" y="318186"/>
                  <a:pt x="4092441" y="324386"/>
                  <a:pt x="4088379" y="332510"/>
                </a:cubicBezTo>
                <a:cubicBezTo>
                  <a:pt x="4084817" y="339635"/>
                  <a:pt x="4084384" y="348056"/>
                  <a:pt x="4080822" y="355181"/>
                </a:cubicBezTo>
                <a:cubicBezTo>
                  <a:pt x="4076760" y="363305"/>
                  <a:pt x="4070057" y="369879"/>
                  <a:pt x="4065708" y="377852"/>
                </a:cubicBezTo>
                <a:cubicBezTo>
                  <a:pt x="4054919" y="397632"/>
                  <a:pt x="4047977" y="419561"/>
                  <a:pt x="4035479" y="438308"/>
                </a:cubicBezTo>
                <a:cubicBezTo>
                  <a:pt x="4030441" y="445865"/>
                  <a:pt x="4024427" y="452855"/>
                  <a:pt x="4020365" y="460979"/>
                </a:cubicBezTo>
                <a:cubicBezTo>
                  <a:pt x="4016803" y="468104"/>
                  <a:pt x="4016370" y="476525"/>
                  <a:pt x="4012808" y="483650"/>
                </a:cubicBezTo>
                <a:cubicBezTo>
                  <a:pt x="3974861" y="559544"/>
                  <a:pt x="4022326" y="443808"/>
                  <a:pt x="3982580" y="536549"/>
                </a:cubicBezTo>
                <a:cubicBezTo>
                  <a:pt x="3979442" y="543871"/>
                  <a:pt x="3978892" y="552257"/>
                  <a:pt x="3975023" y="559220"/>
                </a:cubicBezTo>
                <a:cubicBezTo>
                  <a:pt x="3966201" y="575099"/>
                  <a:pt x="3944795" y="604562"/>
                  <a:pt x="3944795" y="604562"/>
                </a:cubicBezTo>
                <a:cubicBezTo>
                  <a:pt x="3939757" y="619676"/>
                  <a:pt x="3937418" y="635978"/>
                  <a:pt x="3929681" y="649905"/>
                </a:cubicBezTo>
                <a:cubicBezTo>
                  <a:pt x="3924491" y="659247"/>
                  <a:pt x="3912938" y="663684"/>
                  <a:pt x="3907010" y="672576"/>
                </a:cubicBezTo>
                <a:cubicBezTo>
                  <a:pt x="3897637" y="686636"/>
                  <a:pt x="3890615" y="702229"/>
                  <a:pt x="3884339" y="717918"/>
                </a:cubicBezTo>
                <a:cubicBezTo>
                  <a:pt x="3880482" y="727561"/>
                  <a:pt x="3880873" y="738600"/>
                  <a:pt x="3876782" y="748146"/>
                </a:cubicBezTo>
                <a:cubicBezTo>
                  <a:pt x="3873204" y="756494"/>
                  <a:pt x="3865730" y="762693"/>
                  <a:pt x="3861668" y="770817"/>
                </a:cubicBezTo>
                <a:cubicBezTo>
                  <a:pt x="3842144" y="809864"/>
                  <a:pt x="3852808" y="804107"/>
                  <a:pt x="3831440" y="838830"/>
                </a:cubicBezTo>
                <a:cubicBezTo>
                  <a:pt x="3817160" y="862035"/>
                  <a:pt x="3798283" y="882472"/>
                  <a:pt x="3786098" y="906843"/>
                </a:cubicBezTo>
                <a:cubicBezTo>
                  <a:pt x="3771693" y="935653"/>
                  <a:pt x="3767291" y="946391"/>
                  <a:pt x="3748313" y="974857"/>
                </a:cubicBezTo>
                <a:cubicBezTo>
                  <a:pt x="3741326" y="985337"/>
                  <a:pt x="3732317" y="994404"/>
                  <a:pt x="3725641" y="1005085"/>
                </a:cubicBezTo>
                <a:cubicBezTo>
                  <a:pt x="3719670" y="1014638"/>
                  <a:pt x="3716116" y="1025532"/>
                  <a:pt x="3710527" y="1035313"/>
                </a:cubicBezTo>
                <a:cubicBezTo>
                  <a:pt x="3706021" y="1043199"/>
                  <a:pt x="3699475" y="1049860"/>
                  <a:pt x="3695413" y="1057984"/>
                </a:cubicBezTo>
                <a:cubicBezTo>
                  <a:pt x="3686834" y="1075143"/>
                  <a:pt x="3681321" y="1093724"/>
                  <a:pt x="3672742" y="1110883"/>
                </a:cubicBezTo>
                <a:cubicBezTo>
                  <a:pt x="3668680" y="1119007"/>
                  <a:pt x="3661690" y="1125430"/>
                  <a:pt x="3657628" y="1133554"/>
                </a:cubicBezTo>
                <a:cubicBezTo>
                  <a:pt x="3635837" y="1177135"/>
                  <a:pt x="3667444" y="1135580"/>
                  <a:pt x="3634957" y="1178896"/>
                </a:cubicBezTo>
                <a:cubicBezTo>
                  <a:pt x="3617724" y="1201873"/>
                  <a:pt x="3582058" y="1246910"/>
                  <a:pt x="3582058" y="1246910"/>
                </a:cubicBezTo>
                <a:cubicBezTo>
                  <a:pt x="3570548" y="1281441"/>
                  <a:pt x="3577325" y="1266575"/>
                  <a:pt x="3551830" y="1307366"/>
                </a:cubicBezTo>
                <a:cubicBezTo>
                  <a:pt x="3547016" y="1315068"/>
                  <a:pt x="3542530" y="1323060"/>
                  <a:pt x="3536716" y="1330037"/>
                </a:cubicBezTo>
                <a:cubicBezTo>
                  <a:pt x="3529874" y="1338247"/>
                  <a:pt x="3521602" y="1345151"/>
                  <a:pt x="3514045" y="1352708"/>
                </a:cubicBezTo>
                <a:cubicBezTo>
                  <a:pt x="3474486" y="1451605"/>
                  <a:pt x="3524655" y="1340572"/>
                  <a:pt x="3476260" y="1413164"/>
                </a:cubicBezTo>
                <a:cubicBezTo>
                  <a:pt x="3466887" y="1427224"/>
                  <a:pt x="3462962" y="1444446"/>
                  <a:pt x="3453589" y="1458506"/>
                </a:cubicBezTo>
                <a:cubicBezTo>
                  <a:pt x="3447661" y="1467398"/>
                  <a:pt x="3437873" y="1473063"/>
                  <a:pt x="3430918" y="1481177"/>
                </a:cubicBezTo>
                <a:cubicBezTo>
                  <a:pt x="3422721" y="1490740"/>
                  <a:pt x="3415567" y="1501156"/>
                  <a:pt x="3408246" y="1511405"/>
                </a:cubicBezTo>
                <a:cubicBezTo>
                  <a:pt x="3402967" y="1518796"/>
                  <a:pt x="3399554" y="1527654"/>
                  <a:pt x="3393132" y="1534076"/>
                </a:cubicBezTo>
                <a:cubicBezTo>
                  <a:pt x="3384226" y="1542982"/>
                  <a:pt x="3371810" y="1547842"/>
                  <a:pt x="3362904" y="1556748"/>
                </a:cubicBezTo>
                <a:cubicBezTo>
                  <a:pt x="3356482" y="1563170"/>
                  <a:pt x="3354212" y="1572997"/>
                  <a:pt x="3347790" y="1579419"/>
                </a:cubicBezTo>
                <a:cubicBezTo>
                  <a:pt x="3341368" y="1585841"/>
                  <a:pt x="3332096" y="1588719"/>
                  <a:pt x="3325119" y="1594533"/>
                </a:cubicBezTo>
                <a:cubicBezTo>
                  <a:pt x="3316909" y="1601375"/>
                  <a:pt x="3310562" y="1610249"/>
                  <a:pt x="3302448" y="1617204"/>
                </a:cubicBezTo>
                <a:cubicBezTo>
                  <a:pt x="3286044" y="1631264"/>
                  <a:pt x="3267491" y="1643028"/>
                  <a:pt x="3249549" y="1654989"/>
                </a:cubicBezTo>
                <a:cubicBezTo>
                  <a:pt x="3247030" y="1662546"/>
                  <a:pt x="3248280" y="1672769"/>
                  <a:pt x="3241992" y="1677660"/>
                </a:cubicBezTo>
                <a:cubicBezTo>
                  <a:pt x="3224207" y="1691492"/>
                  <a:pt x="3201688" y="1697812"/>
                  <a:pt x="3181536" y="1707888"/>
                </a:cubicBezTo>
                <a:cubicBezTo>
                  <a:pt x="3166422" y="1715445"/>
                  <a:pt x="3148143" y="1718611"/>
                  <a:pt x="3136194" y="1730559"/>
                </a:cubicBezTo>
                <a:cubicBezTo>
                  <a:pt x="3116371" y="1750380"/>
                  <a:pt x="3115482" y="1753713"/>
                  <a:pt x="3083294" y="1768344"/>
                </a:cubicBezTo>
                <a:cubicBezTo>
                  <a:pt x="3068790" y="1774937"/>
                  <a:pt x="3052510" y="1776988"/>
                  <a:pt x="3037952" y="1783458"/>
                </a:cubicBezTo>
                <a:cubicBezTo>
                  <a:pt x="3029652" y="1787147"/>
                  <a:pt x="3023581" y="1794883"/>
                  <a:pt x="3015281" y="1798572"/>
                </a:cubicBezTo>
                <a:cubicBezTo>
                  <a:pt x="3000723" y="1805042"/>
                  <a:pt x="2984582" y="1807410"/>
                  <a:pt x="2969939" y="1813686"/>
                </a:cubicBezTo>
                <a:cubicBezTo>
                  <a:pt x="2949230" y="1822561"/>
                  <a:pt x="2931576" y="1839495"/>
                  <a:pt x="2909483" y="1843914"/>
                </a:cubicBezTo>
                <a:lnTo>
                  <a:pt x="2833913" y="1859029"/>
                </a:lnTo>
                <a:cubicBezTo>
                  <a:pt x="2821318" y="1861548"/>
                  <a:pt x="2808313" y="1862524"/>
                  <a:pt x="2796127" y="1866586"/>
                </a:cubicBezTo>
                <a:cubicBezTo>
                  <a:pt x="2781013" y="1871624"/>
                  <a:pt x="2766444" y="1878764"/>
                  <a:pt x="2750785" y="1881700"/>
                </a:cubicBezTo>
                <a:cubicBezTo>
                  <a:pt x="2725903" y="1886365"/>
                  <a:pt x="2700405" y="1886738"/>
                  <a:pt x="2675215" y="1889257"/>
                </a:cubicBezTo>
                <a:cubicBezTo>
                  <a:pt x="2534151" y="1886738"/>
                  <a:pt x="2392972" y="1887918"/>
                  <a:pt x="2252022" y="1881700"/>
                </a:cubicBezTo>
                <a:cubicBezTo>
                  <a:pt x="2221406" y="1880349"/>
                  <a:pt x="2161337" y="1866586"/>
                  <a:pt x="2161337" y="1866586"/>
                </a:cubicBezTo>
                <a:cubicBezTo>
                  <a:pt x="2141391" y="1858607"/>
                  <a:pt x="2121602" y="1849835"/>
                  <a:pt x="2100881" y="1843914"/>
                </a:cubicBezTo>
                <a:cubicBezTo>
                  <a:pt x="2090895" y="1841061"/>
                  <a:pt x="2080729" y="1838876"/>
                  <a:pt x="2070653" y="1836357"/>
                </a:cubicBezTo>
                <a:cubicBezTo>
                  <a:pt x="2029778" y="1809107"/>
                  <a:pt x="2011972" y="1801518"/>
                  <a:pt x="1979969" y="1760787"/>
                </a:cubicBezTo>
                <a:cubicBezTo>
                  <a:pt x="1884381" y="1639129"/>
                  <a:pt x="1982436" y="1740583"/>
                  <a:pt x="1919513" y="1677660"/>
                </a:cubicBezTo>
                <a:cubicBezTo>
                  <a:pt x="1916994" y="1670103"/>
                  <a:pt x="1911956" y="1662955"/>
                  <a:pt x="1911956" y="1654989"/>
                </a:cubicBezTo>
                <a:cubicBezTo>
                  <a:pt x="1911956" y="1590380"/>
                  <a:pt x="2025308" y="1638541"/>
                  <a:pt x="2047982" y="1639875"/>
                </a:cubicBezTo>
                <a:lnTo>
                  <a:pt x="2115995" y="1662546"/>
                </a:lnTo>
                <a:cubicBezTo>
                  <a:pt x="2123552" y="1665065"/>
                  <a:pt x="2130733" y="1669382"/>
                  <a:pt x="2138666" y="1670103"/>
                </a:cubicBezTo>
                <a:lnTo>
                  <a:pt x="2221794" y="1677660"/>
                </a:lnTo>
                <a:cubicBezTo>
                  <a:pt x="2229351" y="1682698"/>
                  <a:pt x="2238484" y="1685939"/>
                  <a:pt x="2244465" y="1692774"/>
                </a:cubicBezTo>
                <a:cubicBezTo>
                  <a:pt x="2285230" y="1739363"/>
                  <a:pt x="2263910" y="1726909"/>
                  <a:pt x="2289807" y="1768344"/>
                </a:cubicBezTo>
                <a:cubicBezTo>
                  <a:pt x="2296482" y="1779025"/>
                  <a:pt x="2304921" y="1788496"/>
                  <a:pt x="2312478" y="1798572"/>
                </a:cubicBezTo>
                <a:cubicBezTo>
                  <a:pt x="2324857" y="1848090"/>
                  <a:pt x="2326134" y="1839093"/>
                  <a:pt x="2312478" y="1911928"/>
                </a:cubicBezTo>
                <a:cubicBezTo>
                  <a:pt x="2308572" y="1932760"/>
                  <a:pt x="2290648" y="1960345"/>
                  <a:pt x="2282250" y="1979941"/>
                </a:cubicBezTo>
                <a:cubicBezTo>
                  <a:pt x="2279112" y="1987263"/>
                  <a:pt x="2279112" y="1995984"/>
                  <a:pt x="2274693" y="2002612"/>
                </a:cubicBezTo>
                <a:cubicBezTo>
                  <a:pt x="2266337" y="2015147"/>
                  <a:pt x="2243291" y="2033427"/>
                  <a:pt x="2229351" y="2040397"/>
                </a:cubicBezTo>
                <a:cubicBezTo>
                  <a:pt x="2222226" y="2043959"/>
                  <a:pt x="2214138" y="2045157"/>
                  <a:pt x="2206679" y="2047954"/>
                </a:cubicBezTo>
                <a:cubicBezTo>
                  <a:pt x="2193977" y="2052717"/>
                  <a:pt x="2181763" y="2058778"/>
                  <a:pt x="2168894" y="2063068"/>
                </a:cubicBezTo>
                <a:cubicBezTo>
                  <a:pt x="2159041" y="2066352"/>
                  <a:pt x="2148652" y="2067772"/>
                  <a:pt x="2138666" y="2070625"/>
                </a:cubicBezTo>
                <a:cubicBezTo>
                  <a:pt x="2131007" y="2072813"/>
                  <a:pt x="2123552" y="2075663"/>
                  <a:pt x="2115995" y="2078182"/>
                </a:cubicBezTo>
                <a:cubicBezTo>
                  <a:pt x="2030349" y="2075663"/>
                  <a:pt x="1944627" y="2075013"/>
                  <a:pt x="1859056" y="2070625"/>
                </a:cubicBezTo>
                <a:cubicBezTo>
                  <a:pt x="1846228" y="2069967"/>
                  <a:pt x="1833810" y="2065854"/>
                  <a:pt x="1821271" y="2063068"/>
                </a:cubicBezTo>
                <a:cubicBezTo>
                  <a:pt x="1801781" y="2058737"/>
                  <a:pt x="1786733" y="2054839"/>
                  <a:pt x="1768372" y="2047954"/>
                </a:cubicBezTo>
                <a:cubicBezTo>
                  <a:pt x="1755670" y="2043191"/>
                  <a:pt x="1743289" y="2037603"/>
                  <a:pt x="1730587" y="2032840"/>
                </a:cubicBezTo>
                <a:cubicBezTo>
                  <a:pt x="1723128" y="2030043"/>
                  <a:pt x="1715575" y="2027471"/>
                  <a:pt x="1707916" y="2025283"/>
                </a:cubicBezTo>
                <a:cubicBezTo>
                  <a:pt x="1697930" y="2022430"/>
                  <a:pt x="1687382" y="2021454"/>
                  <a:pt x="1677688" y="2017726"/>
                </a:cubicBezTo>
                <a:cubicBezTo>
                  <a:pt x="1572093" y="1977113"/>
                  <a:pt x="1647383" y="1995039"/>
                  <a:pt x="1571889" y="1979941"/>
                </a:cubicBezTo>
                <a:cubicBezTo>
                  <a:pt x="1532770" y="1953862"/>
                  <a:pt x="1560352" y="1968923"/>
                  <a:pt x="1496319" y="1949713"/>
                </a:cubicBezTo>
                <a:cubicBezTo>
                  <a:pt x="1457036" y="1937928"/>
                  <a:pt x="1482006" y="1943352"/>
                  <a:pt x="1428306" y="1919485"/>
                </a:cubicBezTo>
                <a:cubicBezTo>
                  <a:pt x="1392705" y="1903662"/>
                  <a:pt x="1415931" y="1922142"/>
                  <a:pt x="1375407" y="1896814"/>
                </a:cubicBezTo>
                <a:cubicBezTo>
                  <a:pt x="1364726" y="1890139"/>
                  <a:pt x="1356115" y="1880392"/>
                  <a:pt x="1345179" y="1874143"/>
                </a:cubicBezTo>
                <a:cubicBezTo>
                  <a:pt x="1320726" y="1860170"/>
                  <a:pt x="1292526" y="1852727"/>
                  <a:pt x="1269608" y="1836357"/>
                </a:cubicBezTo>
                <a:cubicBezTo>
                  <a:pt x="1251975" y="1823762"/>
                  <a:pt x="1235290" y="1809721"/>
                  <a:pt x="1216709" y="1798572"/>
                </a:cubicBezTo>
                <a:cubicBezTo>
                  <a:pt x="1209878" y="1794474"/>
                  <a:pt x="1201001" y="1794884"/>
                  <a:pt x="1194038" y="1791015"/>
                </a:cubicBezTo>
                <a:cubicBezTo>
                  <a:pt x="1178159" y="1782193"/>
                  <a:pt x="1164643" y="1769485"/>
                  <a:pt x="1148696" y="1760787"/>
                </a:cubicBezTo>
                <a:cubicBezTo>
                  <a:pt x="1136787" y="1754291"/>
                  <a:pt x="1123260" y="1751286"/>
                  <a:pt x="1110911" y="1745673"/>
                </a:cubicBezTo>
                <a:cubicBezTo>
                  <a:pt x="1095528" y="1738681"/>
                  <a:pt x="1080447" y="1731013"/>
                  <a:pt x="1065569" y="1723002"/>
                </a:cubicBezTo>
                <a:cubicBezTo>
                  <a:pt x="1047688" y="1713374"/>
                  <a:pt x="1030499" y="1702499"/>
                  <a:pt x="1012670" y="1692774"/>
                </a:cubicBezTo>
                <a:cubicBezTo>
                  <a:pt x="1002780" y="1687379"/>
                  <a:pt x="992172" y="1683336"/>
                  <a:pt x="982441" y="1677660"/>
                </a:cubicBezTo>
                <a:cubicBezTo>
                  <a:pt x="904026" y="1631919"/>
                  <a:pt x="948285" y="1648642"/>
                  <a:pt x="899314" y="1632318"/>
                </a:cubicBezTo>
                <a:cubicBezTo>
                  <a:pt x="854554" y="1598748"/>
                  <a:pt x="879566" y="1616633"/>
                  <a:pt x="823744" y="1579419"/>
                </a:cubicBezTo>
                <a:cubicBezTo>
                  <a:pt x="816187" y="1574381"/>
                  <a:pt x="809197" y="1568367"/>
                  <a:pt x="801073" y="1564305"/>
                </a:cubicBezTo>
                <a:cubicBezTo>
                  <a:pt x="775963" y="1551750"/>
                  <a:pt x="769542" y="1550102"/>
                  <a:pt x="748174" y="1534076"/>
                </a:cubicBezTo>
                <a:cubicBezTo>
                  <a:pt x="725197" y="1516843"/>
                  <a:pt x="703774" y="1497525"/>
                  <a:pt x="680160" y="1481177"/>
                </a:cubicBezTo>
                <a:cubicBezTo>
                  <a:pt x="670898" y="1474765"/>
                  <a:pt x="659408" y="1472155"/>
                  <a:pt x="649932" y="1466063"/>
                </a:cubicBezTo>
                <a:cubicBezTo>
                  <a:pt x="544949" y="1398574"/>
                  <a:pt x="612009" y="1425713"/>
                  <a:pt x="529020" y="1398050"/>
                </a:cubicBezTo>
                <a:cubicBezTo>
                  <a:pt x="501960" y="1370990"/>
                  <a:pt x="488315" y="1356186"/>
                  <a:pt x="453450" y="1330037"/>
                </a:cubicBezTo>
                <a:cubicBezTo>
                  <a:pt x="441699" y="1321224"/>
                  <a:pt x="427698" y="1315789"/>
                  <a:pt x="415665" y="1307366"/>
                </a:cubicBezTo>
                <a:cubicBezTo>
                  <a:pt x="402451" y="1298116"/>
                  <a:pt x="390783" y="1286816"/>
                  <a:pt x="377879" y="1277138"/>
                </a:cubicBezTo>
                <a:cubicBezTo>
                  <a:pt x="370613" y="1271689"/>
                  <a:pt x="362104" y="1267935"/>
                  <a:pt x="355208" y="1262024"/>
                </a:cubicBezTo>
                <a:cubicBezTo>
                  <a:pt x="344389" y="1252750"/>
                  <a:pt x="336654" y="1239967"/>
                  <a:pt x="324980" y="1231795"/>
                </a:cubicBezTo>
                <a:cubicBezTo>
                  <a:pt x="311137" y="1222105"/>
                  <a:pt x="293481" y="1218814"/>
                  <a:pt x="279638" y="1209124"/>
                </a:cubicBezTo>
                <a:cubicBezTo>
                  <a:pt x="267964" y="1200952"/>
                  <a:pt x="260229" y="1188170"/>
                  <a:pt x="249410" y="1178896"/>
                </a:cubicBezTo>
                <a:cubicBezTo>
                  <a:pt x="230765" y="1162915"/>
                  <a:pt x="226011" y="1163539"/>
                  <a:pt x="204068" y="1156225"/>
                </a:cubicBezTo>
                <a:cubicBezTo>
                  <a:pt x="160768" y="1112925"/>
                  <a:pt x="204681" y="1152059"/>
                  <a:pt x="136055" y="1110883"/>
                </a:cubicBezTo>
                <a:cubicBezTo>
                  <a:pt x="95621" y="1086623"/>
                  <a:pt x="116138" y="1093025"/>
                  <a:pt x="83156" y="1065541"/>
                </a:cubicBezTo>
                <a:cubicBezTo>
                  <a:pt x="50730" y="1038520"/>
                  <a:pt x="67920" y="1063885"/>
                  <a:pt x="37813" y="1027756"/>
                </a:cubicBezTo>
                <a:cubicBezTo>
                  <a:pt x="31999" y="1020779"/>
                  <a:pt x="28513" y="1012062"/>
                  <a:pt x="22699" y="1005085"/>
                </a:cubicBezTo>
                <a:cubicBezTo>
                  <a:pt x="-1753" y="975742"/>
                  <a:pt x="28" y="994254"/>
                  <a:pt x="28" y="974857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312450" y="4496430"/>
            <a:ext cx="1405606" cy="1685216"/>
          </a:xfrm>
          <a:custGeom>
            <a:avLst/>
            <a:gdLst>
              <a:gd name="connsiteX0" fmla="*/ 0 w 1405606"/>
              <a:gd name="connsiteY0" fmla="*/ 1103325 h 1685216"/>
              <a:gd name="connsiteX1" fmla="*/ 30228 w 1405606"/>
              <a:gd name="connsiteY1" fmla="*/ 1141110 h 1685216"/>
              <a:gd name="connsiteX2" fmla="*/ 45342 w 1405606"/>
              <a:gd name="connsiteY2" fmla="*/ 1163782 h 1685216"/>
              <a:gd name="connsiteX3" fmla="*/ 68013 w 1405606"/>
              <a:gd name="connsiteY3" fmla="*/ 1178896 h 1685216"/>
              <a:gd name="connsiteX4" fmla="*/ 83127 w 1405606"/>
              <a:gd name="connsiteY4" fmla="*/ 1201567 h 1685216"/>
              <a:gd name="connsiteX5" fmla="*/ 105798 w 1405606"/>
              <a:gd name="connsiteY5" fmla="*/ 1209124 h 1685216"/>
              <a:gd name="connsiteX6" fmla="*/ 113355 w 1405606"/>
              <a:gd name="connsiteY6" fmla="*/ 1231795 h 1685216"/>
              <a:gd name="connsiteX7" fmla="*/ 136026 w 1405606"/>
              <a:gd name="connsiteY7" fmla="*/ 1246909 h 1685216"/>
              <a:gd name="connsiteX8" fmla="*/ 166254 w 1405606"/>
              <a:gd name="connsiteY8" fmla="*/ 1292251 h 1685216"/>
              <a:gd name="connsiteX9" fmla="*/ 196482 w 1405606"/>
              <a:gd name="connsiteY9" fmla="*/ 1337593 h 1685216"/>
              <a:gd name="connsiteX10" fmla="*/ 211596 w 1405606"/>
              <a:gd name="connsiteY10" fmla="*/ 1360264 h 1685216"/>
              <a:gd name="connsiteX11" fmla="*/ 219153 w 1405606"/>
              <a:gd name="connsiteY11" fmla="*/ 1382935 h 1685216"/>
              <a:gd name="connsiteX12" fmla="*/ 272052 w 1405606"/>
              <a:gd name="connsiteY12" fmla="*/ 1428277 h 1685216"/>
              <a:gd name="connsiteX13" fmla="*/ 309838 w 1405606"/>
              <a:gd name="connsiteY13" fmla="*/ 1466063 h 1685216"/>
              <a:gd name="connsiteX14" fmla="*/ 332509 w 1405606"/>
              <a:gd name="connsiteY14" fmla="*/ 1488734 h 1685216"/>
              <a:gd name="connsiteX15" fmla="*/ 355180 w 1405606"/>
              <a:gd name="connsiteY15" fmla="*/ 1496291 h 1685216"/>
              <a:gd name="connsiteX16" fmla="*/ 377851 w 1405606"/>
              <a:gd name="connsiteY16" fmla="*/ 1541633 h 1685216"/>
              <a:gd name="connsiteX17" fmla="*/ 400522 w 1405606"/>
              <a:gd name="connsiteY17" fmla="*/ 1549190 h 1685216"/>
              <a:gd name="connsiteX18" fmla="*/ 423193 w 1405606"/>
              <a:gd name="connsiteY18" fmla="*/ 1564304 h 1685216"/>
              <a:gd name="connsiteX19" fmla="*/ 476092 w 1405606"/>
              <a:gd name="connsiteY19" fmla="*/ 1602089 h 1685216"/>
              <a:gd name="connsiteX20" fmla="*/ 521434 w 1405606"/>
              <a:gd name="connsiteY20" fmla="*/ 1639874 h 1685216"/>
              <a:gd name="connsiteX21" fmla="*/ 551662 w 1405606"/>
              <a:gd name="connsiteY21" fmla="*/ 1647431 h 1685216"/>
              <a:gd name="connsiteX22" fmla="*/ 574333 w 1405606"/>
              <a:gd name="connsiteY22" fmla="*/ 1662545 h 1685216"/>
              <a:gd name="connsiteX23" fmla="*/ 604562 w 1405606"/>
              <a:gd name="connsiteY23" fmla="*/ 1670102 h 1685216"/>
              <a:gd name="connsiteX24" fmla="*/ 680132 w 1405606"/>
              <a:gd name="connsiteY24" fmla="*/ 1685216 h 1685216"/>
              <a:gd name="connsiteX25" fmla="*/ 921957 w 1405606"/>
              <a:gd name="connsiteY25" fmla="*/ 1677659 h 1685216"/>
              <a:gd name="connsiteX26" fmla="*/ 944628 w 1405606"/>
              <a:gd name="connsiteY26" fmla="*/ 1670102 h 1685216"/>
              <a:gd name="connsiteX27" fmla="*/ 974856 w 1405606"/>
              <a:gd name="connsiteY27" fmla="*/ 1662545 h 1685216"/>
              <a:gd name="connsiteX28" fmla="*/ 1012641 w 1405606"/>
              <a:gd name="connsiteY28" fmla="*/ 1639874 h 1685216"/>
              <a:gd name="connsiteX29" fmla="*/ 1035312 w 1405606"/>
              <a:gd name="connsiteY29" fmla="*/ 1624760 h 1685216"/>
              <a:gd name="connsiteX30" fmla="*/ 1042869 w 1405606"/>
              <a:gd name="connsiteY30" fmla="*/ 1602089 h 1685216"/>
              <a:gd name="connsiteX31" fmla="*/ 1065540 w 1405606"/>
              <a:gd name="connsiteY31" fmla="*/ 1571861 h 1685216"/>
              <a:gd name="connsiteX32" fmla="*/ 1088211 w 1405606"/>
              <a:gd name="connsiteY32" fmla="*/ 1511405 h 1685216"/>
              <a:gd name="connsiteX33" fmla="*/ 1103325 w 1405606"/>
              <a:gd name="connsiteY33" fmla="*/ 1488734 h 1685216"/>
              <a:gd name="connsiteX34" fmla="*/ 1125996 w 1405606"/>
              <a:gd name="connsiteY34" fmla="*/ 1360264 h 1685216"/>
              <a:gd name="connsiteX35" fmla="*/ 1110882 w 1405606"/>
              <a:gd name="connsiteY35" fmla="*/ 1178896 h 1685216"/>
              <a:gd name="connsiteX36" fmla="*/ 1095768 w 1405606"/>
              <a:gd name="connsiteY36" fmla="*/ 1148668 h 1685216"/>
              <a:gd name="connsiteX37" fmla="*/ 1080654 w 1405606"/>
              <a:gd name="connsiteY37" fmla="*/ 1125996 h 1685216"/>
              <a:gd name="connsiteX38" fmla="*/ 1050426 w 1405606"/>
              <a:gd name="connsiteY38" fmla="*/ 1095768 h 1685216"/>
              <a:gd name="connsiteX39" fmla="*/ 1012641 w 1405606"/>
              <a:gd name="connsiteY39" fmla="*/ 1073097 h 1685216"/>
              <a:gd name="connsiteX40" fmla="*/ 989970 w 1405606"/>
              <a:gd name="connsiteY40" fmla="*/ 1057983 h 1685216"/>
              <a:gd name="connsiteX41" fmla="*/ 869057 w 1405606"/>
              <a:gd name="connsiteY41" fmla="*/ 997527 h 1685216"/>
              <a:gd name="connsiteX42" fmla="*/ 823715 w 1405606"/>
              <a:gd name="connsiteY42" fmla="*/ 974856 h 1685216"/>
              <a:gd name="connsiteX43" fmla="*/ 755702 w 1405606"/>
              <a:gd name="connsiteY43" fmla="*/ 952185 h 1685216"/>
              <a:gd name="connsiteX44" fmla="*/ 733031 w 1405606"/>
              <a:gd name="connsiteY44" fmla="*/ 944628 h 1685216"/>
              <a:gd name="connsiteX45" fmla="*/ 627233 w 1405606"/>
              <a:gd name="connsiteY45" fmla="*/ 967299 h 1685216"/>
              <a:gd name="connsiteX46" fmla="*/ 604562 w 1405606"/>
              <a:gd name="connsiteY46" fmla="*/ 974856 h 1685216"/>
              <a:gd name="connsiteX47" fmla="*/ 559219 w 1405606"/>
              <a:gd name="connsiteY47" fmla="*/ 1005084 h 1685216"/>
              <a:gd name="connsiteX48" fmla="*/ 536548 w 1405606"/>
              <a:gd name="connsiteY48" fmla="*/ 1020198 h 1685216"/>
              <a:gd name="connsiteX49" fmla="*/ 528991 w 1405606"/>
              <a:gd name="connsiteY49" fmla="*/ 1042869 h 1685216"/>
              <a:gd name="connsiteX50" fmla="*/ 498763 w 1405606"/>
              <a:gd name="connsiteY50" fmla="*/ 1088211 h 1685216"/>
              <a:gd name="connsiteX51" fmla="*/ 483649 w 1405606"/>
              <a:gd name="connsiteY51" fmla="*/ 1148668 h 1685216"/>
              <a:gd name="connsiteX52" fmla="*/ 491206 w 1405606"/>
              <a:gd name="connsiteY52" fmla="*/ 1216681 h 1685216"/>
              <a:gd name="connsiteX53" fmla="*/ 506320 w 1405606"/>
              <a:gd name="connsiteY53" fmla="*/ 1262023 h 1685216"/>
              <a:gd name="connsiteX54" fmla="*/ 513877 w 1405606"/>
              <a:gd name="connsiteY54" fmla="*/ 1284694 h 1685216"/>
              <a:gd name="connsiteX55" fmla="*/ 559219 w 1405606"/>
              <a:gd name="connsiteY55" fmla="*/ 1337593 h 1685216"/>
              <a:gd name="connsiteX56" fmla="*/ 581890 w 1405606"/>
              <a:gd name="connsiteY56" fmla="*/ 1367821 h 1685216"/>
              <a:gd name="connsiteX57" fmla="*/ 604562 w 1405606"/>
              <a:gd name="connsiteY57" fmla="*/ 1390492 h 1685216"/>
              <a:gd name="connsiteX58" fmla="*/ 634790 w 1405606"/>
              <a:gd name="connsiteY58" fmla="*/ 1428277 h 1685216"/>
              <a:gd name="connsiteX59" fmla="*/ 649904 w 1405606"/>
              <a:gd name="connsiteY59" fmla="*/ 1450949 h 1685216"/>
              <a:gd name="connsiteX60" fmla="*/ 680132 w 1405606"/>
              <a:gd name="connsiteY60" fmla="*/ 1466063 h 1685216"/>
              <a:gd name="connsiteX61" fmla="*/ 748145 w 1405606"/>
              <a:gd name="connsiteY61" fmla="*/ 1518962 h 1685216"/>
              <a:gd name="connsiteX62" fmla="*/ 785930 w 1405606"/>
              <a:gd name="connsiteY62" fmla="*/ 1541633 h 1685216"/>
              <a:gd name="connsiteX63" fmla="*/ 808601 w 1405606"/>
              <a:gd name="connsiteY63" fmla="*/ 1556747 h 1685216"/>
              <a:gd name="connsiteX64" fmla="*/ 838829 w 1405606"/>
              <a:gd name="connsiteY64" fmla="*/ 1564304 h 1685216"/>
              <a:gd name="connsiteX65" fmla="*/ 861500 w 1405606"/>
              <a:gd name="connsiteY65" fmla="*/ 1586975 h 1685216"/>
              <a:gd name="connsiteX66" fmla="*/ 921957 w 1405606"/>
              <a:gd name="connsiteY66" fmla="*/ 1609646 h 1685216"/>
              <a:gd name="connsiteX67" fmla="*/ 952185 w 1405606"/>
              <a:gd name="connsiteY67" fmla="*/ 1617203 h 1685216"/>
              <a:gd name="connsiteX68" fmla="*/ 982413 w 1405606"/>
              <a:gd name="connsiteY68" fmla="*/ 1632317 h 1685216"/>
              <a:gd name="connsiteX69" fmla="*/ 1005084 w 1405606"/>
              <a:gd name="connsiteY69" fmla="*/ 1639874 h 1685216"/>
              <a:gd name="connsiteX70" fmla="*/ 1035312 w 1405606"/>
              <a:gd name="connsiteY70" fmla="*/ 1654988 h 1685216"/>
              <a:gd name="connsiteX71" fmla="*/ 1141110 w 1405606"/>
              <a:gd name="connsiteY71" fmla="*/ 1662545 h 1685216"/>
              <a:gd name="connsiteX72" fmla="*/ 1239352 w 1405606"/>
              <a:gd name="connsiteY72" fmla="*/ 1654988 h 1685216"/>
              <a:gd name="connsiteX73" fmla="*/ 1284694 w 1405606"/>
              <a:gd name="connsiteY73" fmla="*/ 1639874 h 1685216"/>
              <a:gd name="connsiteX74" fmla="*/ 1330036 w 1405606"/>
              <a:gd name="connsiteY74" fmla="*/ 1579418 h 1685216"/>
              <a:gd name="connsiteX75" fmla="*/ 1337593 w 1405606"/>
              <a:gd name="connsiteY75" fmla="*/ 1556747 h 1685216"/>
              <a:gd name="connsiteX76" fmla="*/ 1360264 w 1405606"/>
              <a:gd name="connsiteY76" fmla="*/ 1534076 h 1685216"/>
              <a:gd name="connsiteX77" fmla="*/ 1382935 w 1405606"/>
              <a:gd name="connsiteY77" fmla="*/ 1473620 h 1685216"/>
              <a:gd name="connsiteX78" fmla="*/ 1405606 w 1405606"/>
              <a:gd name="connsiteY78" fmla="*/ 1405606 h 1685216"/>
              <a:gd name="connsiteX79" fmla="*/ 1398049 w 1405606"/>
              <a:gd name="connsiteY79" fmla="*/ 1163782 h 1685216"/>
              <a:gd name="connsiteX80" fmla="*/ 1390492 w 1405606"/>
              <a:gd name="connsiteY80" fmla="*/ 1118439 h 1685216"/>
              <a:gd name="connsiteX81" fmla="*/ 1375378 w 1405606"/>
              <a:gd name="connsiteY81" fmla="*/ 1050426 h 1685216"/>
              <a:gd name="connsiteX82" fmla="*/ 1360264 w 1405606"/>
              <a:gd name="connsiteY82" fmla="*/ 974856 h 1685216"/>
              <a:gd name="connsiteX83" fmla="*/ 1345150 w 1405606"/>
              <a:gd name="connsiteY83" fmla="*/ 944628 h 1685216"/>
              <a:gd name="connsiteX84" fmla="*/ 1322479 w 1405606"/>
              <a:gd name="connsiteY84" fmla="*/ 853944 h 1685216"/>
              <a:gd name="connsiteX85" fmla="*/ 1307365 w 1405606"/>
              <a:gd name="connsiteY85" fmla="*/ 801044 h 1685216"/>
              <a:gd name="connsiteX86" fmla="*/ 1292251 w 1405606"/>
              <a:gd name="connsiteY86" fmla="*/ 755702 h 1685216"/>
              <a:gd name="connsiteX87" fmla="*/ 1284694 w 1405606"/>
              <a:gd name="connsiteY87" fmla="*/ 725474 h 1685216"/>
              <a:gd name="connsiteX88" fmla="*/ 1277137 w 1405606"/>
              <a:gd name="connsiteY88" fmla="*/ 702803 h 1685216"/>
              <a:gd name="connsiteX89" fmla="*/ 1262023 w 1405606"/>
              <a:gd name="connsiteY89" fmla="*/ 619676 h 1685216"/>
              <a:gd name="connsiteX90" fmla="*/ 1246909 w 1405606"/>
              <a:gd name="connsiteY90" fmla="*/ 589448 h 1685216"/>
              <a:gd name="connsiteX91" fmla="*/ 1239352 w 1405606"/>
              <a:gd name="connsiteY91" fmla="*/ 559220 h 1685216"/>
              <a:gd name="connsiteX92" fmla="*/ 1216681 w 1405606"/>
              <a:gd name="connsiteY92" fmla="*/ 498763 h 1685216"/>
              <a:gd name="connsiteX93" fmla="*/ 1209124 w 1405606"/>
              <a:gd name="connsiteY93" fmla="*/ 476092 h 1685216"/>
              <a:gd name="connsiteX94" fmla="*/ 1186452 w 1405606"/>
              <a:gd name="connsiteY94" fmla="*/ 430750 h 1685216"/>
              <a:gd name="connsiteX95" fmla="*/ 1171338 w 1405606"/>
              <a:gd name="connsiteY95" fmla="*/ 370294 h 1685216"/>
              <a:gd name="connsiteX96" fmla="*/ 1156224 w 1405606"/>
              <a:gd name="connsiteY96" fmla="*/ 340066 h 1685216"/>
              <a:gd name="connsiteX97" fmla="*/ 1141110 w 1405606"/>
              <a:gd name="connsiteY97" fmla="*/ 294724 h 1685216"/>
              <a:gd name="connsiteX98" fmla="*/ 1125996 w 1405606"/>
              <a:gd name="connsiteY98" fmla="*/ 249382 h 1685216"/>
              <a:gd name="connsiteX99" fmla="*/ 1103325 w 1405606"/>
              <a:gd name="connsiteY99" fmla="*/ 188925 h 1685216"/>
              <a:gd name="connsiteX100" fmla="*/ 1088211 w 1405606"/>
              <a:gd name="connsiteY100" fmla="*/ 143583 h 1685216"/>
              <a:gd name="connsiteX101" fmla="*/ 1065540 w 1405606"/>
              <a:gd name="connsiteY101" fmla="*/ 68013 h 1685216"/>
              <a:gd name="connsiteX102" fmla="*/ 1057983 w 1405606"/>
              <a:gd name="connsiteY102" fmla="*/ 45342 h 1685216"/>
              <a:gd name="connsiteX103" fmla="*/ 1050426 w 1405606"/>
              <a:gd name="connsiteY103" fmla="*/ 22671 h 1685216"/>
              <a:gd name="connsiteX104" fmla="*/ 1057983 w 1405606"/>
              <a:gd name="connsiteY104" fmla="*/ 0 h 1685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</a:cxnLst>
            <a:rect l="l" t="t" r="r" b="b"/>
            <a:pathLst>
              <a:path w="1405606" h="1685216">
                <a:moveTo>
                  <a:pt x="0" y="1103325"/>
                </a:moveTo>
                <a:cubicBezTo>
                  <a:pt x="10076" y="1115920"/>
                  <a:pt x="20550" y="1128206"/>
                  <a:pt x="30228" y="1141110"/>
                </a:cubicBezTo>
                <a:cubicBezTo>
                  <a:pt x="35678" y="1148376"/>
                  <a:pt x="38920" y="1157360"/>
                  <a:pt x="45342" y="1163782"/>
                </a:cubicBezTo>
                <a:cubicBezTo>
                  <a:pt x="51764" y="1170204"/>
                  <a:pt x="60456" y="1173858"/>
                  <a:pt x="68013" y="1178896"/>
                </a:cubicBezTo>
                <a:cubicBezTo>
                  <a:pt x="73051" y="1186453"/>
                  <a:pt x="76035" y="1195893"/>
                  <a:pt x="83127" y="1201567"/>
                </a:cubicBezTo>
                <a:cubicBezTo>
                  <a:pt x="89347" y="1206543"/>
                  <a:pt x="100165" y="1203491"/>
                  <a:pt x="105798" y="1209124"/>
                </a:cubicBezTo>
                <a:cubicBezTo>
                  <a:pt x="111431" y="1214757"/>
                  <a:pt x="108379" y="1225575"/>
                  <a:pt x="113355" y="1231795"/>
                </a:cubicBezTo>
                <a:cubicBezTo>
                  <a:pt x="119029" y="1238887"/>
                  <a:pt x="128469" y="1241871"/>
                  <a:pt x="136026" y="1246909"/>
                </a:cubicBezTo>
                <a:cubicBezTo>
                  <a:pt x="150479" y="1290267"/>
                  <a:pt x="133233" y="1249796"/>
                  <a:pt x="166254" y="1292251"/>
                </a:cubicBezTo>
                <a:cubicBezTo>
                  <a:pt x="177406" y="1306589"/>
                  <a:pt x="186406" y="1322479"/>
                  <a:pt x="196482" y="1337593"/>
                </a:cubicBezTo>
                <a:cubicBezTo>
                  <a:pt x="201520" y="1345150"/>
                  <a:pt x="208724" y="1351648"/>
                  <a:pt x="211596" y="1360264"/>
                </a:cubicBezTo>
                <a:cubicBezTo>
                  <a:pt x="214115" y="1367821"/>
                  <a:pt x="214734" y="1376307"/>
                  <a:pt x="219153" y="1382935"/>
                </a:cubicBezTo>
                <a:cubicBezTo>
                  <a:pt x="232373" y="1402764"/>
                  <a:pt x="254909" y="1413039"/>
                  <a:pt x="272052" y="1428277"/>
                </a:cubicBezTo>
                <a:cubicBezTo>
                  <a:pt x="285365" y="1440111"/>
                  <a:pt x="297243" y="1453468"/>
                  <a:pt x="309838" y="1466063"/>
                </a:cubicBezTo>
                <a:cubicBezTo>
                  <a:pt x="317395" y="1473620"/>
                  <a:pt x="322370" y="1485354"/>
                  <a:pt x="332509" y="1488734"/>
                </a:cubicBezTo>
                <a:lnTo>
                  <a:pt x="355180" y="1496291"/>
                </a:lnTo>
                <a:cubicBezTo>
                  <a:pt x="360158" y="1511226"/>
                  <a:pt x="364533" y="1530979"/>
                  <a:pt x="377851" y="1541633"/>
                </a:cubicBezTo>
                <a:cubicBezTo>
                  <a:pt x="384071" y="1546609"/>
                  <a:pt x="393397" y="1545628"/>
                  <a:pt x="400522" y="1549190"/>
                </a:cubicBezTo>
                <a:cubicBezTo>
                  <a:pt x="408646" y="1553252"/>
                  <a:pt x="416297" y="1558393"/>
                  <a:pt x="423193" y="1564304"/>
                </a:cubicBezTo>
                <a:cubicBezTo>
                  <a:pt x="468834" y="1603425"/>
                  <a:pt x="434435" y="1588203"/>
                  <a:pt x="476092" y="1602089"/>
                </a:cubicBezTo>
                <a:cubicBezTo>
                  <a:pt x="489710" y="1615707"/>
                  <a:pt x="503022" y="1631983"/>
                  <a:pt x="521434" y="1639874"/>
                </a:cubicBezTo>
                <a:cubicBezTo>
                  <a:pt x="530980" y="1643965"/>
                  <a:pt x="541586" y="1644912"/>
                  <a:pt x="551662" y="1647431"/>
                </a:cubicBezTo>
                <a:cubicBezTo>
                  <a:pt x="559219" y="1652469"/>
                  <a:pt x="565985" y="1658967"/>
                  <a:pt x="574333" y="1662545"/>
                </a:cubicBezTo>
                <a:cubicBezTo>
                  <a:pt x="583880" y="1666636"/>
                  <a:pt x="594377" y="1668065"/>
                  <a:pt x="604562" y="1670102"/>
                </a:cubicBezTo>
                <a:cubicBezTo>
                  <a:pt x="697202" y="1688630"/>
                  <a:pt x="609923" y="1667664"/>
                  <a:pt x="680132" y="1685216"/>
                </a:cubicBezTo>
                <a:cubicBezTo>
                  <a:pt x="760740" y="1682697"/>
                  <a:pt x="841441" y="1682260"/>
                  <a:pt x="921957" y="1677659"/>
                </a:cubicBezTo>
                <a:cubicBezTo>
                  <a:pt x="929910" y="1677205"/>
                  <a:pt x="936969" y="1672290"/>
                  <a:pt x="944628" y="1670102"/>
                </a:cubicBezTo>
                <a:cubicBezTo>
                  <a:pt x="954614" y="1667249"/>
                  <a:pt x="964780" y="1665064"/>
                  <a:pt x="974856" y="1662545"/>
                </a:cubicBezTo>
                <a:cubicBezTo>
                  <a:pt x="987451" y="1654988"/>
                  <a:pt x="1000185" y="1647659"/>
                  <a:pt x="1012641" y="1639874"/>
                </a:cubicBezTo>
                <a:cubicBezTo>
                  <a:pt x="1020343" y="1635060"/>
                  <a:pt x="1029638" y="1631852"/>
                  <a:pt x="1035312" y="1624760"/>
                </a:cubicBezTo>
                <a:cubicBezTo>
                  <a:pt x="1040288" y="1618540"/>
                  <a:pt x="1038917" y="1609005"/>
                  <a:pt x="1042869" y="1602089"/>
                </a:cubicBezTo>
                <a:cubicBezTo>
                  <a:pt x="1049118" y="1591153"/>
                  <a:pt x="1059423" y="1582871"/>
                  <a:pt x="1065540" y="1571861"/>
                </a:cubicBezTo>
                <a:cubicBezTo>
                  <a:pt x="1121230" y="1471619"/>
                  <a:pt x="1054274" y="1579278"/>
                  <a:pt x="1088211" y="1511405"/>
                </a:cubicBezTo>
                <a:cubicBezTo>
                  <a:pt x="1092273" y="1503281"/>
                  <a:pt x="1098287" y="1496291"/>
                  <a:pt x="1103325" y="1488734"/>
                </a:cubicBezTo>
                <a:cubicBezTo>
                  <a:pt x="1123971" y="1406148"/>
                  <a:pt x="1116145" y="1448922"/>
                  <a:pt x="1125996" y="1360264"/>
                </a:cubicBezTo>
                <a:cubicBezTo>
                  <a:pt x="1125314" y="1346630"/>
                  <a:pt x="1129151" y="1227613"/>
                  <a:pt x="1110882" y="1178896"/>
                </a:cubicBezTo>
                <a:cubicBezTo>
                  <a:pt x="1106926" y="1168348"/>
                  <a:pt x="1101357" y="1158449"/>
                  <a:pt x="1095768" y="1148668"/>
                </a:cubicBezTo>
                <a:cubicBezTo>
                  <a:pt x="1091262" y="1140782"/>
                  <a:pt x="1086565" y="1132892"/>
                  <a:pt x="1080654" y="1125996"/>
                </a:cubicBezTo>
                <a:cubicBezTo>
                  <a:pt x="1071381" y="1115177"/>
                  <a:pt x="1061674" y="1104516"/>
                  <a:pt x="1050426" y="1095768"/>
                </a:cubicBezTo>
                <a:cubicBezTo>
                  <a:pt x="1038832" y="1086750"/>
                  <a:pt x="1025097" y="1080882"/>
                  <a:pt x="1012641" y="1073097"/>
                </a:cubicBezTo>
                <a:cubicBezTo>
                  <a:pt x="1004939" y="1068283"/>
                  <a:pt x="997967" y="1062289"/>
                  <a:pt x="989970" y="1057983"/>
                </a:cubicBezTo>
                <a:cubicBezTo>
                  <a:pt x="989940" y="1057967"/>
                  <a:pt x="885196" y="1005597"/>
                  <a:pt x="869057" y="997527"/>
                </a:cubicBezTo>
                <a:cubicBezTo>
                  <a:pt x="853943" y="989970"/>
                  <a:pt x="839746" y="980200"/>
                  <a:pt x="823715" y="974856"/>
                </a:cubicBezTo>
                <a:lnTo>
                  <a:pt x="755702" y="952185"/>
                </a:lnTo>
                <a:lnTo>
                  <a:pt x="733031" y="944628"/>
                </a:lnTo>
                <a:cubicBezTo>
                  <a:pt x="620423" y="955889"/>
                  <a:pt x="691598" y="939714"/>
                  <a:pt x="627233" y="967299"/>
                </a:cubicBezTo>
                <a:cubicBezTo>
                  <a:pt x="619911" y="970437"/>
                  <a:pt x="611525" y="970988"/>
                  <a:pt x="604562" y="974856"/>
                </a:cubicBezTo>
                <a:cubicBezTo>
                  <a:pt x="588683" y="983678"/>
                  <a:pt x="574333" y="995008"/>
                  <a:pt x="559219" y="1005084"/>
                </a:cubicBezTo>
                <a:lnTo>
                  <a:pt x="536548" y="1020198"/>
                </a:lnTo>
                <a:cubicBezTo>
                  <a:pt x="534029" y="1027755"/>
                  <a:pt x="532860" y="1035906"/>
                  <a:pt x="528991" y="1042869"/>
                </a:cubicBezTo>
                <a:cubicBezTo>
                  <a:pt x="520169" y="1058748"/>
                  <a:pt x="498763" y="1088211"/>
                  <a:pt x="498763" y="1088211"/>
                </a:cubicBezTo>
                <a:cubicBezTo>
                  <a:pt x="493725" y="1108363"/>
                  <a:pt x="481355" y="1128023"/>
                  <a:pt x="483649" y="1148668"/>
                </a:cubicBezTo>
                <a:cubicBezTo>
                  <a:pt x="486168" y="1171339"/>
                  <a:pt x="486732" y="1194313"/>
                  <a:pt x="491206" y="1216681"/>
                </a:cubicBezTo>
                <a:cubicBezTo>
                  <a:pt x="494330" y="1232303"/>
                  <a:pt x="501282" y="1246909"/>
                  <a:pt x="506320" y="1262023"/>
                </a:cubicBezTo>
                <a:cubicBezTo>
                  <a:pt x="508839" y="1269580"/>
                  <a:pt x="509098" y="1278321"/>
                  <a:pt x="513877" y="1284694"/>
                </a:cubicBezTo>
                <a:cubicBezTo>
                  <a:pt x="580174" y="1373090"/>
                  <a:pt x="496065" y="1263913"/>
                  <a:pt x="559219" y="1337593"/>
                </a:cubicBezTo>
                <a:cubicBezTo>
                  <a:pt x="567416" y="1347156"/>
                  <a:pt x="573693" y="1358258"/>
                  <a:pt x="581890" y="1367821"/>
                </a:cubicBezTo>
                <a:cubicBezTo>
                  <a:pt x="588845" y="1375935"/>
                  <a:pt x="597524" y="1382449"/>
                  <a:pt x="604562" y="1390492"/>
                </a:cubicBezTo>
                <a:cubicBezTo>
                  <a:pt x="615183" y="1402631"/>
                  <a:pt x="625112" y="1415373"/>
                  <a:pt x="634790" y="1428277"/>
                </a:cubicBezTo>
                <a:cubicBezTo>
                  <a:pt x="640240" y="1435543"/>
                  <a:pt x="642927" y="1445134"/>
                  <a:pt x="649904" y="1450949"/>
                </a:cubicBezTo>
                <a:cubicBezTo>
                  <a:pt x="658558" y="1458161"/>
                  <a:pt x="670870" y="1459651"/>
                  <a:pt x="680132" y="1466063"/>
                </a:cubicBezTo>
                <a:cubicBezTo>
                  <a:pt x="703746" y="1482411"/>
                  <a:pt x="723517" y="1504185"/>
                  <a:pt x="748145" y="1518962"/>
                </a:cubicBezTo>
                <a:cubicBezTo>
                  <a:pt x="760740" y="1526519"/>
                  <a:pt x="773474" y="1533848"/>
                  <a:pt x="785930" y="1541633"/>
                </a:cubicBezTo>
                <a:cubicBezTo>
                  <a:pt x="793632" y="1546447"/>
                  <a:pt x="800253" y="1553169"/>
                  <a:pt x="808601" y="1556747"/>
                </a:cubicBezTo>
                <a:cubicBezTo>
                  <a:pt x="818147" y="1560838"/>
                  <a:pt x="828753" y="1561785"/>
                  <a:pt x="838829" y="1564304"/>
                </a:cubicBezTo>
                <a:cubicBezTo>
                  <a:pt x="846386" y="1571861"/>
                  <a:pt x="852437" y="1581311"/>
                  <a:pt x="861500" y="1586975"/>
                </a:cubicBezTo>
                <a:cubicBezTo>
                  <a:pt x="868223" y="1591177"/>
                  <a:pt x="909000" y="1605944"/>
                  <a:pt x="921957" y="1609646"/>
                </a:cubicBezTo>
                <a:cubicBezTo>
                  <a:pt x="931943" y="1612499"/>
                  <a:pt x="942460" y="1613556"/>
                  <a:pt x="952185" y="1617203"/>
                </a:cubicBezTo>
                <a:cubicBezTo>
                  <a:pt x="962733" y="1621159"/>
                  <a:pt x="972059" y="1627879"/>
                  <a:pt x="982413" y="1632317"/>
                </a:cubicBezTo>
                <a:cubicBezTo>
                  <a:pt x="989735" y="1635455"/>
                  <a:pt x="997762" y="1636736"/>
                  <a:pt x="1005084" y="1639874"/>
                </a:cubicBezTo>
                <a:cubicBezTo>
                  <a:pt x="1015438" y="1644312"/>
                  <a:pt x="1024200" y="1653136"/>
                  <a:pt x="1035312" y="1654988"/>
                </a:cubicBezTo>
                <a:cubicBezTo>
                  <a:pt x="1070187" y="1660800"/>
                  <a:pt x="1105844" y="1660026"/>
                  <a:pt x="1141110" y="1662545"/>
                </a:cubicBezTo>
                <a:cubicBezTo>
                  <a:pt x="1173857" y="1660026"/>
                  <a:pt x="1206910" y="1660110"/>
                  <a:pt x="1239352" y="1654988"/>
                </a:cubicBezTo>
                <a:cubicBezTo>
                  <a:pt x="1255089" y="1652503"/>
                  <a:pt x="1284694" y="1639874"/>
                  <a:pt x="1284694" y="1639874"/>
                </a:cubicBezTo>
                <a:cubicBezTo>
                  <a:pt x="1326311" y="1556641"/>
                  <a:pt x="1266380" y="1668537"/>
                  <a:pt x="1330036" y="1579418"/>
                </a:cubicBezTo>
                <a:cubicBezTo>
                  <a:pt x="1334666" y="1572936"/>
                  <a:pt x="1333174" y="1563375"/>
                  <a:pt x="1337593" y="1556747"/>
                </a:cubicBezTo>
                <a:cubicBezTo>
                  <a:pt x="1343521" y="1547855"/>
                  <a:pt x="1352707" y="1541633"/>
                  <a:pt x="1360264" y="1534076"/>
                </a:cubicBezTo>
                <a:cubicBezTo>
                  <a:pt x="1378361" y="1461688"/>
                  <a:pt x="1354708" y="1547012"/>
                  <a:pt x="1382935" y="1473620"/>
                </a:cubicBezTo>
                <a:cubicBezTo>
                  <a:pt x="1391514" y="1451315"/>
                  <a:pt x="1405606" y="1405606"/>
                  <a:pt x="1405606" y="1405606"/>
                </a:cubicBezTo>
                <a:cubicBezTo>
                  <a:pt x="1403087" y="1324998"/>
                  <a:pt x="1402288" y="1244318"/>
                  <a:pt x="1398049" y="1163782"/>
                </a:cubicBezTo>
                <a:cubicBezTo>
                  <a:pt x="1397244" y="1148480"/>
                  <a:pt x="1393233" y="1133515"/>
                  <a:pt x="1390492" y="1118439"/>
                </a:cubicBezTo>
                <a:cubicBezTo>
                  <a:pt x="1364099" y="973275"/>
                  <a:pt x="1399634" y="1171707"/>
                  <a:pt x="1375378" y="1050426"/>
                </a:cubicBezTo>
                <a:cubicBezTo>
                  <a:pt x="1371647" y="1031769"/>
                  <a:pt x="1367787" y="994917"/>
                  <a:pt x="1360264" y="974856"/>
                </a:cubicBezTo>
                <a:cubicBezTo>
                  <a:pt x="1356308" y="964308"/>
                  <a:pt x="1348510" y="955381"/>
                  <a:pt x="1345150" y="944628"/>
                </a:cubicBezTo>
                <a:cubicBezTo>
                  <a:pt x="1335856" y="914888"/>
                  <a:pt x="1331039" y="883904"/>
                  <a:pt x="1322479" y="853944"/>
                </a:cubicBezTo>
                <a:cubicBezTo>
                  <a:pt x="1317441" y="836311"/>
                  <a:pt x="1312758" y="818572"/>
                  <a:pt x="1307365" y="801044"/>
                </a:cubicBezTo>
                <a:cubicBezTo>
                  <a:pt x="1302680" y="785817"/>
                  <a:pt x="1296115" y="771158"/>
                  <a:pt x="1292251" y="755702"/>
                </a:cubicBezTo>
                <a:cubicBezTo>
                  <a:pt x="1289732" y="745626"/>
                  <a:pt x="1287547" y="735460"/>
                  <a:pt x="1284694" y="725474"/>
                </a:cubicBezTo>
                <a:cubicBezTo>
                  <a:pt x="1282506" y="717815"/>
                  <a:pt x="1278865" y="710579"/>
                  <a:pt x="1277137" y="702803"/>
                </a:cubicBezTo>
                <a:cubicBezTo>
                  <a:pt x="1274599" y="691384"/>
                  <a:pt x="1266607" y="633429"/>
                  <a:pt x="1262023" y="619676"/>
                </a:cubicBezTo>
                <a:cubicBezTo>
                  <a:pt x="1258461" y="608989"/>
                  <a:pt x="1250865" y="599996"/>
                  <a:pt x="1246909" y="589448"/>
                </a:cubicBezTo>
                <a:cubicBezTo>
                  <a:pt x="1243262" y="579723"/>
                  <a:pt x="1242636" y="569073"/>
                  <a:pt x="1239352" y="559220"/>
                </a:cubicBezTo>
                <a:cubicBezTo>
                  <a:pt x="1232546" y="538802"/>
                  <a:pt x="1224036" y="518990"/>
                  <a:pt x="1216681" y="498763"/>
                </a:cubicBezTo>
                <a:cubicBezTo>
                  <a:pt x="1213959" y="491277"/>
                  <a:pt x="1212359" y="483371"/>
                  <a:pt x="1209124" y="476092"/>
                </a:cubicBezTo>
                <a:cubicBezTo>
                  <a:pt x="1202261" y="460650"/>
                  <a:pt x="1194009" y="445864"/>
                  <a:pt x="1186452" y="430750"/>
                </a:cubicBezTo>
                <a:cubicBezTo>
                  <a:pt x="1182016" y="408572"/>
                  <a:pt x="1180052" y="390627"/>
                  <a:pt x="1171338" y="370294"/>
                </a:cubicBezTo>
                <a:cubicBezTo>
                  <a:pt x="1166900" y="359940"/>
                  <a:pt x="1160408" y="350526"/>
                  <a:pt x="1156224" y="340066"/>
                </a:cubicBezTo>
                <a:cubicBezTo>
                  <a:pt x="1150307" y="325274"/>
                  <a:pt x="1146148" y="309838"/>
                  <a:pt x="1141110" y="294724"/>
                </a:cubicBezTo>
                <a:cubicBezTo>
                  <a:pt x="1136072" y="279610"/>
                  <a:pt x="1133121" y="263632"/>
                  <a:pt x="1125996" y="249382"/>
                </a:cubicBezTo>
                <a:cubicBezTo>
                  <a:pt x="1100657" y="198702"/>
                  <a:pt x="1118759" y="240372"/>
                  <a:pt x="1103325" y="188925"/>
                </a:cubicBezTo>
                <a:cubicBezTo>
                  <a:pt x="1098747" y="173665"/>
                  <a:pt x="1092075" y="159039"/>
                  <a:pt x="1088211" y="143583"/>
                </a:cubicBezTo>
                <a:cubicBezTo>
                  <a:pt x="1076790" y="97899"/>
                  <a:pt x="1083938" y="123208"/>
                  <a:pt x="1065540" y="68013"/>
                </a:cubicBezTo>
                <a:lnTo>
                  <a:pt x="1057983" y="45342"/>
                </a:lnTo>
                <a:lnTo>
                  <a:pt x="1050426" y="22671"/>
                </a:lnTo>
                <a:lnTo>
                  <a:pt x="1057983" y="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6672853" y="4254605"/>
            <a:ext cx="1556747" cy="1814172"/>
          </a:xfrm>
          <a:custGeom>
            <a:avLst/>
            <a:gdLst>
              <a:gd name="connsiteX0" fmla="*/ 0 w 1556747"/>
              <a:gd name="connsiteY0" fmla="*/ 1458506 h 1814172"/>
              <a:gd name="connsiteX1" fmla="*/ 37785 w 1556747"/>
              <a:gd name="connsiteY1" fmla="*/ 1481177 h 1814172"/>
              <a:gd name="connsiteX2" fmla="*/ 60456 w 1556747"/>
              <a:gd name="connsiteY2" fmla="*/ 1496291 h 1814172"/>
              <a:gd name="connsiteX3" fmla="*/ 90684 w 1556747"/>
              <a:gd name="connsiteY3" fmla="*/ 1511405 h 1814172"/>
              <a:gd name="connsiteX4" fmla="*/ 173811 w 1556747"/>
              <a:gd name="connsiteY4" fmla="*/ 1564304 h 1814172"/>
              <a:gd name="connsiteX5" fmla="*/ 241825 w 1556747"/>
              <a:gd name="connsiteY5" fmla="*/ 1594532 h 1814172"/>
              <a:gd name="connsiteX6" fmla="*/ 317395 w 1556747"/>
              <a:gd name="connsiteY6" fmla="*/ 1647431 h 1814172"/>
              <a:gd name="connsiteX7" fmla="*/ 362737 w 1556747"/>
              <a:gd name="connsiteY7" fmla="*/ 1662545 h 1814172"/>
              <a:gd name="connsiteX8" fmla="*/ 415636 w 1556747"/>
              <a:gd name="connsiteY8" fmla="*/ 1692774 h 1814172"/>
              <a:gd name="connsiteX9" fmla="*/ 438307 w 1556747"/>
              <a:gd name="connsiteY9" fmla="*/ 1700331 h 1814172"/>
              <a:gd name="connsiteX10" fmla="*/ 498764 w 1556747"/>
              <a:gd name="connsiteY10" fmla="*/ 1730559 h 1814172"/>
              <a:gd name="connsiteX11" fmla="*/ 574334 w 1556747"/>
              <a:gd name="connsiteY11" fmla="*/ 1745673 h 1814172"/>
              <a:gd name="connsiteX12" fmla="*/ 612119 w 1556747"/>
              <a:gd name="connsiteY12" fmla="*/ 1768344 h 1814172"/>
              <a:gd name="connsiteX13" fmla="*/ 710360 w 1556747"/>
              <a:gd name="connsiteY13" fmla="*/ 1791015 h 1814172"/>
              <a:gd name="connsiteX14" fmla="*/ 740588 w 1556747"/>
              <a:gd name="connsiteY14" fmla="*/ 1798572 h 1814172"/>
              <a:gd name="connsiteX15" fmla="*/ 763259 w 1556747"/>
              <a:gd name="connsiteY15" fmla="*/ 1806129 h 1814172"/>
              <a:gd name="connsiteX16" fmla="*/ 914400 w 1556747"/>
              <a:gd name="connsiteY16" fmla="*/ 1813686 h 1814172"/>
              <a:gd name="connsiteX17" fmla="*/ 1065540 w 1556747"/>
              <a:gd name="connsiteY17" fmla="*/ 1806129 h 1814172"/>
              <a:gd name="connsiteX18" fmla="*/ 1073097 w 1556747"/>
              <a:gd name="connsiteY18" fmla="*/ 1768344 h 1814172"/>
              <a:gd name="connsiteX19" fmla="*/ 1110883 w 1556747"/>
              <a:gd name="connsiteY19" fmla="*/ 1760787 h 1814172"/>
              <a:gd name="connsiteX20" fmla="*/ 1156225 w 1556747"/>
              <a:gd name="connsiteY20" fmla="*/ 1753230 h 1814172"/>
              <a:gd name="connsiteX21" fmla="*/ 1194010 w 1556747"/>
              <a:gd name="connsiteY21" fmla="*/ 1738116 h 1814172"/>
              <a:gd name="connsiteX22" fmla="*/ 1216681 w 1556747"/>
              <a:gd name="connsiteY22" fmla="*/ 1723002 h 1814172"/>
              <a:gd name="connsiteX23" fmla="*/ 1299808 w 1556747"/>
              <a:gd name="connsiteY23" fmla="*/ 1685216 h 1814172"/>
              <a:gd name="connsiteX24" fmla="*/ 1337593 w 1556747"/>
              <a:gd name="connsiteY24" fmla="*/ 1654988 h 1814172"/>
              <a:gd name="connsiteX25" fmla="*/ 1390492 w 1556747"/>
              <a:gd name="connsiteY25" fmla="*/ 1602089 h 1814172"/>
              <a:gd name="connsiteX26" fmla="*/ 1405607 w 1556747"/>
              <a:gd name="connsiteY26" fmla="*/ 1579418 h 1814172"/>
              <a:gd name="connsiteX27" fmla="*/ 1435835 w 1556747"/>
              <a:gd name="connsiteY27" fmla="*/ 1556747 h 1814172"/>
              <a:gd name="connsiteX28" fmla="*/ 1443392 w 1556747"/>
              <a:gd name="connsiteY28" fmla="*/ 1534076 h 1814172"/>
              <a:gd name="connsiteX29" fmla="*/ 1458506 w 1556747"/>
              <a:gd name="connsiteY29" fmla="*/ 1511405 h 1814172"/>
              <a:gd name="connsiteX30" fmla="*/ 1511405 w 1556747"/>
              <a:gd name="connsiteY30" fmla="*/ 1435835 h 1814172"/>
              <a:gd name="connsiteX31" fmla="*/ 1541633 w 1556747"/>
              <a:gd name="connsiteY31" fmla="*/ 1352707 h 1814172"/>
              <a:gd name="connsiteX32" fmla="*/ 1556747 w 1556747"/>
              <a:gd name="connsiteY32" fmla="*/ 1330036 h 1814172"/>
              <a:gd name="connsiteX33" fmla="*/ 1549190 w 1556747"/>
              <a:gd name="connsiteY33" fmla="*/ 1186453 h 1814172"/>
              <a:gd name="connsiteX34" fmla="*/ 1518962 w 1556747"/>
              <a:gd name="connsiteY34" fmla="*/ 1141111 h 1814172"/>
              <a:gd name="connsiteX35" fmla="*/ 1503848 w 1556747"/>
              <a:gd name="connsiteY35" fmla="*/ 1118440 h 1814172"/>
              <a:gd name="connsiteX36" fmla="*/ 1488734 w 1556747"/>
              <a:gd name="connsiteY36" fmla="*/ 1095769 h 1814172"/>
              <a:gd name="connsiteX37" fmla="*/ 1450949 w 1556747"/>
              <a:gd name="connsiteY37" fmla="*/ 1057983 h 1814172"/>
              <a:gd name="connsiteX38" fmla="*/ 1413164 w 1556747"/>
              <a:gd name="connsiteY38" fmla="*/ 1035312 h 1814172"/>
              <a:gd name="connsiteX39" fmla="*/ 1390492 w 1556747"/>
              <a:gd name="connsiteY39" fmla="*/ 1012641 h 1814172"/>
              <a:gd name="connsiteX40" fmla="*/ 1360264 w 1556747"/>
              <a:gd name="connsiteY40" fmla="*/ 997527 h 1814172"/>
              <a:gd name="connsiteX41" fmla="*/ 1330036 w 1556747"/>
              <a:gd name="connsiteY41" fmla="*/ 974856 h 1814172"/>
              <a:gd name="connsiteX42" fmla="*/ 1262023 w 1556747"/>
              <a:gd name="connsiteY42" fmla="*/ 952185 h 1814172"/>
              <a:gd name="connsiteX43" fmla="*/ 1231795 w 1556747"/>
              <a:gd name="connsiteY43" fmla="*/ 937071 h 1814172"/>
              <a:gd name="connsiteX44" fmla="*/ 1171339 w 1556747"/>
              <a:gd name="connsiteY44" fmla="*/ 921957 h 1814172"/>
              <a:gd name="connsiteX45" fmla="*/ 959742 w 1556747"/>
              <a:gd name="connsiteY45" fmla="*/ 929514 h 1814172"/>
              <a:gd name="connsiteX46" fmla="*/ 914400 w 1556747"/>
              <a:gd name="connsiteY46" fmla="*/ 937071 h 1814172"/>
              <a:gd name="connsiteX47" fmla="*/ 876615 w 1556747"/>
              <a:gd name="connsiteY47" fmla="*/ 952185 h 1814172"/>
              <a:gd name="connsiteX48" fmla="*/ 838830 w 1556747"/>
              <a:gd name="connsiteY48" fmla="*/ 959742 h 1814172"/>
              <a:gd name="connsiteX49" fmla="*/ 793487 w 1556747"/>
              <a:gd name="connsiteY49" fmla="*/ 974856 h 1814172"/>
              <a:gd name="connsiteX50" fmla="*/ 748145 w 1556747"/>
              <a:gd name="connsiteY50" fmla="*/ 1005084 h 1814172"/>
              <a:gd name="connsiteX51" fmla="*/ 702803 w 1556747"/>
              <a:gd name="connsiteY51" fmla="*/ 1027755 h 1814172"/>
              <a:gd name="connsiteX52" fmla="*/ 672575 w 1556747"/>
              <a:gd name="connsiteY52" fmla="*/ 1073097 h 1814172"/>
              <a:gd name="connsiteX53" fmla="*/ 657461 w 1556747"/>
              <a:gd name="connsiteY53" fmla="*/ 1118440 h 1814172"/>
              <a:gd name="connsiteX54" fmla="*/ 702803 w 1556747"/>
              <a:gd name="connsiteY54" fmla="*/ 1246909 h 1814172"/>
              <a:gd name="connsiteX55" fmla="*/ 733031 w 1556747"/>
              <a:gd name="connsiteY55" fmla="*/ 1269580 h 1814172"/>
              <a:gd name="connsiteX56" fmla="*/ 808602 w 1556747"/>
              <a:gd name="connsiteY56" fmla="*/ 1299808 h 1814172"/>
              <a:gd name="connsiteX57" fmla="*/ 899286 w 1556747"/>
              <a:gd name="connsiteY57" fmla="*/ 1337593 h 1814172"/>
              <a:gd name="connsiteX58" fmla="*/ 967299 w 1556747"/>
              <a:gd name="connsiteY58" fmla="*/ 1367821 h 1814172"/>
              <a:gd name="connsiteX59" fmla="*/ 1125997 w 1556747"/>
              <a:gd name="connsiteY59" fmla="*/ 1360264 h 1814172"/>
              <a:gd name="connsiteX60" fmla="*/ 1163782 w 1556747"/>
              <a:gd name="connsiteY60" fmla="*/ 1352707 h 1814172"/>
              <a:gd name="connsiteX61" fmla="*/ 1224238 w 1556747"/>
              <a:gd name="connsiteY61" fmla="*/ 1322479 h 1814172"/>
              <a:gd name="connsiteX62" fmla="*/ 1254466 w 1556747"/>
              <a:gd name="connsiteY62" fmla="*/ 1307365 h 1814172"/>
              <a:gd name="connsiteX63" fmla="*/ 1277137 w 1556747"/>
              <a:gd name="connsiteY63" fmla="*/ 1284694 h 1814172"/>
              <a:gd name="connsiteX64" fmla="*/ 1284694 w 1556747"/>
              <a:gd name="connsiteY64" fmla="*/ 1262023 h 1814172"/>
              <a:gd name="connsiteX65" fmla="*/ 1314922 w 1556747"/>
              <a:gd name="connsiteY65" fmla="*/ 1194010 h 1814172"/>
              <a:gd name="connsiteX66" fmla="*/ 1330036 w 1556747"/>
              <a:gd name="connsiteY66" fmla="*/ 1118440 h 1814172"/>
              <a:gd name="connsiteX67" fmla="*/ 1322479 w 1556747"/>
              <a:gd name="connsiteY67" fmla="*/ 869058 h 1814172"/>
              <a:gd name="connsiteX68" fmla="*/ 1307365 w 1556747"/>
              <a:gd name="connsiteY68" fmla="*/ 823716 h 1814172"/>
              <a:gd name="connsiteX69" fmla="*/ 1292251 w 1556747"/>
              <a:gd name="connsiteY69" fmla="*/ 763259 h 1814172"/>
              <a:gd name="connsiteX70" fmla="*/ 1284694 w 1556747"/>
              <a:gd name="connsiteY70" fmla="*/ 702803 h 1814172"/>
              <a:gd name="connsiteX71" fmla="*/ 1277137 w 1556747"/>
              <a:gd name="connsiteY71" fmla="*/ 672575 h 1814172"/>
              <a:gd name="connsiteX72" fmla="*/ 1262023 w 1556747"/>
              <a:gd name="connsiteY72" fmla="*/ 597005 h 1814172"/>
              <a:gd name="connsiteX73" fmla="*/ 1254466 w 1556747"/>
              <a:gd name="connsiteY73" fmla="*/ 574334 h 1814172"/>
              <a:gd name="connsiteX74" fmla="*/ 1246909 w 1556747"/>
              <a:gd name="connsiteY74" fmla="*/ 544106 h 1814172"/>
              <a:gd name="connsiteX75" fmla="*/ 1216681 w 1556747"/>
              <a:gd name="connsiteY75" fmla="*/ 476093 h 1814172"/>
              <a:gd name="connsiteX76" fmla="*/ 1201567 w 1556747"/>
              <a:gd name="connsiteY76" fmla="*/ 438307 h 1814172"/>
              <a:gd name="connsiteX77" fmla="*/ 1186453 w 1556747"/>
              <a:gd name="connsiteY77" fmla="*/ 370294 h 1814172"/>
              <a:gd name="connsiteX78" fmla="*/ 1178896 w 1556747"/>
              <a:gd name="connsiteY78" fmla="*/ 340066 h 1814172"/>
              <a:gd name="connsiteX79" fmla="*/ 1148668 w 1556747"/>
              <a:gd name="connsiteY79" fmla="*/ 272053 h 1814172"/>
              <a:gd name="connsiteX80" fmla="*/ 1133554 w 1556747"/>
              <a:gd name="connsiteY80" fmla="*/ 219154 h 1814172"/>
              <a:gd name="connsiteX81" fmla="*/ 1118440 w 1556747"/>
              <a:gd name="connsiteY81" fmla="*/ 166255 h 1814172"/>
              <a:gd name="connsiteX82" fmla="*/ 1103326 w 1556747"/>
              <a:gd name="connsiteY82" fmla="*/ 143583 h 1814172"/>
              <a:gd name="connsiteX83" fmla="*/ 1088211 w 1556747"/>
              <a:gd name="connsiteY83" fmla="*/ 98241 h 1814172"/>
              <a:gd name="connsiteX84" fmla="*/ 1073097 w 1556747"/>
              <a:gd name="connsiteY84" fmla="*/ 45342 h 1814172"/>
              <a:gd name="connsiteX85" fmla="*/ 1065540 w 1556747"/>
              <a:gd name="connsiteY85" fmla="*/ 22671 h 1814172"/>
              <a:gd name="connsiteX86" fmla="*/ 1065540 w 1556747"/>
              <a:gd name="connsiteY86" fmla="*/ 0 h 181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556747" h="1814172">
                <a:moveTo>
                  <a:pt x="0" y="1458506"/>
                </a:moveTo>
                <a:cubicBezTo>
                  <a:pt x="12595" y="1466063"/>
                  <a:pt x="25329" y="1473392"/>
                  <a:pt x="37785" y="1481177"/>
                </a:cubicBezTo>
                <a:cubicBezTo>
                  <a:pt x="45487" y="1485991"/>
                  <a:pt x="52570" y="1491785"/>
                  <a:pt x="60456" y="1496291"/>
                </a:cubicBezTo>
                <a:cubicBezTo>
                  <a:pt x="70237" y="1501880"/>
                  <a:pt x="81024" y="1505609"/>
                  <a:pt x="90684" y="1511405"/>
                </a:cubicBezTo>
                <a:cubicBezTo>
                  <a:pt x="106925" y="1521149"/>
                  <a:pt x="153864" y="1555439"/>
                  <a:pt x="173811" y="1564304"/>
                </a:cubicBezTo>
                <a:cubicBezTo>
                  <a:pt x="196482" y="1574380"/>
                  <a:pt x="220354" y="1582102"/>
                  <a:pt x="241825" y="1594532"/>
                </a:cubicBezTo>
                <a:cubicBezTo>
                  <a:pt x="268435" y="1609938"/>
                  <a:pt x="290596" y="1632356"/>
                  <a:pt x="317395" y="1647431"/>
                </a:cubicBezTo>
                <a:cubicBezTo>
                  <a:pt x="331281" y="1655242"/>
                  <a:pt x="348272" y="1655869"/>
                  <a:pt x="362737" y="1662545"/>
                </a:cubicBezTo>
                <a:cubicBezTo>
                  <a:pt x="381177" y="1671056"/>
                  <a:pt x="397471" y="1683691"/>
                  <a:pt x="415636" y="1692774"/>
                </a:cubicBezTo>
                <a:cubicBezTo>
                  <a:pt x="422761" y="1696336"/>
                  <a:pt x="431182" y="1696769"/>
                  <a:pt x="438307" y="1700331"/>
                </a:cubicBezTo>
                <a:cubicBezTo>
                  <a:pt x="478840" y="1720597"/>
                  <a:pt x="442726" y="1715616"/>
                  <a:pt x="498764" y="1730559"/>
                </a:cubicBezTo>
                <a:cubicBezTo>
                  <a:pt x="523585" y="1737178"/>
                  <a:pt x="549144" y="1740635"/>
                  <a:pt x="574334" y="1745673"/>
                </a:cubicBezTo>
                <a:cubicBezTo>
                  <a:pt x="586929" y="1753230"/>
                  <a:pt x="598410" y="1763071"/>
                  <a:pt x="612119" y="1768344"/>
                </a:cubicBezTo>
                <a:cubicBezTo>
                  <a:pt x="637461" y="1778091"/>
                  <a:pt x="681624" y="1784629"/>
                  <a:pt x="710360" y="1791015"/>
                </a:cubicBezTo>
                <a:cubicBezTo>
                  <a:pt x="720499" y="1793268"/>
                  <a:pt x="730602" y="1795719"/>
                  <a:pt x="740588" y="1798572"/>
                </a:cubicBezTo>
                <a:cubicBezTo>
                  <a:pt x="748247" y="1800760"/>
                  <a:pt x="755323" y="1805439"/>
                  <a:pt x="763259" y="1806129"/>
                </a:cubicBezTo>
                <a:cubicBezTo>
                  <a:pt x="813513" y="1810499"/>
                  <a:pt x="864020" y="1811167"/>
                  <a:pt x="914400" y="1813686"/>
                </a:cubicBezTo>
                <a:cubicBezTo>
                  <a:pt x="964780" y="1811167"/>
                  <a:pt x="1017038" y="1819987"/>
                  <a:pt x="1065540" y="1806129"/>
                </a:cubicBezTo>
                <a:cubicBezTo>
                  <a:pt x="1077890" y="1802600"/>
                  <a:pt x="1064015" y="1777426"/>
                  <a:pt x="1073097" y="1768344"/>
                </a:cubicBezTo>
                <a:cubicBezTo>
                  <a:pt x="1082180" y="1759261"/>
                  <a:pt x="1098245" y="1763085"/>
                  <a:pt x="1110883" y="1760787"/>
                </a:cubicBezTo>
                <a:cubicBezTo>
                  <a:pt x="1125958" y="1758046"/>
                  <a:pt x="1141111" y="1755749"/>
                  <a:pt x="1156225" y="1753230"/>
                </a:cubicBezTo>
                <a:cubicBezTo>
                  <a:pt x="1168820" y="1748192"/>
                  <a:pt x="1181877" y="1744183"/>
                  <a:pt x="1194010" y="1738116"/>
                </a:cubicBezTo>
                <a:cubicBezTo>
                  <a:pt x="1202134" y="1734054"/>
                  <a:pt x="1208708" y="1727351"/>
                  <a:pt x="1216681" y="1723002"/>
                </a:cubicBezTo>
                <a:cubicBezTo>
                  <a:pt x="1269777" y="1694040"/>
                  <a:pt x="1260884" y="1698192"/>
                  <a:pt x="1299808" y="1685216"/>
                </a:cubicBezTo>
                <a:cubicBezTo>
                  <a:pt x="1312403" y="1675140"/>
                  <a:pt x="1326188" y="1666393"/>
                  <a:pt x="1337593" y="1654988"/>
                </a:cubicBezTo>
                <a:cubicBezTo>
                  <a:pt x="1400421" y="1592160"/>
                  <a:pt x="1339238" y="1636258"/>
                  <a:pt x="1390492" y="1602089"/>
                </a:cubicBezTo>
                <a:cubicBezTo>
                  <a:pt x="1395530" y="1594532"/>
                  <a:pt x="1399185" y="1585840"/>
                  <a:pt x="1405607" y="1579418"/>
                </a:cubicBezTo>
                <a:cubicBezTo>
                  <a:pt x="1414513" y="1570512"/>
                  <a:pt x="1427772" y="1566423"/>
                  <a:pt x="1435835" y="1556747"/>
                </a:cubicBezTo>
                <a:cubicBezTo>
                  <a:pt x="1440935" y="1550628"/>
                  <a:pt x="1439830" y="1541201"/>
                  <a:pt x="1443392" y="1534076"/>
                </a:cubicBezTo>
                <a:cubicBezTo>
                  <a:pt x="1447454" y="1525952"/>
                  <a:pt x="1453692" y="1519107"/>
                  <a:pt x="1458506" y="1511405"/>
                </a:cubicBezTo>
                <a:cubicBezTo>
                  <a:pt x="1495375" y="1452415"/>
                  <a:pt x="1465524" y="1493187"/>
                  <a:pt x="1511405" y="1435835"/>
                </a:cubicBezTo>
                <a:cubicBezTo>
                  <a:pt x="1520269" y="1409242"/>
                  <a:pt x="1531022" y="1376051"/>
                  <a:pt x="1541633" y="1352707"/>
                </a:cubicBezTo>
                <a:cubicBezTo>
                  <a:pt x="1545391" y="1344439"/>
                  <a:pt x="1551709" y="1337593"/>
                  <a:pt x="1556747" y="1330036"/>
                </a:cubicBezTo>
                <a:cubicBezTo>
                  <a:pt x="1554228" y="1282175"/>
                  <a:pt x="1558589" y="1233450"/>
                  <a:pt x="1549190" y="1186453"/>
                </a:cubicBezTo>
                <a:cubicBezTo>
                  <a:pt x="1545628" y="1168641"/>
                  <a:pt x="1529038" y="1156225"/>
                  <a:pt x="1518962" y="1141111"/>
                </a:cubicBezTo>
                <a:lnTo>
                  <a:pt x="1503848" y="1118440"/>
                </a:lnTo>
                <a:cubicBezTo>
                  <a:pt x="1498810" y="1110883"/>
                  <a:pt x="1495156" y="1102191"/>
                  <a:pt x="1488734" y="1095769"/>
                </a:cubicBezTo>
                <a:cubicBezTo>
                  <a:pt x="1476139" y="1083174"/>
                  <a:pt x="1464858" y="1069110"/>
                  <a:pt x="1450949" y="1057983"/>
                </a:cubicBezTo>
                <a:cubicBezTo>
                  <a:pt x="1439480" y="1048807"/>
                  <a:pt x="1424915" y="1044125"/>
                  <a:pt x="1413164" y="1035312"/>
                </a:cubicBezTo>
                <a:cubicBezTo>
                  <a:pt x="1404614" y="1028900"/>
                  <a:pt x="1399189" y="1018853"/>
                  <a:pt x="1390492" y="1012641"/>
                </a:cubicBezTo>
                <a:cubicBezTo>
                  <a:pt x="1381325" y="1006093"/>
                  <a:pt x="1369817" y="1003498"/>
                  <a:pt x="1360264" y="997527"/>
                </a:cubicBezTo>
                <a:cubicBezTo>
                  <a:pt x="1349583" y="990852"/>
                  <a:pt x="1341472" y="980134"/>
                  <a:pt x="1330036" y="974856"/>
                </a:cubicBezTo>
                <a:cubicBezTo>
                  <a:pt x="1308338" y="964842"/>
                  <a:pt x="1283397" y="962872"/>
                  <a:pt x="1262023" y="952185"/>
                </a:cubicBezTo>
                <a:cubicBezTo>
                  <a:pt x="1251947" y="947147"/>
                  <a:pt x="1242482" y="940633"/>
                  <a:pt x="1231795" y="937071"/>
                </a:cubicBezTo>
                <a:cubicBezTo>
                  <a:pt x="1212089" y="930502"/>
                  <a:pt x="1171339" y="921957"/>
                  <a:pt x="1171339" y="921957"/>
                </a:cubicBezTo>
                <a:cubicBezTo>
                  <a:pt x="1100807" y="924476"/>
                  <a:pt x="1030198" y="925370"/>
                  <a:pt x="959742" y="929514"/>
                </a:cubicBezTo>
                <a:cubicBezTo>
                  <a:pt x="944446" y="930414"/>
                  <a:pt x="929183" y="933039"/>
                  <a:pt x="914400" y="937071"/>
                </a:cubicBezTo>
                <a:cubicBezTo>
                  <a:pt x="901313" y="940640"/>
                  <a:pt x="889608" y="948287"/>
                  <a:pt x="876615" y="952185"/>
                </a:cubicBezTo>
                <a:cubicBezTo>
                  <a:pt x="864312" y="955876"/>
                  <a:pt x="851222" y="956362"/>
                  <a:pt x="838830" y="959742"/>
                </a:cubicBezTo>
                <a:cubicBezTo>
                  <a:pt x="823459" y="963934"/>
                  <a:pt x="793487" y="974856"/>
                  <a:pt x="793487" y="974856"/>
                </a:cubicBezTo>
                <a:cubicBezTo>
                  <a:pt x="778373" y="984932"/>
                  <a:pt x="765378" y="999340"/>
                  <a:pt x="748145" y="1005084"/>
                </a:cubicBezTo>
                <a:cubicBezTo>
                  <a:pt x="716858" y="1015513"/>
                  <a:pt x="732102" y="1008222"/>
                  <a:pt x="702803" y="1027755"/>
                </a:cubicBezTo>
                <a:cubicBezTo>
                  <a:pt x="692727" y="1042869"/>
                  <a:pt x="678319" y="1055864"/>
                  <a:pt x="672575" y="1073097"/>
                </a:cubicBezTo>
                <a:lnTo>
                  <a:pt x="657461" y="1118440"/>
                </a:lnTo>
                <a:cubicBezTo>
                  <a:pt x="672575" y="1161263"/>
                  <a:pt x="682494" y="1206291"/>
                  <a:pt x="702803" y="1246909"/>
                </a:cubicBezTo>
                <a:cubicBezTo>
                  <a:pt x="708436" y="1258174"/>
                  <a:pt x="722551" y="1262594"/>
                  <a:pt x="733031" y="1269580"/>
                </a:cubicBezTo>
                <a:cubicBezTo>
                  <a:pt x="774859" y="1297465"/>
                  <a:pt x="762509" y="1290590"/>
                  <a:pt x="808602" y="1299808"/>
                </a:cubicBezTo>
                <a:cubicBezTo>
                  <a:pt x="838830" y="1312403"/>
                  <a:pt x="871206" y="1320745"/>
                  <a:pt x="899286" y="1337593"/>
                </a:cubicBezTo>
                <a:cubicBezTo>
                  <a:pt x="945977" y="1365608"/>
                  <a:pt x="922821" y="1356702"/>
                  <a:pt x="967299" y="1367821"/>
                </a:cubicBezTo>
                <a:cubicBezTo>
                  <a:pt x="1020198" y="1365302"/>
                  <a:pt x="1073194" y="1364326"/>
                  <a:pt x="1125997" y="1360264"/>
                </a:cubicBezTo>
                <a:cubicBezTo>
                  <a:pt x="1138804" y="1359279"/>
                  <a:pt x="1151794" y="1357318"/>
                  <a:pt x="1163782" y="1352707"/>
                </a:cubicBezTo>
                <a:cubicBezTo>
                  <a:pt x="1184811" y="1344619"/>
                  <a:pt x="1204086" y="1332555"/>
                  <a:pt x="1224238" y="1322479"/>
                </a:cubicBezTo>
                <a:cubicBezTo>
                  <a:pt x="1234314" y="1317441"/>
                  <a:pt x="1246500" y="1315331"/>
                  <a:pt x="1254466" y="1307365"/>
                </a:cubicBezTo>
                <a:lnTo>
                  <a:pt x="1277137" y="1284694"/>
                </a:lnTo>
                <a:cubicBezTo>
                  <a:pt x="1279656" y="1277137"/>
                  <a:pt x="1281132" y="1269148"/>
                  <a:pt x="1284694" y="1262023"/>
                </a:cubicBezTo>
                <a:cubicBezTo>
                  <a:pt x="1305801" y="1219808"/>
                  <a:pt x="1301924" y="1258998"/>
                  <a:pt x="1314922" y="1194010"/>
                </a:cubicBezTo>
                <a:lnTo>
                  <a:pt x="1330036" y="1118440"/>
                </a:lnTo>
                <a:cubicBezTo>
                  <a:pt x="1327517" y="1035313"/>
                  <a:pt x="1328857" y="951979"/>
                  <a:pt x="1322479" y="869058"/>
                </a:cubicBezTo>
                <a:cubicBezTo>
                  <a:pt x="1321257" y="853173"/>
                  <a:pt x="1311557" y="839086"/>
                  <a:pt x="1307365" y="823716"/>
                </a:cubicBezTo>
                <a:cubicBezTo>
                  <a:pt x="1280004" y="723391"/>
                  <a:pt x="1315183" y="832059"/>
                  <a:pt x="1292251" y="763259"/>
                </a:cubicBezTo>
                <a:cubicBezTo>
                  <a:pt x="1289732" y="743107"/>
                  <a:pt x="1288033" y="722836"/>
                  <a:pt x="1284694" y="702803"/>
                </a:cubicBezTo>
                <a:cubicBezTo>
                  <a:pt x="1282987" y="692558"/>
                  <a:pt x="1279313" y="682731"/>
                  <a:pt x="1277137" y="672575"/>
                </a:cubicBezTo>
                <a:cubicBezTo>
                  <a:pt x="1271754" y="647456"/>
                  <a:pt x="1267799" y="622036"/>
                  <a:pt x="1262023" y="597005"/>
                </a:cubicBezTo>
                <a:cubicBezTo>
                  <a:pt x="1260232" y="589243"/>
                  <a:pt x="1256654" y="581993"/>
                  <a:pt x="1254466" y="574334"/>
                </a:cubicBezTo>
                <a:cubicBezTo>
                  <a:pt x="1251613" y="564348"/>
                  <a:pt x="1250637" y="553800"/>
                  <a:pt x="1246909" y="544106"/>
                </a:cubicBezTo>
                <a:cubicBezTo>
                  <a:pt x="1238003" y="520950"/>
                  <a:pt x="1226454" y="498896"/>
                  <a:pt x="1216681" y="476093"/>
                </a:cubicBezTo>
                <a:cubicBezTo>
                  <a:pt x="1211337" y="463624"/>
                  <a:pt x="1206605" y="450902"/>
                  <a:pt x="1201567" y="438307"/>
                </a:cubicBezTo>
                <a:cubicBezTo>
                  <a:pt x="1187929" y="356480"/>
                  <a:pt x="1201336" y="422384"/>
                  <a:pt x="1186453" y="370294"/>
                </a:cubicBezTo>
                <a:cubicBezTo>
                  <a:pt x="1183600" y="360308"/>
                  <a:pt x="1182987" y="349612"/>
                  <a:pt x="1178896" y="340066"/>
                </a:cubicBezTo>
                <a:cubicBezTo>
                  <a:pt x="1149121" y="270592"/>
                  <a:pt x="1176869" y="384857"/>
                  <a:pt x="1148668" y="272053"/>
                </a:cubicBezTo>
                <a:cubicBezTo>
                  <a:pt x="1125044" y="177555"/>
                  <a:pt x="1155237" y="295044"/>
                  <a:pt x="1133554" y="219154"/>
                </a:cubicBezTo>
                <a:cubicBezTo>
                  <a:pt x="1130325" y="207854"/>
                  <a:pt x="1124480" y="178335"/>
                  <a:pt x="1118440" y="166255"/>
                </a:cubicBezTo>
                <a:cubicBezTo>
                  <a:pt x="1114378" y="158131"/>
                  <a:pt x="1107015" y="151883"/>
                  <a:pt x="1103326" y="143583"/>
                </a:cubicBezTo>
                <a:cubicBezTo>
                  <a:pt x="1096855" y="129025"/>
                  <a:pt x="1093249" y="113355"/>
                  <a:pt x="1088211" y="98241"/>
                </a:cubicBezTo>
                <a:cubicBezTo>
                  <a:pt x="1070097" y="43900"/>
                  <a:pt x="1092069" y="111743"/>
                  <a:pt x="1073097" y="45342"/>
                </a:cubicBezTo>
                <a:cubicBezTo>
                  <a:pt x="1070909" y="37683"/>
                  <a:pt x="1066850" y="30528"/>
                  <a:pt x="1065540" y="22671"/>
                </a:cubicBezTo>
                <a:cubicBezTo>
                  <a:pt x="1064298" y="15217"/>
                  <a:pt x="1065540" y="7557"/>
                  <a:pt x="1065540" y="0"/>
                </a:cubicBezTo>
              </a:path>
            </a:pathLst>
          </a:cu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210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Najdi správně vypočítaný příklad</a:t>
            </a:r>
            <a:endParaRPr lang="cs-CZ" sz="3600" dirty="0"/>
          </a:p>
        </p:txBody>
      </p:sp>
      <p:sp>
        <p:nvSpPr>
          <p:cNvPr id="4" name="Pětiúhelník 3"/>
          <p:cNvSpPr/>
          <p:nvPr/>
        </p:nvSpPr>
        <p:spPr>
          <a:xfrm>
            <a:off x="971600" y="1700808"/>
            <a:ext cx="2952328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(86 – 56) : 5 = 6</a:t>
            </a: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4932040" y="1700808"/>
            <a:ext cx="2880320" cy="720080"/>
          </a:xfrm>
          <a:prstGeom prst="homePlat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(27 : 9 – 3) . 8 = 9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1043608" y="3212976"/>
            <a:ext cx="2952328" cy="720080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(59 – 23) . 5 = 103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4964329" y="3212976"/>
            <a:ext cx="2880320" cy="720080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(17 . 0) + 256 = 256</a:t>
            </a:r>
            <a:endParaRPr lang="cs-CZ" dirty="0"/>
          </a:p>
        </p:txBody>
      </p:sp>
      <p:sp>
        <p:nvSpPr>
          <p:cNvPr id="8" name="Pětiúhelník 7"/>
          <p:cNvSpPr/>
          <p:nvPr/>
        </p:nvSpPr>
        <p:spPr>
          <a:xfrm>
            <a:off x="1043608" y="4869160"/>
            <a:ext cx="2952328" cy="720080"/>
          </a:xfrm>
          <a:prstGeom prst="homePlat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 . (45 : 9) = 125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>
            <a:off x="5004048" y="4869160"/>
            <a:ext cx="2736304" cy="648072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35 + (16 . 6) = 99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353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/>
              <a:t>MOLNÁR J., MIKULENKOVÁ H. </a:t>
            </a:r>
            <a:r>
              <a:rPr lang="cs-CZ" sz="2400" i="1" dirty="0"/>
              <a:t>Matematika a její aplikace, 5 ročník, 1.díl</a:t>
            </a:r>
            <a:r>
              <a:rPr lang="cs-CZ" sz="2400" dirty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smtClean="0"/>
              <a:t>24</a:t>
            </a:r>
            <a:r>
              <a:rPr lang="cs-CZ" sz="2400" smtClean="0"/>
              <a:t>-25. </a:t>
            </a:r>
            <a:r>
              <a:rPr lang="cs-CZ" sz="2400" dirty="0"/>
              <a:t>ISBN 978-80-7230-208-6.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4479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straně seznámí s učivem.</a:t>
            </a:r>
          </a:p>
          <a:p>
            <a:r>
              <a:rPr lang="cs-CZ" sz="2400" dirty="0" smtClean="0"/>
              <a:t>Na druhé straně vypočítají příklady a ověří si správnost výsledku.</a:t>
            </a:r>
          </a:p>
          <a:p>
            <a:r>
              <a:rPr lang="cs-CZ" sz="2400" dirty="0" smtClean="0"/>
              <a:t>Na třetí straně počítají příklady a spojují je se správným výsledkem.</a:t>
            </a:r>
          </a:p>
          <a:p>
            <a:r>
              <a:rPr lang="cs-CZ" sz="2400" dirty="0" smtClean="0"/>
              <a:t>Na čtvrté straně hledají správně vypočítaný příklad.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70639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251</TotalTime>
  <Words>360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22.11.2011 Matematika a její aplikace, Číslo a početní operace. Název materiálu: VY_32_INOVACE_M.5.B.02_POŘADÍ VÝPOČTŮ Název: POŘADÍ VÝPOČTŮ Číslo operačního programu: CZ.1.07/1.4.00/21.1693 Název projektu: PRIMA ŠKOLA</vt:lpstr>
      <vt:lpstr>Pořadí výpočtů</vt:lpstr>
      <vt:lpstr>Vypočítej</vt:lpstr>
      <vt:lpstr>Vypočítej a spoj správný výsledek</vt:lpstr>
      <vt:lpstr>Najdi správně vypočítaný příklad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33</cp:revision>
  <dcterms:created xsi:type="dcterms:W3CDTF">2011-11-21T09:27:56Z</dcterms:created>
  <dcterms:modified xsi:type="dcterms:W3CDTF">2011-12-13T06:48:17Z</dcterms:modified>
</cp:coreProperties>
</file>