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4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radiatory.epiag.eu/data/index_07.jpg" TargetMode="External"/><Relationship Id="rId7" Type="http://schemas.openxmlformats.org/officeDocument/2006/relationships/hyperlink" Target="http://www.nm-bydleni.cz/images/clanky/licon-pr-1.jpg" TargetMode="External"/><Relationship Id="rId2" Type="http://schemas.openxmlformats.org/officeDocument/2006/relationships/hyperlink" Target="http://kdf.mff.cuni.cz/vyuka/psp1/lib/exe/fetch.php?w=&amp;h=&amp;cache=cache&amp;media=ii_1_1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port.syta.cz/data/custom/image/ws.jpg" TargetMode="External"/><Relationship Id="rId5" Type="http://schemas.openxmlformats.org/officeDocument/2006/relationships/hyperlink" Target="http://www.aquadino.cz/ir/images/42-19217335A--c294xt196.jpg" TargetMode="External"/><Relationship Id="rId4" Type="http://schemas.openxmlformats.org/officeDocument/2006/relationships/hyperlink" Target="http://img.blesk.cz/static/old_abc/abctisk/46/20/4804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000504"/>
            <a:ext cx="6624736" cy="165219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Zabývá se vedením tepla ve vodě a ve vzduchu. Vysvětlení principu teplovodního ústředního topení. Využití vzestupných proudů teplého vzduchu ve volné přírodě. Vysvětlení využití tepelné výměny prouděním k ochlazování kapalin.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28662" y="3286124"/>
            <a:ext cx="7577814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Tepelná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výměna prouděním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406944"/>
            <a:ext cx="6070426" cy="2879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FY.8.A.12_Fyzika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Tepelná výměna prouděním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048" y="26292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některé látky jsou dobrými tepelnými vodiči, jiné jsou tepelnými izolanty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voda i vzduch jsou velmi špatnými vodiči tepla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zahřívání vody v konvici nebo v hrnci urychlíme promícháním vody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Otázka: Může se však voda promíchávat při zahřívání sama??? 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Co už víme: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143504" y="5286388"/>
            <a:ext cx="3286148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Prozkoumáme to pokusem: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16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Zahnutou skleněnou trubici naplníme vodou a oběma konci ji ponoříme do misky s obarvenou vodou. Pak v jedné spodní části začneme trubici zahřívat plamenem.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Pokus: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3500438"/>
            <a:ext cx="28956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obarvená voda vyplní celou trubici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zahříváním se kapaliny roztahují a tím se zmenšuje jejich hustota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teplejší voda o menší hustotě je vztlakovou silou vytlačována nahoru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ohřátá voda tak stoupá nahoru a po ochlazení klesá zase dolů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dochází k tepelné výměně prouděním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Výsledky pokusu: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Při ohřívání vody, např. v čajové konvici, se postupně voda promíchává prouděním a teplá voda se dostane do celé konvice.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KTIJ0HEZ\MC9003569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3571876"/>
            <a:ext cx="1810512" cy="1829714"/>
          </a:xfrm>
          <a:prstGeom prst="rect">
            <a:avLst/>
          </a:prstGeom>
          <a:noFill/>
        </p:spPr>
      </p:pic>
      <p:pic>
        <p:nvPicPr>
          <p:cNvPr id="4099" name="Picture 3" descr="C:\Documents and Settings\radek\Local Settings\Temporary Internet Files\Content.IE5\2TM785QB\MC900214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3286124"/>
            <a:ext cx="2196974" cy="2275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76"/>
            <a:ext cx="8229600" cy="243541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voda zahřátá v kotli má menší hustotu a stoupá nahoru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na její místo proudí ze spodních částí radiátorů chladnější voda, která už předala část tepla na zahřátí místností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i ve vzduchu se teplo šíří prouděním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Princip </a:t>
            </a:r>
            <a:r>
              <a:rPr lang="cs-CZ" sz="3600" dirty="0" err="1" smtClean="0">
                <a:solidFill>
                  <a:srgbClr val="C00000"/>
                </a:solidFill>
                <a:effectLst/>
              </a:rPr>
              <a:t>tepl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effectLst/>
              </a:rPr>
              <a:t>ovodního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 ústředního topení: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214422"/>
            <a:ext cx="42862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285860"/>
            <a:ext cx="19050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Pozorovali jste někdy větroň, jak krouží a stoupá vzhůru bez motoru?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Podobně umí „plachtit“ i ptáci, bez pohybu křídel.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u="sng" dirty="0" smtClean="0">
                <a:solidFill>
                  <a:srgbClr val="002060"/>
                </a:solidFill>
                <a:effectLst/>
              </a:rPr>
              <a:t>Využívají při tom vzestupných proudů teplého vzduchu ve volné přírodě.</a:t>
            </a:r>
            <a:endParaRPr lang="cs-CZ" sz="32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2TM785QB\MP900227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00438"/>
            <a:ext cx="3657600" cy="2420112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496NW9QJ\MC900055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357562"/>
            <a:ext cx="4526733" cy="2528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Nerovnoměrným zahříváním povrchu Země nastává proudění vzduchu, kterému říkáme VÍTR.</a:t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Přístroj na měření rychlosti a směru větru se nazývá ANEMOMETR.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000372"/>
            <a:ext cx="3143272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2928934"/>
            <a:ext cx="280035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2857496"/>
            <a:ext cx="2486025" cy="339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V kapalinách a v plynech nastává tepelná výměna především prouděním.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Teplejší části kapaliny nebo plynu stoupají vzhůru a chladnější klesají dolů.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Přenos tepla prouděním je tedy spojen se samovolným promícháváním kapaliny </a:t>
            </a:r>
            <a:r>
              <a:rPr lang="cs-CZ" sz="3200" b="1" smtClean="0">
                <a:solidFill>
                  <a:srgbClr val="0070C0"/>
                </a:solidFill>
              </a:rPr>
              <a:t>nebo plynu.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C00000"/>
                </a:solidFill>
                <a:effectLst/>
              </a:rPr>
              <a:t>ZÁVĚR, zapamatujte si:</a:t>
            </a:r>
            <a:endParaRPr lang="cs-CZ" sz="3600" u="sng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V kterých látkách může nastat tepelná výměna prouděním?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Je voda dobrý vodič tepla?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Vysvětli, jak se zahřívá voda v hrnci, když ho postavíme na zapálený plynový hořák.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Popiš využití proudění ve vodě a ve vzduchu k vytápění domu teplovodním ústředním topením.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Souhrnné otázky, odpovězte ústně: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32937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5) Pokus se vysvětlit, proč chladící těleso v chladničce bývá umístěno nahoře.</a:t>
            </a:r>
          </a:p>
          <a:p>
            <a:pPr>
              <a:buNone/>
            </a:pP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6) Zjisti ve třídě, která trubka vedoucí k radiátoru ústředního topení je chladnější, vysvětli proč.</a:t>
            </a:r>
          </a:p>
          <a:p>
            <a:pPr>
              <a:buNone/>
            </a:pP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Pokračování otázek: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496NW9QJ\MC9003569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1214422"/>
            <a:ext cx="1555394" cy="1842516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KTIJ0HEZ\MC9000787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3643314"/>
            <a:ext cx="1849473" cy="1986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5329246" cy="350698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gravitační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00B0F0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odstředivá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00B0F0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vztlaková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002060"/>
                </a:solidFill>
                <a:effectLst/>
              </a:rPr>
              <a:t>Vyber správnou odpověď: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C00000"/>
                </a:solidFill>
                <a:effectLst/>
              </a:rPr>
            </a:br>
            <a:r>
              <a:rPr lang="cs-CZ" sz="3600" dirty="0" smtClean="0">
                <a:solidFill>
                  <a:srgbClr val="C00000"/>
                </a:solidFill>
                <a:effectLst/>
              </a:rPr>
              <a:t>Jaká síla způsobuje, že při zahřívání vody zdola stoupá teplejší voda vzhůru?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C9003710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857496"/>
            <a:ext cx="1840687" cy="1551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6543692" cy="364986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a) </a:t>
            </a:r>
            <a:r>
              <a:rPr lang="cs-CZ" sz="2800" b="1" dirty="0" smtClean="0">
                <a:solidFill>
                  <a:srgbClr val="00B050"/>
                </a:solidFill>
              </a:rPr>
              <a:t>V blízkosti ledu se voda ochladí, ale na dně je voda teplejší.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b) Jak led taje, tak se voda postupně ode dna ochlazuje.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c) V blízkosti ledu se voda ochladí dotykem s ledem, tedy tepelnou výměnou vedením, a protože má studená voda větší hustotu, klesá dolů, naopak teplejší voda stoupá ode dna nahoru.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FF000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/>
            </a:r>
            <a:b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Když si chceme ochladit limonádu, vhodíme kousky ledu nahoru na hladinu. </a:t>
            </a:r>
            <a:b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K jakým procesům tepelné výměny dochází?</a:t>
            </a: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496NW9QJ\MP9004056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4000504"/>
            <a:ext cx="1666191" cy="249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http://kdf.mff.cuni.cz/vyuka/psp1/lib/exe/fetch.php?w=&amp;h=&amp;cache=cache&amp;media=ii_1_16.jpg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 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http://radiatory.epiag.eu/data/index_07.jpg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http://img.blesk.cz/static/old_abc/abctisk/46/20/48041.jpg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http://www.</a:t>
            </a:r>
            <a:r>
              <a:rPr lang="cs-CZ" sz="1600" b="1" dirty="0" err="1" smtClean="0">
                <a:solidFill>
                  <a:srgbClr val="0070C0"/>
                </a:solidFill>
                <a:hlinkClick r:id="rId5"/>
              </a:rPr>
              <a:t>aquadino.cz</a:t>
            </a: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/</a:t>
            </a:r>
            <a:r>
              <a:rPr lang="cs-CZ" sz="1600" b="1" dirty="0" err="1" smtClean="0">
                <a:solidFill>
                  <a:srgbClr val="0070C0"/>
                </a:solidFill>
                <a:hlinkClick r:id="rId5"/>
              </a:rPr>
              <a:t>ir</a:t>
            </a: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/images/42-19217335A--c294xt196.jpg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http://sport.syta.cz/data/</a:t>
            </a:r>
            <a:r>
              <a:rPr lang="cs-CZ" sz="1600" b="1" dirty="0" err="1" smtClean="0">
                <a:solidFill>
                  <a:srgbClr val="0070C0"/>
                </a:solidFill>
                <a:hlinkClick r:id="rId6"/>
              </a:rPr>
              <a:t>custom</a:t>
            </a: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/image/</a:t>
            </a:r>
            <a:r>
              <a:rPr lang="cs-CZ" sz="1600" b="1" dirty="0" err="1" smtClean="0">
                <a:solidFill>
                  <a:srgbClr val="0070C0"/>
                </a:solidFill>
                <a:hlinkClick r:id="rId6"/>
              </a:rPr>
              <a:t>ws.jpg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http://www.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nm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-bydleni.cz/images/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clanky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/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licon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-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pr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-1.jpg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133</TotalTime>
  <Words>584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Co už víme:</vt:lpstr>
      <vt:lpstr>Pokus: </vt:lpstr>
      <vt:lpstr>Výsledky pokusu:</vt:lpstr>
      <vt:lpstr>Při ohřívání vody, např. v čajové konvici, se postupně voda promíchává prouděním a teplá voda se dostane do celé konvice.</vt:lpstr>
      <vt:lpstr>Princip tepl ovodního ústředního topení:</vt:lpstr>
      <vt:lpstr>Pozorovali jste někdy větroň, jak krouží a stoupá vzhůru bez motoru? Podobně umí „plachtit“ i ptáci, bez pohybu křídel. Využívají při tom vzestupných proudů teplého vzduchu ve volné přírodě.</vt:lpstr>
      <vt:lpstr>Nerovnoměrným zahříváním povrchu Země nastává proudění vzduchu, kterému říkáme VÍTR. Přístroj na měření rychlosti a směru větru se nazývá ANEMOMETR.</vt:lpstr>
      <vt:lpstr>ZÁVĚR, zapamatujte si:</vt:lpstr>
      <vt:lpstr>Souhrnné otázky, odpovězte ústně:</vt:lpstr>
      <vt:lpstr>Pokračování otázek:</vt:lpstr>
      <vt:lpstr>Vyber správnou odpověď: Jaká síla způsobuje, že při zahřívání vody zdola stoupá teplejší voda vzhůru?</vt:lpstr>
      <vt:lpstr>Vyber správnou odpověď: Když si chceme ochladit limonádu, vhodíme kousky ledu nahoru na hladinu.  K jakým procesům tepelné výměny dochází?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fyzika</cp:lastModifiedBy>
  <cp:revision>27</cp:revision>
  <dcterms:created xsi:type="dcterms:W3CDTF">2011-11-12T17:32:16Z</dcterms:created>
  <dcterms:modified xsi:type="dcterms:W3CDTF">2011-11-21T10:35:15Z</dcterms:modified>
</cp:coreProperties>
</file>