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2" r:id="rId5"/>
    <p:sldId id="261" r:id="rId6"/>
    <p:sldId id="273" r:id="rId7"/>
    <p:sldId id="272" r:id="rId8"/>
    <p:sldId id="271" r:id="rId9"/>
    <p:sldId id="274" r:id="rId10"/>
    <p:sldId id="258" r:id="rId11"/>
    <p:sldId id="277" r:id="rId12"/>
    <p:sldId id="269" r:id="rId13"/>
    <p:sldId id="264" r:id="rId14"/>
    <p:sldId id="268" r:id="rId15"/>
    <p:sldId id="267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7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5383F6C-E605-4464-AFA2-B5702402DC0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42FCC8F-B44C-4061-805E-D4BBA31D5F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pc="100" dirty="0" smtClean="0"/>
              <a:t>Stezky </a:t>
            </a:r>
            <a:r>
              <a:rPr lang="cs-CZ" spc="100" dirty="0" smtClean="0"/>
              <a:t>Karvinou</a:t>
            </a:r>
            <a:endParaRPr lang="cs-CZ" spc="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 a společnost</a:t>
            </a:r>
          </a:p>
          <a:p>
            <a:r>
              <a:rPr lang="cs-CZ" dirty="0" smtClean="0"/>
              <a:t>2. </a:t>
            </a:r>
            <a:r>
              <a:rPr lang="cs-CZ" dirty="0"/>
              <a:t>s</a:t>
            </a:r>
            <a:r>
              <a:rPr lang="cs-CZ" dirty="0" smtClean="0"/>
              <a:t>tupeň ZŠS</a:t>
            </a:r>
          </a:p>
          <a:p>
            <a:r>
              <a:rPr lang="cs-CZ" dirty="0" smtClean="0"/>
              <a:t>Mgr. Eva Lichá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Stezky po Karviné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J:\FOTO\Archiv, květen 2012\P5100164.JPG"/>
          <p:cNvPicPr>
            <a:picLocks noChangeAspect="1" noChangeArrowheads="1"/>
          </p:cNvPicPr>
          <p:nvPr/>
        </p:nvPicPr>
        <p:blipFill rotWithShape="1">
          <a:blip r:embed="rId2" cstate="print"/>
          <a:srcRect l="11198" r="7438" b="8333"/>
          <a:stretch/>
        </p:blipFill>
        <p:spPr bwMode="auto">
          <a:xfrm>
            <a:off x="611561" y="620688"/>
            <a:ext cx="7848872" cy="5616624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2241" y="2420888"/>
            <a:ext cx="7168223" cy="324250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perspectiveHeroicExtremeRightFacing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Budova magistrátu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J:\FOTO\Archiv, květen 2012\P5090137.JPG"/>
          <p:cNvPicPr>
            <a:picLocks noChangeAspect="1" noChangeArrowheads="1"/>
          </p:cNvPicPr>
          <p:nvPr/>
        </p:nvPicPr>
        <p:blipFill rotWithShape="1">
          <a:blip r:embed="rId2" cstate="print"/>
          <a:srcRect l="3751"/>
          <a:stretch/>
        </p:blipFill>
        <p:spPr bwMode="auto">
          <a:xfrm>
            <a:off x="755576" y="1868937"/>
            <a:ext cx="7632848" cy="4368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/>
              <a:t>Místo, kde si občan Karviné vyřizuje první občanský průkaz a následně všechny změny.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        .</a:t>
            </a:r>
            <a:endParaRPr lang="cs-CZ" dirty="0"/>
          </a:p>
        </p:txBody>
      </p:sp>
      <p:pic>
        <p:nvPicPr>
          <p:cNvPr id="2050" name="Picture 2" descr="J:\FOTO\Archiv, květen 2012\P50901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895764"/>
            <a:ext cx="6018203" cy="3385239"/>
          </a:xfrm>
          <a:prstGeom prst="rect">
            <a:avLst/>
          </a:prstGeom>
          <a:noFill/>
        </p:spPr>
      </p:pic>
      <p:pic>
        <p:nvPicPr>
          <p:cNvPr id="2051" name="Picture 3" descr="J:\FOTO\Archiv, květen 2012\P5090135.JPG"/>
          <p:cNvPicPr>
            <a:picLocks noChangeAspect="1" noChangeArrowheads="1"/>
          </p:cNvPicPr>
          <p:nvPr/>
        </p:nvPicPr>
        <p:blipFill>
          <a:blip r:embed="rId3" cstate="print"/>
          <a:srcRect r="8750"/>
          <a:stretch>
            <a:fillRect/>
          </a:stretch>
        </p:blipFill>
        <p:spPr bwMode="auto">
          <a:xfrm rot="327629">
            <a:off x="309905" y="2170399"/>
            <a:ext cx="5474920" cy="3374951"/>
          </a:xfrm>
          <a:prstGeom prst="rect">
            <a:avLst/>
          </a:prstGeom>
          <a:noFill/>
          <a:scene3d>
            <a:camera prst="perspectiveContrastingRightFacing"/>
            <a:lightRig rig="threePt" dir="t"/>
          </a:scene3d>
          <a:sp3d>
            <a:bevelT w="152400" h="50800" prst="softRound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Magistrát najdi na mapě města.</a:t>
            </a:r>
            <a:endParaRPr lang="cs-CZ" dirty="0"/>
          </a:p>
        </p:txBody>
      </p:sp>
      <p:pic>
        <p:nvPicPr>
          <p:cNvPr id="3074" name="Picture 2" descr="J:\FOTO\Archiv, květen 2012\P509013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951825"/>
            <a:ext cx="6800850" cy="3825478"/>
          </a:xfrm>
          <a:prstGeom prst="rect">
            <a:avLst/>
          </a:prstGeom>
          <a:noFill/>
        </p:spPr>
      </p:pic>
      <p:pic>
        <p:nvPicPr>
          <p:cNvPr id="3075" name="Picture 3" descr="J:\FOTO\Archiv, květen 2012\P5090140.JPG"/>
          <p:cNvPicPr>
            <a:picLocks noChangeAspect="1" noChangeArrowheads="1"/>
          </p:cNvPicPr>
          <p:nvPr/>
        </p:nvPicPr>
        <p:blipFill>
          <a:blip r:embed="rId3" cstate="print"/>
          <a:srcRect l="16798" t="12297" r="30103" b="32366"/>
          <a:stretch>
            <a:fillRect/>
          </a:stretch>
        </p:blipFill>
        <p:spPr bwMode="auto">
          <a:xfrm>
            <a:off x="1043608" y="3140968"/>
            <a:ext cx="4143404" cy="2428892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..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626236" y="396258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http://mapy.</a:t>
            </a:r>
            <a:r>
              <a:rPr lang="cs-CZ" dirty="0" err="1" smtClean="0"/>
              <a:t>cz</a:t>
            </a:r>
            <a:r>
              <a:rPr lang="cs-CZ" dirty="0" smtClean="0"/>
              <a:t>/s/3PAA</a:t>
            </a:r>
            <a:endParaRPr lang="cs-CZ" dirty="0"/>
          </a:p>
        </p:txBody>
      </p:sp>
      <p:pic>
        <p:nvPicPr>
          <p:cNvPr id="15362" name="Picture 2" descr="C:\Documents and Settings\Petr\Plocha\mapy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13350" r="31041" b="24795"/>
          <a:stretch/>
        </p:blipFill>
        <p:spPr bwMode="auto">
          <a:xfrm>
            <a:off x="755576" y="620687"/>
            <a:ext cx="7695697" cy="5475313"/>
          </a:xfrm>
          <a:prstGeom prst="rect">
            <a:avLst/>
          </a:prstGeom>
          <a:noFill/>
        </p:spPr>
      </p:pic>
      <p:sp>
        <p:nvSpPr>
          <p:cNvPr id="3" name="Šipka doprava 2"/>
          <p:cNvSpPr/>
          <p:nvPr/>
        </p:nvSpPr>
        <p:spPr>
          <a:xfrm rot="7046306">
            <a:off x="3964858" y="261600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na mapě nemocnici.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4" name="Picture 2" descr="J:\FOTO\Archiv, květen 2012\P5100186.JPG"/>
          <p:cNvPicPr>
            <a:picLocks noChangeAspect="1" noChangeArrowheads="1"/>
          </p:cNvPicPr>
          <p:nvPr/>
        </p:nvPicPr>
        <p:blipFill rotWithShape="1">
          <a:blip r:embed="rId2" cstate="print"/>
          <a:srcRect l="3507" t="2306" r="14928" b="16067"/>
          <a:stretch/>
        </p:blipFill>
        <p:spPr bwMode="auto">
          <a:xfrm>
            <a:off x="724775" y="1967344"/>
            <a:ext cx="7703128" cy="43362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Pomůže ti název ulice.</a:t>
            </a:r>
            <a:endParaRPr lang="cs-CZ" dirty="0"/>
          </a:p>
        </p:txBody>
      </p:sp>
      <p:pic>
        <p:nvPicPr>
          <p:cNvPr id="14338" name="Picture 2" descr="J:\FOTO\Archiv, květen 2012\P5100187.JPG"/>
          <p:cNvPicPr>
            <a:picLocks noChangeAspect="1" noChangeArrowheads="1"/>
          </p:cNvPicPr>
          <p:nvPr/>
        </p:nvPicPr>
        <p:blipFill>
          <a:blip r:embed="rId2" cstate="print"/>
          <a:srcRect l="21015" t="752" r="23978" b="37815"/>
          <a:stretch>
            <a:fillRect/>
          </a:stretch>
        </p:blipFill>
        <p:spPr bwMode="auto">
          <a:xfrm>
            <a:off x="1691680" y="1988840"/>
            <a:ext cx="5903877" cy="3708846"/>
          </a:xfrm>
          <a:prstGeom prst="rect">
            <a:avLst/>
          </a:prstGeom>
          <a:noFill/>
        </p:spPr>
      </p:pic>
      <p:pic>
        <p:nvPicPr>
          <p:cNvPr id="14339" name="Picture 3" descr="J:\FOTO\Archiv, květen 2012\P5100188.JPG"/>
          <p:cNvPicPr>
            <a:picLocks noChangeAspect="1" noChangeArrowheads="1"/>
          </p:cNvPicPr>
          <p:nvPr/>
        </p:nvPicPr>
        <p:blipFill>
          <a:blip r:embed="rId3" cstate="print"/>
          <a:srcRect l="29297" t="9954" r="43359" b="62269"/>
          <a:stretch>
            <a:fillRect/>
          </a:stretch>
        </p:blipFill>
        <p:spPr bwMode="auto">
          <a:xfrm>
            <a:off x="857224" y="2492896"/>
            <a:ext cx="3875566" cy="221457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 descr="C:\Documents and Settings\Petr\Plocha\mapy2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10511" t="7429" r="28322" b="3157"/>
          <a:stretch/>
        </p:blipFill>
        <p:spPr bwMode="auto">
          <a:xfrm>
            <a:off x="775854" y="581891"/>
            <a:ext cx="7620001" cy="5708074"/>
          </a:xfrm>
          <a:prstGeom prst="rect">
            <a:avLst/>
          </a:prstGeom>
          <a:noFill/>
        </p:spPr>
      </p:pic>
      <p:sp>
        <p:nvSpPr>
          <p:cNvPr id="3" name="Šipka dolů 2"/>
          <p:cNvSpPr/>
          <p:nvPr/>
        </p:nvSpPr>
        <p:spPr>
          <a:xfrm>
            <a:off x="5146033" y="2003692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Poznáš </a:t>
            </a:r>
            <a:r>
              <a:rPr lang="cs-CZ" dirty="0"/>
              <a:t>budovu na fotografii?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J:\FOTO\Archiv, květen 2012\P5100159.JPG"/>
          <p:cNvPicPr>
            <a:picLocks noChangeAspect="1" noChangeArrowheads="1"/>
          </p:cNvPicPr>
          <p:nvPr/>
        </p:nvPicPr>
        <p:blipFill rotWithShape="1">
          <a:blip r:embed="rId2" cstate="print"/>
          <a:srcRect r="4333" b="6036"/>
          <a:stretch/>
        </p:blipFill>
        <p:spPr bwMode="auto">
          <a:xfrm>
            <a:off x="744813" y="2060848"/>
            <a:ext cx="7704856" cy="4256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Budovu archivu najdeš na ulici Fryštátská.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41532"/>
            <a:ext cx="7632848" cy="4450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5014535">
            <a:off x="4986945" y="388340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7780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Státní archiv je místem poznání i zábavy a odpočinku.</a:t>
            </a:r>
            <a:endParaRPr lang="cs-CZ" dirty="0"/>
          </a:p>
        </p:txBody>
      </p:sp>
      <p:pic>
        <p:nvPicPr>
          <p:cNvPr id="9220" name="Picture 4" descr="J:\FOTO\Archiv, květen 2012\P5100160.JPG"/>
          <p:cNvPicPr>
            <a:picLocks noChangeAspect="1" noChangeArrowheads="1"/>
          </p:cNvPicPr>
          <p:nvPr/>
        </p:nvPicPr>
        <p:blipFill>
          <a:blip r:embed="rId2" cstate="print"/>
          <a:srcRect r="14678" b="53836"/>
          <a:stretch>
            <a:fillRect/>
          </a:stretch>
        </p:blipFill>
        <p:spPr bwMode="auto">
          <a:xfrm>
            <a:off x="899592" y="1988840"/>
            <a:ext cx="7332737" cy="2231703"/>
          </a:xfrm>
          <a:prstGeom prst="rect">
            <a:avLst/>
          </a:prstGeom>
          <a:noFill/>
        </p:spPr>
      </p:pic>
      <p:pic>
        <p:nvPicPr>
          <p:cNvPr id="9218" name="Picture 2" descr="J:\FOTO\Archiv, květen 2012\P5100146.JPG"/>
          <p:cNvPicPr>
            <a:picLocks noChangeAspect="1" noChangeArrowheads="1"/>
          </p:cNvPicPr>
          <p:nvPr/>
        </p:nvPicPr>
        <p:blipFill>
          <a:blip r:embed="rId3" cstate="print"/>
          <a:srcRect t="22453" r="54303" b="20833"/>
          <a:stretch>
            <a:fillRect/>
          </a:stretch>
        </p:blipFill>
        <p:spPr bwMode="auto">
          <a:xfrm>
            <a:off x="1116330" y="4071942"/>
            <a:ext cx="2689159" cy="18773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2" descr="J:\FOTO\Archiv, květen 2012\P5100141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4067944" y="3717032"/>
            <a:ext cx="4104456" cy="2307608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J:\FOTO\Archiv, květen 2012\P5100151.JPG"/>
          <p:cNvPicPr>
            <a:picLocks noChangeAspect="1" noChangeArrowheads="1"/>
          </p:cNvPicPr>
          <p:nvPr/>
        </p:nvPicPr>
        <p:blipFill rotWithShape="1">
          <a:blip r:embed="rId2" cstate="print"/>
          <a:srcRect t="17083" b="15583"/>
          <a:stretch/>
        </p:blipFill>
        <p:spPr bwMode="auto">
          <a:xfrm>
            <a:off x="827584" y="3429001"/>
            <a:ext cx="7443821" cy="2819400"/>
          </a:xfrm>
          <a:prstGeom prst="rect">
            <a:avLst/>
          </a:prstGeom>
          <a:noFill/>
        </p:spPr>
      </p:pic>
      <p:pic>
        <p:nvPicPr>
          <p:cNvPr id="8195" name="Picture 3" descr="J:\FOTO\Archiv, květen 2012\P5100144.JPG"/>
          <p:cNvPicPr>
            <a:picLocks noChangeAspect="1" noChangeArrowheads="1"/>
          </p:cNvPicPr>
          <p:nvPr/>
        </p:nvPicPr>
        <p:blipFill>
          <a:blip r:embed="rId3" cstate="print"/>
          <a:srcRect l="5814" r="16113" b="19675"/>
          <a:stretch>
            <a:fillRect/>
          </a:stretch>
        </p:blipFill>
        <p:spPr bwMode="auto">
          <a:xfrm>
            <a:off x="827584" y="679582"/>
            <a:ext cx="4744548" cy="2745761"/>
          </a:xfrm>
          <a:prstGeom prst="rect">
            <a:avLst/>
          </a:prstGeom>
          <a:noFill/>
        </p:spPr>
      </p:pic>
      <p:pic>
        <p:nvPicPr>
          <p:cNvPr id="8196" name="Picture 4" descr="J:\FOTO\Archiv, květen 2012\P5100143.JPG"/>
          <p:cNvPicPr>
            <a:picLocks noChangeAspect="1" noChangeArrowheads="1"/>
          </p:cNvPicPr>
          <p:nvPr/>
        </p:nvPicPr>
        <p:blipFill>
          <a:blip r:embed="rId4" cstate="print"/>
          <a:srcRect l="32352" t="6375" r="8197" b="20765"/>
          <a:stretch>
            <a:fillRect/>
          </a:stretch>
        </p:blipFill>
        <p:spPr bwMode="auto">
          <a:xfrm>
            <a:off x="4241807" y="647478"/>
            <a:ext cx="4029598" cy="27778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J:\FOTO\Archiv, květen 2012\P51001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5723" y="836712"/>
            <a:ext cx="5357850" cy="30137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Studovna</a:t>
            </a:r>
            <a:endParaRPr lang="cs-CZ" dirty="0"/>
          </a:p>
        </p:txBody>
      </p:sp>
      <p:pic>
        <p:nvPicPr>
          <p:cNvPr id="10243" name="Picture 3" descr="J:\FOTO\Archiv, květen 2012\P5100153.JPG"/>
          <p:cNvPicPr>
            <a:picLocks noChangeAspect="1" noChangeArrowheads="1"/>
          </p:cNvPicPr>
          <p:nvPr/>
        </p:nvPicPr>
        <p:blipFill>
          <a:blip r:embed="rId3" cstate="print"/>
          <a:srcRect l="18681" b="17973"/>
          <a:stretch>
            <a:fillRect/>
          </a:stretch>
        </p:blipFill>
        <p:spPr bwMode="auto">
          <a:xfrm>
            <a:off x="2987823" y="3140968"/>
            <a:ext cx="5286413" cy="29994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Zveme tě k návštěvě.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J:\FOTO\Archiv, květen 2012\P5100155.JPG"/>
          <p:cNvPicPr>
            <a:picLocks noChangeAspect="1" noChangeArrowheads="1"/>
          </p:cNvPicPr>
          <p:nvPr/>
        </p:nvPicPr>
        <p:blipFill rotWithShape="1">
          <a:blip r:embed="rId2" cstate="print"/>
          <a:srcRect l="22825" t="8539" b="3629"/>
          <a:stretch/>
        </p:blipFill>
        <p:spPr bwMode="auto">
          <a:xfrm>
            <a:off x="1115616" y="1875373"/>
            <a:ext cx="6552728" cy="4194875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52400" h="50800" prst="softRound"/>
          </a:sp3d>
        </p:spPr>
      </p:pic>
      <p:pic>
        <p:nvPicPr>
          <p:cNvPr id="11267" name="Picture 3" descr="J:\FOTO\Archiv, květen 2012\P5100157.JPG"/>
          <p:cNvPicPr>
            <a:picLocks noChangeAspect="1" noChangeArrowheads="1"/>
          </p:cNvPicPr>
          <p:nvPr/>
        </p:nvPicPr>
        <p:blipFill>
          <a:blip r:embed="rId3" cstate="print"/>
          <a:srcRect l="4427" t="-463" r="28516" b="-232"/>
          <a:stretch>
            <a:fillRect/>
          </a:stretch>
        </p:blipFill>
        <p:spPr bwMode="auto">
          <a:xfrm>
            <a:off x="4830623" y="2571745"/>
            <a:ext cx="3701818" cy="3126778"/>
          </a:xfrm>
          <a:prstGeom prst="rect">
            <a:avLst/>
          </a:prstGeom>
          <a:noFill/>
          <a:scene3d>
            <a:camera prst="perspectiveContrastingLeftFacing"/>
            <a:lightRig rig="threePt" dir="t"/>
          </a:scene3d>
          <a:sp3d>
            <a:bevelT w="101600" prst="riblet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http://mapy.</a:t>
            </a:r>
            <a:r>
              <a:rPr lang="cs-CZ" sz="1200" dirty="0" err="1" smtClean="0"/>
              <a:t>cz</a:t>
            </a:r>
            <a:r>
              <a:rPr lang="cs-CZ" sz="1200" dirty="0" smtClean="0"/>
              <a:t>/#x=18.536190&amp;y=49.865503&amp;z=16&amp;d=</a:t>
            </a:r>
            <a:r>
              <a:rPr lang="cs-CZ" sz="1200" dirty="0" err="1" smtClean="0"/>
              <a:t>muni</a:t>
            </a:r>
            <a:r>
              <a:rPr lang="cs-CZ" sz="1200" dirty="0" smtClean="0"/>
              <a:t>_4599_1&amp;t=s&amp;q=</a:t>
            </a:r>
            <a:r>
              <a:rPr lang="cs-CZ" sz="1200" dirty="0" err="1" smtClean="0"/>
              <a:t>karvin</a:t>
            </a:r>
            <a:r>
              <a:rPr lang="cs-CZ" sz="1200" dirty="0" smtClean="0"/>
              <a:t>%C3%A1&amp;</a:t>
            </a:r>
            <a:r>
              <a:rPr lang="cs-CZ" sz="1200" dirty="0" err="1" smtClean="0"/>
              <a:t>qp</a:t>
            </a:r>
            <a:r>
              <a:rPr lang="cs-CZ" sz="1200" dirty="0" smtClean="0"/>
              <a:t>=9.549106_47.864290_21.517027_51.459729_6</a:t>
            </a:r>
          </a:p>
          <a:p>
            <a:r>
              <a:rPr lang="cs-CZ" sz="1200" dirty="0" smtClean="0"/>
              <a:t>http://mapy.</a:t>
            </a:r>
            <a:r>
              <a:rPr lang="cs-CZ" sz="1200" dirty="0" err="1" smtClean="0"/>
              <a:t>cz</a:t>
            </a:r>
            <a:r>
              <a:rPr lang="cs-CZ" sz="1200" dirty="0" smtClean="0"/>
              <a:t>/#x=18.549967&amp;y=49.848680&amp;z=16&amp;d=</a:t>
            </a:r>
            <a:r>
              <a:rPr lang="cs-CZ" sz="1200" dirty="0" err="1" smtClean="0"/>
              <a:t>muni</a:t>
            </a:r>
            <a:r>
              <a:rPr lang="cs-CZ" sz="1200" dirty="0" smtClean="0"/>
              <a:t>_4599_1&amp;t=s&amp;q=</a:t>
            </a:r>
            <a:r>
              <a:rPr lang="cs-CZ" sz="1200" dirty="0" err="1" smtClean="0"/>
              <a:t>karvin</a:t>
            </a:r>
            <a:r>
              <a:rPr lang="cs-CZ" sz="1200" dirty="0" smtClean="0"/>
              <a:t>%C3%A1&amp;</a:t>
            </a:r>
            <a:r>
              <a:rPr lang="cs-CZ" sz="1200" dirty="0" err="1" smtClean="0"/>
              <a:t>qp</a:t>
            </a:r>
            <a:r>
              <a:rPr lang="cs-CZ" sz="1200" dirty="0" smtClean="0"/>
              <a:t>=9.549106_47.864290_21.517027_51.459729_6</a:t>
            </a:r>
          </a:p>
          <a:p>
            <a:r>
              <a:rPr lang="cs-CZ" sz="1200" dirty="0" smtClean="0"/>
              <a:t>http://mapy.</a:t>
            </a:r>
            <a:r>
              <a:rPr lang="cs-CZ" sz="1200" dirty="0" err="1" smtClean="0"/>
              <a:t>cz</a:t>
            </a:r>
            <a:r>
              <a:rPr lang="cs-CZ" sz="1200" dirty="0" smtClean="0"/>
              <a:t>/#x=18.546994&amp;y=49.854057&amp;z=16&amp;d=</a:t>
            </a:r>
            <a:r>
              <a:rPr lang="cs-CZ" sz="1200" dirty="0" err="1" smtClean="0"/>
              <a:t>muni</a:t>
            </a:r>
            <a:r>
              <a:rPr lang="cs-CZ" sz="1200" dirty="0" smtClean="0"/>
              <a:t>_4599_1&amp;t=s&amp;q=</a:t>
            </a:r>
            <a:r>
              <a:rPr lang="cs-CZ" sz="1200" dirty="0" err="1" smtClean="0"/>
              <a:t>karvin</a:t>
            </a:r>
            <a:r>
              <a:rPr lang="cs-CZ" sz="1200" dirty="0" smtClean="0"/>
              <a:t>%C3%A1&amp;</a:t>
            </a:r>
            <a:r>
              <a:rPr lang="cs-CZ" sz="1200" dirty="0" err="1" smtClean="0"/>
              <a:t>qp</a:t>
            </a:r>
            <a:r>
              <a:rPr lang="cs-CZ" sz="1200" dirty="0" smtClean="0"/>
              <a:t>=9.549106_47.864290_21.517027_51.459729_6</a:t>
            </a:r>
          </a:p>
          <a:p>
            <a:r>
              <a:rPr lang="cs-CZ" dirty="0" smtClean="0"/>
              <a:t>Fotografie: archiv autorky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195</TotalTime>
  <Words>102</Words>
  <Application>Microsoft Office PowerPoint</Application>
  <PresentationFormat>Předvádění na obrazovce (4:3)</PresentationFormat>
  <Paragraphs>23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Špendlík</vt:lpstr>
      <vt:lpstr>Stezky Karvinou</vt:lpstr>
      <vt:lpstr>Stezky po Karviné</vt:lpstr>
      <vt:lpstr>Budova magistrátu</vt:lpstr>
      <vt:lpstr>Místo, kde si občan Karviné vyřizuje první občanský průkaz a následně všechny změny.</vt:lpstr>
      <vt:lpstr>Magistrát najdi na mapě města.</vt:lpstr>
      <vt:lpstr>http://mapy.cz/s/3PAA</vt:lpstr>
      <vt:lpstr>Najdi na mapě nemocnici.</vt:lpstr>
      <vt:lpstr>Pomůže ti název ulice.</vt:lpstr>
      <vt:lpstr>Snímek 9</vt:lpstr>
      <vt:lpstr> Poznáš budovu na fotografii? </vt:lpstr>
      <vt:lpstr>Budovu archivu najdeš na ulici Fryštátská.</vt:lpstr>
      <vt:lpstr>Státní archiv je místem poznání i zábavy a odpočinku.</vt:lpstr>
      <vt:lpstr>Snímek 13</vt:lpstr>
      <vt:lpstr>                               Studovna</vt:lpstr>
      <vt:lpstr>Zveme tě k návštěvě.</vt:lpstr>
      <vt:lpstr>Použité odkazy: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spravce</cp:lastModifiedBy>
  <cp:revision>22</cp:revision>
  <dcterms:created xsi:type="dcterms:W3CDTF">2012-05-13T16:13:42Z</dcterms:created>
  <dcterms:modified xsi:type="dcterms:W3CDTF">2012-05-23T06:24:05Z</dcterms:modified>
</cp:coreProperties>
</file>