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0"/>
  </p:notesMasterIdLst>
  <p:sldIdLst>
    <p:sldId id="256" r:id="rId2"/>
    <p:sldId id="272" r:id="rId3"/>
    <p:sldId id="262" r:id="rId4"/>
    <p:sldId id="273" r:id="rId5"/>
    <p:sldId id="274" r:id="rId6"/>
    <p:sldId id="277" r:id="rId7"/>
    <p:sldId id="278" r:id="rId8"/>
    <p:sldId id="261" r:id="rId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90" y="-15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B2A0D2F-5939-476D-8256-98F08DE052F2}" type="datetimeFigureOut">
              <a:rPr lang="cs-CZ"/>
              <a:pPr>
                <a:defRPr/>
              </a:pPr>
              <a:t>4.3.2012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620B499D-F5EF-4E16-81E1-4588D256097C}"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2.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3.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4.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5.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6.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7.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8.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9.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0.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2.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fontAlgn="auto">
              <a:spcBef>
                <a:spcPts val="0"/>
              </a:spcBef>
              <a:spcAft>
                <a:spcPts val="0"/>
              </a:spcAft>
              <a:defRPr/>
            </a:pPr>
            <a:endParaRPr lang="en-US"/>
          </a:p>
        </p:txBody>
      </p:sp>
      <p:sp>
        <p:nvSpPr>
          <p:cNvPr id="5" name="Elipsa 8"/>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fontAlgn="auto">
              <a:spcBef>
                <a:spcPts val="0"/>
              </a:spcBef>
              <a:spcAft>
                <a:spcPts val="0"/>
              </a:spcAft>
              <a:defRPr/>
            </a:pPr>
            <a:endParaRPr lang="en-US"/>
          </a:p>
        </p:txBody>
      </p:sp>
      <p:sp>
        <p:nvSpPr>
          <p:cNvPr id="14" name="Nadpis 13"/>
          <p:cNvSpPr>
            <a:spLocks noGrp="1"/>
          </p:cNvSpPr>
          <p:nvPr>
            <p:ph type="ctrTitle"/>
          </p:nvPr>
        </p:nvSpPr>
        <p:spPr>
          <a:xfrm>
            <a:off x="1432560" y="359898"/>
            <a:ext cx="7406640" cy="1472184"/>
          </a:xfrm>
        </p:spPr>
        <p:txBody>
          <a:bodyPr anchor="b"/>
          <a:lstStyle>
            <a:lvl1pPr algn="l">
              <a:defRPr/>
            </a:lvl1pPr>
            <a:extLst/>
          </a:lstStyle>
          <a:p>
            <a:r>
              <a:rPr lang="cs-CZ" smtClean="0"/>
              <a:t>Klepnutím lze upravit styl předlohy nadpisů.</a:t>
            </a:r>
            <a:endParaRPr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cs-CZ" smtClean="0"/>
              <a:t>Klepnutím lze upravit styl předlohy podnadpisů.</a:t>
            </a:r>
            <a:endParaRPr lang="en-US"/>
          </a:p>
        </p:txBody>
      </p:sp>
      <p:sp>
        <p:nvSpPr>
          <p:cNvPr id="6" name="Zástupný symbol pro datum 6"/>
          <p:cNvSpPr>
            <a:spLocks noGrp="1"/>
          </p:cNvSpPr>
          <p:nvPr>
            <p:ph type="dt" sz="half" idx="10"/>
          </p:nvPr>
        </p:nvSpPr>
        <p:spPr/>
        <p:txBody>
          <a:bodyPr/>
          <a:lstStyle>
            <a:lvl1pPr>
              <a:defRPr/>
            </a:lvl1pPr>
            <a:extLst/>
          </a:lstStyle>
          <a:p>
            <a:pPr>
              <a:defRPr/>
            </a:pPr>
            <a:fld id="{96396514-4047-457C-817C-CB642ACC0482}" type="datetimeFigureOut">
              <a:rPr lang="cs-CZ"/>
              <a:pPr>
                <a:defRPr/>
              </a:pPr>
              <a:t>4.3.2012</a:t>
            </a:fld>
            <a:endParaRPr lang="cs-CZ"/>
          </a:p>
        </p:txBody>
      </p:sp>
      <p:sp>
        <p:nvSpPr>
          <p:cNvPr id="7" name="Zástupný symbol pro zápatí 19"/>
          <p:cNvSpPr>
            <a:spLocks noGrp="1"/>
          </p:cNvSpPr>
          <p:nvPr>
            <p:ph type="ftr" sz="quarter" idx="11"/>
          </p:nvPr>
        </p:nvSpPr>
        <p:spPr/>
        <p:txBody>
          <a:bodyPr/>
          <a:lstStyle>
            <a:lvl1pPr>
              <a:defRPr/>
            </a:lvl1pPr>
            <a:extLst/>
          </a:lstStyle>
          <a:p>
            <a:pPr>
              <a:defRPr/>
            </a:pPr>
            <a:endParaRPr lang="cs-CZ"/>
          </a:p>
        </p:txBody>
      </p:sp>
      <p:sp>
        <p:nvSpPr>
          <p:cNvPr id="8" name="Zástupný symbol pro číslo snímku 9"/>
          <p:cNvSpPr>
            <a:spLocks noGrp="1"/>
          </p:cNvSpPr>
          <p:nvPr>
            <p:ph type="sldNum" sz="quarter" idx="12"/>
          </p:nvPr>
        </p:nvSpPr>
        <p:spPr/>
        <p:txBody>
          <a:bodyPr/>
          <a:lstStyle>
            <a:lvl1pPr>
              <a:defRPr/>
            </a:lvl1pPr>
            <a:extLst/>
          </a:lstStyle>
          <a:p>
            <a:pPr>
              <a:defRPr/>
            </a:pPr>
            <a:fld id="{83B0A909-78A1-485E-944B-E39266B7ACD8}"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obsah 2"/>
          <p:cNvSpPr>
            <a:spLocks noGrp="1"/>
          </p:cNvSpPr>
          <p:nvPr>
            <p:ph idx="1"/>
          </p:nvPr>
        </p:nvSpPr>
        <p:spPr/>
        <p:txBody>
          <a:bodyPr/>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3"/>
          <p:cNvSpPr>
            <a:spLocks noGrp="1"/>
          </p:cNvSpPr>
          <p:nvPr>
            <p:ph type="dt" sz="half" idx="10"/>
          </p:nvPr>
        </p:nvSpPr>
        <p:spPr/>
        <p:txBody>
          <a:bodyPr/>
          <a:lstStyle>
            <a:lvl1pPr>
              <a:defRPr/>
            </a:lvl1pPr>
          </a:lstStyle>
          <a:p>
            <a:pPr>
              <a:defRPr/>
            </a:pPr>
            <a:fld id="{F5EC11A6-2760-4060-8020-43232074C0BA}" type="datetimeFigureOut">
              <a:rPr lang="cs-CZ"/>
              <a:pPr>
                <a:defRPr/>
              </a:pPr>
              <a:t>4.3.2012</a:t>
            </a:fld>
            <a:endParaRPr lang="cs-CZ"/>
          </a:p>
        </p:txBody>
      </p:sp>
      <p:sp>
        <p:nvSpPr>
          <p:cNvPr id="5" name="Zástupný symbol pro zápatí 9"/>
          <p:cNvSpPr>
            <a:spLocks noGrp="1"/>
          </p:cNvSpPr>
          <p:nvPr>
            <p:ph type="ftr" sz="quarter" idx="11"/>
          </p:nvPr>
        </p:nvSpPr>
        <p:spPr/>
        <p:txBody>
          <a:bodyPr/>
          <a:lstStyle>
            <a:lvl1pPr>
              <a:defRPr/>
            </a:lvl1pPr>
          </a:lstStyle>
          <a:p>
            <a:pPr>
              <a:defRPr/>
            </a:pPr>
            <a:endParaRPr lang="cs-CZ"/>
          </a:p>
        </p:txBody>
      </p:sp>
      <p:sp>
        <p:nvSpPr>
          <p:cNvPr id="6" name="Zástupný symbol pro číslo snímku 21"/>
          <p:cNvSpPr>
            <a:spLocks noGrp="1"/>
          </p:cNvSpPr>
          <p:nvPr>
            <p:ph type="sldNum" sz="quarter" idx="12"/>
          </p:nvPr>
        </p:nvSpPr>
        <p:spPr/>
        <p:txBody>
          <a:bodyPr/>
          <a:lstStyle>
            <a:lvl1pPr>
              <a:defRPr/>
            </a:lvl1pPr>
          </a:lstStyle>
          <a:p>
            <a:pPr>
              <a:defRPr/>
            </a:pPr>
            <a:fld id="{3F02A525-024C-4CF8-8E13-0D951981A6A7}"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Obdélník 6"/>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5" name="Obdélník 9"/>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6"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fontAlgn="auto">
              <a:spcBef>
                <a:spcPts val="0"/>
              </a:spcBef>
              <a:spcAft>
                <a:spcPts val="0"/>
              </a:spcAft>
              <a:defRPr/>
            </a:pPr>
            <a:endParaRPr lang="en-US"/>
          </a:p>
        </p:txBody>
      </p:sp>
      <p:sp>
        <p:nvSpPr>
          <p:cNvPr id="7" name="Elipsa 8"/>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cs-CZ" smtClean="0"/>
              <a:t>Klepnutím lze upravit styly předlohy textu.</a:t>
            </a:r>
          </a:p>
        </p:txBody>
      </p:sp>
      <p:sp>
        <p:nvSpPr>
          <p:cNvPr id="8" name="Zástupný symbol pro datum 3"/>
          <p:cNvSpPr>
            <a:spLocks noGrp="1"/>
          </p:cNvSpPr>
          <p:nvPr>
            <p:ph type="dt" sz="half" idx="10"/>
          </p:nvPr>
        </p:nvSpPr>
        <p:spPr/>
        <p:txBody>
          <a:bodyPr/>
          <a:lstStyle>
            <a:lvl1pPr>
              <a:defRPr/>
            </a:lvl1pPr>
            <a:extLst/>
          </a:lstStyle>
          <a:p>
            <a:pPr>
              <a:defRPr/>
            </a:pPr>
            <a:fld id="{697BD54B-51CD-4435-B378-DF50F6F3443F}" type="datetimeFigureOut">
              <a:rPr lang="cs-CZ"/>
              <a:pPr>
                <a:defRPr/>
              </a:pPr>
              <a:t>4.3.2012</a:t>
            </a:fld>
            <a:endParaRPr lang="cs-CZ"/>
          </a:p>
        </p:txBody>
      </p:sp>
      <p:sp>
        <p:nvSpPr>
          <p:cNvPr id="9" name="Zástupný symbol pro zápatí 4"/>
          <p:cNvSpPr>
            <a:spLocks noGrp="1"/>
          </p:cNvSpPr>
          <p:nvPr>
            <p:ph type="ftr" sz="quarter" idx="11"/>
          </p:nvPr>
        </p:nvSpPr>
        <p:spPr/>
        <p:txBody>
          <a:bodyPr/>
          <a:lstStyle>
            <a:lvl1pPr>
              <a:defRPr/>
            </a:lvl1pPr>
            <a:extLst/>
          </a:lstStyle>
          <a:p>
            <a:pPr>
              <a:defRPr/>
            </a:pPr>
            <a:endParaRPr lang="cs-CZ"/>
          </a:p>
        </p:txBody>
      </p:sp>
      <p:sp>
        <p:nvSpPr>
          <p:cNvPr id="10" name="Zástupný symbol pro číslo snímku 5"/>
          <p:cNvSpPr>
            <a:spLocks noGrp="1"/>
          </p:cNvSpPr>
          <p:nvPr>
            <p:ph type="sldNum" sz="quarter" idx="12"/>
          </p:nvPr>
        </p:nvSpPr>
        <p:spPr/>
        <p:txBody>
          <a:bodyPr/>
          <a:lstStyle>
            <a:lvl1pPr>
              <a:defRPr/>
            </a:lvl1pPr>
            <a:extLst/>
          </a:lstStyle>
          <a:p>
            <a:pPr>
              <a:defRPr/>
            </a:pPr>
            <a:fld id="{B6CA8DB8-DA0E-4F24-9A1A-085380A657D3}"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lang="cs-CZ" smtClean="0"/>
              <a:t>Klepnutím lze upravit styl předlohy nadpisů.</a:t>
            </a:r>
            <a:endParaRPr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23"/>
          <p:cNvSpPr>
            <a:spLocks noGrp="1"/>
          </p:cNvSpPr>
          <p:nvPr>
            <p:ph type="dt" sz="half" idx="10"/>
          </p:nvPr>
        </p:nvSpPr>
        <p:spPr/>
        <p:txBody>
          <a:bodyPr/>
          <a:lstStyle>
            <a:lvl1pPr>
              <a:defRPr/>
            </a:lvl1pPr>
          </a:lstStyle>
          <a:p>
            <a:pPr>
              <a:defRPr/>
            </a:pPr>
            <a:fld id="{75134193-31D7-4B56-839E-575EE7E6339F}" type="datetimeFigureOut">
              <a:rPr lang="cs-CZ"/>
              <a:pPr>
                <a:defRPr/>
              </a:pPr>
              <a:t>4.3.2012</a:t>
            </a:fld>
            <a:endParaRPr lang="cs-CZ"/>
          </a:p>
        </p:txBody>
      </p:sp>
      <p:sp>
        <p:nvSpPr>
          <p:cNvPr id="6" name="Zástupný symbol pro zápatí 9"/>
          <p:cNvSpPr>
            <a:spLocks noGrp="1"/>
          </p:cNvSpPr>
          <p:nvPr>
            <p:ph type="ftr" sz="quarter" idx="11"/>
          </p:nvPr>
        </p:nvSpPr>
        <p:spPr/>
        <p:txBody>
          <a:bodyPr/>
          <a:lstStyle>
            <a:lvl1pPr>
              <a:defRPr/>
            </a:lvl1pPr>
          </a:lstStyle>
          <a:p>
            <a:pPr>
              <a:defRPr/>
            </a:pPr>
            <a:endParaRPr lang="cs-CZ"/>
          </a:p>
        </p:txBody>
      </p:sp>
      <p:sp>
        <p:nvSpPr>
          <p:cNvPr id="7" name="Zástupný symbol pro číslo snímku 21"/>
          <p:cNvSpPr>
            <a:spLocks noGrp="1"/>
          </p:cNvSpPr>
          <p:nvPr>
            <p:ph type="sldNum" sz="quarter" idx="12"/>
          </p:nvPr>
        </p:nvSpPr>
        <p:spPr/>
        <p:txBody>
          <a:bodyPr/>
          <a:lstStyle>
            <a:lvl1pPr>
              <a:defRPr/>
            </a:lvl1pPr>
          </a:lstStyle>
          <a:p>
            <a:pPr>
              <a:defRPr/>
            </a:pPr>
            <a:fld id="{F8D32A0B-5B53-4E91-881F-251A084D52EE}"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lstStyle>
            <a:lvl1pPr algn="ctr">
              <a:defRPr sz="4500" b="1" cap="none" baseline="0"/>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lvl1pPr>
              <a:defRPr/>
            </a:lvl1pPr>
            <a:extLst/>
          </a:lstStyle>
          <a:p>
            <a:pPr>
              <a:defRPr/>
            </a:pPr>
            <a:fld id="{CA509777-491E-4565-A4D3-BEB90F98DA26}" type="datetimeFigureOut">
              <a:rPr lang="cs-CZ"/>
              <a:pPr>
                <a:defRPr/>
              </a:pPr>
              <a:t>4.3.2012</a:t>
            </a:fld>
            <a:endParaRPr lang="cs-CZ"/>
          </a:p>
        </p:txBody>
      </p:sp>
      <p:sp>
        <p:nvSpPr>
          <p:cNvPr id="8" name="Zástupný symbol pro zápatí 7"/>
          <p:cNvSpPr>
            <a:spLocks noGrp="1"/>
          </p:cNvSpPr>
          <p:nvPr>
            <p:ph type="ftr" sz="quarter" idx="11"/>
          </p:nvPr>
        </p:nvSpPr>
        <p:spPr/>
        <p:txBody>
          <a:bodyPr/>
          <a:lstStyle>
            <a:lvl1pPr>
              <a:defRPr/>
            </a:lvl1pPr>
            <a:extLst/>
          </a:lstStyle>
          <a:p>
            <a:pPr>
              <a:defRPr/>
            </a:pPr>
            <a:endParaRPr lang="cs-CZ"/>
          </a:p>
        </p:txBody>
      </p:sp>
      <p:sp>
        <p:nvSpPr>
          <p:cNvPr id="9" name="Zástupný symbol pro číslo snímku 8"/>
          <p:cNvSpPr>
            <a:spLocks noGrp="1"/>
          </p:cNvSpPr>
          <p:nvPr>
            <p:ph type="sldNum" sz="quarter" idx="12"/>
          </p:nvPr>
        </p:nvSpPr>
        <p:spPr/>
        <p:txBody>
          <a:bodyPr/>
          <a:lstStyle>
            <a:lvl1pPr>
              <a:defRPr/>
            </a:lvl1pPr>
            <a:extLst/>
          </a:lstStyle>
          <a:p>
            <a:pPr>
              <a:defRPr/>
            </a:pPr>
            <a:fld id="{E0FE6609-D2AC-4CC3-9BBC-D762105B2B9F}" type="slidenum">
              <a:rPr lang="cs-CZ"/>
              <a:pPr>
                <a:defRPr/>
              </a:pPr>
              <a:t>‹#›</a:t>
            </a:fld>
            <a:endParaRPr lang="cs-CZ"/>
          </a:p>
        </p:txBody>
      </p:sp>
    </p:spTree>
  </p:cSld>
  <p:clrMapOvr>
    <a:masterClrMapping/>
  </p:clrMapOvr>
  <p:transition spd="slow">
    <p:wipe dir="d"/>
    <p:sndAc>
      <p:stSnd>
        <p:snd r:embed="rId1" name="camera.wav"/>
      </p:stSnd>
    </p:sndAc>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lang="cs-CZ" smtClean="0"/>
              <a:t>Klepnutím lze upravit styl předlohy nadpisů.</a:t>
            </a:r>
            <a:endParaRPr lang="en-US"/>
          </a:p>
        </p:txBody>
      </p:sp>
      <p:sp>
        <p:nvSpPr>
          <p:cNvPr id="3" name="Zástupný symbol pro datum 23"/>
          <p:cNvSpPr>
            <a:spLocks noGrp="1"/>
          </p:cNvSpPr>
          <p:nvPr>
            <p:ph type="dt" sz="half" idx="10"/>
          </p:nvPr>
        </p:nvSpPr>
        <p:spPr/>
        <p:txBody>
          <a:bodyPr/>
          <a:lstStyle>
            <a:lvl1pPr>
              <a:defRPr/>
            </a:lvl1pPr>
          </a:lstStyle>
          <a:p>
            <a:pPr>
              <a:defRPr/>
            </a:pPr>
            <a:fld id="{1B0E80BA-DDC6-49DF-9CEA-32116A0DD3FF}" type="datetimeFigureOut">
              <a:rPr lang="cs-CZ"/>
              <a:pPr>
                <a:defRPr/>
              </a:pPr>
              <a:t>4.3.2012</a:t>
            </a:fld>
            <a:endParaRPr lang="cs-CZ"/>
          </a:p>
        </p:txBody>
      </p:sp>
      <p:sp>
        <p:nvSpPr>
          <p:cNvPr id="4" name="Zástupný symbol pro zápatí 9"/>
          <p:cNvSpPr>
            <a:spLocks noGrp="1"/>
          </p:cNvSpPr>
          <p:nvPr>
            <p:ph type="ftr" sz="quarter" idx="11"/>
          </p:nvPr>
        </p:nvSpPr>
        <p:spPr/>
        <p:txBody>
          <a:bodyPr/>
          <a:lstStyle>
            <a:lvl1pPr>
              <a:defRPr/>
            </a:lvl1pPr>
          </a:lstStyle>
          <a:p>
            <a:pPr>
              <a:defRPr/>
            </a:pPr>
            <a:endParaRPr lang="cs-CZ"/>
          </a:p>
        </p:txBody>
      </p:sp>
      <p:sp>
        <p:nvSpPr>
          <p:cNvPr id="5" name="Zástupný symbol pro číslo snímku 21"/>
          <p:cNvSpPr>
            <a:spLocks noGrp="1"/>
          </p:cNvSpPr>
          <p:nvPr>
            <p:ph type="sldNum" sz="quarter" idx="12"/>
          </p:nvPr>
        </p:nvSpPr>
        <p:spPr/>
        <p:txBody>
          <a:bodyPr/>
          <a:lstStyle>
            <a:lvl1pPr>
              <a:defRPr/>
            </a:lvl1pPr>
          </a:lstStyle>
          <a:p>
            <a:pPr>
              <a:defRPr/>
            </a:pPr>
            <a:fld id="{DF2FFB72-C13A-4566-9741-B00966CD0FA7}"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Obdélník 4"/>
          <p:cNvSpPr/>
          <p:nvPr/>
        </p:nvSpPr>
        <p:spPr>
          <a:xfrm>
            <a:off x="1014413" y="0"/>
            <a:ext cx="8129587"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3" name="Obdélník 5"/>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4" name="Zástupný symbol pro datum 1"/>
          <p:cNvSpPr>
            <a:spLocks noGrp="1"/>
          </p:cNvSpPr>
          <p:nvPr>
            <p:ph type="dt" sz="half" idx="10"/>
          </p:nvPr>
        </p:nvSpPr>
        <p:spPr/>
        <p:txBody>
          <a:bodyPr/>
          <a:lstStyle>
            <a:lvl1pPr>
              <a:defRPr/>
            </a:lvl1pPr>
            <a:extLst/>
          </a:lstStyle>
          <a:p>
            <a:pPr>
              <a:defRPr/>
            </a:pPr>
            <a:fld id="{5991A632-8362-46EB-BBCC-1E51D41F0609}" type="datetimeFigureOut">
              <a:rPr lang="cs-CZ"/>
              <a:pPr>
                <a:defRPr/>
              </a:pPr>
              <a:t>4.3.2012</a:t>
            </a:fld>
            <a:endParaRPr lang="cs-CZ"/>
          </a:p>
        </p:txBody>
      </p:sp>
      <p:sp>
        <p:nvSpPr>
          <p:cNvPr id="5" name="Zástupný symbol pro zápatí 2"/>
          <p:cNvSpPr>
            <a:spLocks noGrp="1"/>
          </p:cNvSpPr>
          <p:nvPr>
            <p:ph type="ftr" sz="quarter" idx="11"/>
          </p:nvPr>
        </p:nvSpPr>
        <p:spPr/>
        <p:txBody>
          <a:bodyPr/>
          <a:lstStyle>
            <a:lvl1pPr>
              <a:defRPr/>
            </a:lvl1pPr>
            <a:extLst/>
          </a:lstStyle>
          <a:p>
            <a:pPr>
              <a:defRPr/>
            </a:pPr>
            <a:endParaRPr lang="cs-CZ"/>
          </a:p>
        </p:txBody>
      </p:sp>
      <p:sp>
        <p:nvSpPr>
          <p:cNvPr id="6" name="Zástupný symbol pro číslo snímku 3"/>
          <p:cNvSpPr>
            <a:spLocks noGrp="1"/>
          </p:cNvSpPr>
          <p:nvPr>
            <p:ph type="sldNum" sz="quarter" idx="12"/>
          </p:nvPr>
        </p:nvSpPr>
        <p:spPr/>
        <p:txBody>
          <a:bodyPr/>
          <a:lstStyle>
            <a:lvl1pPr>
              <a:defRPr/>
            </a:lvl1pPr>
            <a:extLst/>
          </a:lstStyle>
          <a:p>
            <a:pPr>
              <a:defRPr/>
            </a:pPr>
            <a:fld id="{9B5365C6-0CB5-4E83-BCEE-182A403799ED}"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lang="cs-CZ" smtClean="0"/>
              <a:t>Klepnutím lze upravit styl předlohy nadpisů.</a:t>
            </a:r>
            <a:endParaRPr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extLst/>
          </a:lstStyle>
          <a:p>
            <a:pPr>
              <a:defRPr/>
            </a:pPr>
            <a:fld id="{9BD53F64-5D94-4829-A33C-A3670F9A7B69}" type="datetimeFigureOut">
              <a:rPr lang="cs-CZ"/>
              <a:pPr>
                <a:defRPr/>
              </a:pPr>
              <a:t>4.3.2012</a:t>
            </a:fld>
            <a:endParaRPr lang="cs-CZ"/>
          </a:p>
        </p:txBody>
      </p:sp>
      <p:sp>
        <p:nvSpPr>
          <p:cNvPr id="6" name="Zástupný symbol pro zápatí 5"/>
          <p:cNvSpPr>
            <a:spLocks noGrp="1"/>
          </p:cNvSpPr>
          <p:nvPr>
            <p:ph type="ftr" sz="quarter" idx="11"/>
          </p:nvPr>
        </p:nvSpPr>
        <p:spPr/>
        <p:txBody>
          <a:bodyPr/>
          <a:lstStyle>
            <a:lvl1pPr>
              <a:defRPr/>
            </a:lvl1pPr>
            <a:extLst/>
          </a:lstStyle>
          <a:p>
            <a:pPr>
              <a:defRPr/>
            </a:pPr>
            <a:endParaRPr lang="cs-CZ"/>
          </a:p>
        </p:txBody>
      </p:sp>
      <p:sp>
        <p:nvSpPr>
          <p:cNvPr id="7" name="Zástupný symbol pro číslo snímku 6"/>
          <p:cNvSpPr>
            <a:spLocks noGrp="1"/>
          </p:cNvSpPr>
          <p:nvPr>
            <p:ph type="sldNum" sz="quarter" idx="12"/>
          </p:nvPr>
        </p:nvSpPr>
        <p:spPr/>
        <p:txBody>
          <a:bodyPr/>
          <a:lstStyle>
            <a:lvl1pPr>
              <a:defRPr/>
            </a:lvl1pPr>
            <a:extLst/>
          </a:lstStyle>
          <a:p>
            <a:pPr>
              <a:defRPr/>
            </a:pPr>
            <a:fld id="{2A4C1C6F-4D99-4469-B466-EB2A67D52DFA}" type="slidenum">
              <a:rPr lang="cs-CZ"/>
              <a:pPr>
                <a:defRPr/>
              </a:pPr>
              <a:t>‹#›</a:t>
            </a:fld>
            <a:endParaRPr lang="cs-CZ"/>
          </a:p>
        </p:txBody>
      </p:sp>
    </p:spTree>
  </p:cSld>
  <p:clrMapOvr>
    <a:masterClrMapping/>
  </p:clrMapOvr>
  <p:transition spd="slow">
    <p:wipe dir="d"/>
    <p:sndAc>
      <p:stSnd>
        <p:snd r:embed="rId1" name="camera.wav"/>
      </p:stSnd>
    </p:sndAc>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extLst/>
          </a:lstStyle>
          <a:p>
            <a:pPr indent="-283464" fontAlgn="auto">
              <a:lnSpc>
                <a:spcPts val="3000"/>
              </a:lnSpc>
              <a:spcBef>
                <a:spcPts val="600"/>
              </a:spcBef>
              <a:spcAft>
                <a:spcPts val="0"/>
              </a:spcAft>
              <a:buClr>
                <a:schemeClr val="accent1"/>
              </a:buClr>
              <a:buSzPct val="80000"/>
              <a:buFont typeface="Wingdings 2"/>
              <a:buNone/>
              <a:defRPr/>
            </a:pPr>
            <a:endParaRPr lang="en-US" sz="3200">
              <a:latin typeface="+mn-lt"/>
            </a:endParaRPr>
          </a:p>
        </p:txBody>
      </p:sp>
      <p:sp>
        <p:nvSpPr>
          <p:cNvPr id="6" name="Vývojový diagram: postup 8"/>
          <p:cNvSpPr/>
          <p:nvPr/>
        </p:nvSpPr>
        <p:spPr>
          <a:xfrm rot="19468671">
            <a:off x="396875" y="954088"/>
            <a:ext cx="685800" cy="204787"/>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7" name="Vývojový diagram: postup 9"/>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dirty="0"/>
          </a:p>
        </p:txBody>
      </p:sp>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tIns="274320">
            <a:normAutofit/>
          </a:bodyPr>
          <a:lstStyle>
            <a:lvl1pPr indent="0">
              <a:buNone/>
              <a:defRPr sz="3200"/>
            </a:lvl1pPr>
            <a:extLst/>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cs-CZ" smtClean="0"/>
              <a:t>Klepnutím lze upravit styly předlohy textu.</a:t>
            </a:r>
          </a:p>
        </p:txBody>
      </p:sp>
      <p:sp>
        <p:nvSpPr>
          <p:cNvPr id="8" name="Zástupný symbol pro datum 4"/>
          <p:cNvSpPr>
            <a:spLocks noGrp="1"/>
          </p:cNvSpPr>
          <p:nvPr>
            <p:ph type="dt" sz="half" idx="10"/>
          </p:nvPr>
        </p:nvSpPr>
        <p:spPr/>
        <p:txBody>
          <a:bodyPr/>
          <a:lstStyle>
            <a:lvl1pPr>
              <a:defRPr/>
            </a:lvl1pPr>
            <a:extLst/>
          </a:lstStyle>
          <a:p>
            <a:pPr>
              <a:defRPr/>
            </a:pPr>
            <a:fld id="{C67B6C90-1445-42B3-99AE-A95F638E455A}" type="datetimeFigureOut">
              <a:rPr lang="cs-CZ"/>
              <a:pPr>
                <a:defRPr/>
              </a:pPr>
              <a:t>4.3.2012</a:t>
            </a:fld>
            <a:endParaRPr lang="cs-CZ"/>
          </a:p>
        </p:txBody>
      </p:sp>
      <p:sp>
        <p:nvSpPr>
          <p:cNvPr id="9" name="Zástupný symbol pro zápatí 5"/>
          <p:cNvSpPr>
            <a:spLocks noGrp="1"/>
          </p:cNvSpPr>
          <p:nvPr>
            <p:ph type="ftr" sz="quarter" idx="11"/>
          </p:nvPr>
        </p:nvSpPr>
        <p:spPr/>
        <p:txBody>
          <a:bodyPr/>
          <a:lstStyle>
            <a:lvl1pPr>
              <a:defRPr/>
            </a:lvl1pPr>
            <a:extLst/>
          </a:lstStyle>
          <a:p>
            <a:pPr>
              <a:defRPr/>
            </a:pPr>
            <a:endParaRPr lang="cs-CZ"/>
          </a:p>
        </p:txBody>
      </p:sp>
      <p:sp>
        <p:nvSpPr>
          <p:cNvPr id="10" name="Zástupný symbol pro číslo snímku 6"/>
          <p:cNvSpPr>
            <a:spLocks noGrp="1"/>
          </p:cNvSpPr>
          <p:nvPr>
            <p:ph type="sldNum" sz="quarter" idx="12"/>
          </p:nvPr>
        </p:nvSpPr>
        <p:spPr/>
        <p:txBody>
          <a:bodyPr/>
          <a:lstStyle>
            <a:lvl1pPr>
              <a:defRPr/>
            </a:lvl1pPr>
            <a:extLst/>
          </a:lstStyle>
          <a:p>
            <a:pPr>
              <a:defRPr/>
            </a:pPr>
            <a:fld id="{6EF49036-5667-4A59-AA53-65DE735B213F}"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3"/>
          <p:cNvSpPr>
            <a:spLocks noGrp="1"/>
          </p:cNvSpPr>
          <p:nvPr>
            <p:ph type="dt" sz="half" idx="10"/>
          </p:nvPr>
        </p:nvSpPr>
        <p:spPr/>
        <p:txBody>
          <a:bodyPr/>
          <a:lstStyle>
            <a:lvl1pPr>
              <a:defRPr/>
            </a:lvl1pPr>
          </a:lstStyle>
          <a:p>
            <a:pPr>
              <a:defRPr/>
            </a:pPr>
            <a:fld id="{5C70344C-0EF7-4878-8529-B82E28AFDD10}" type="datetimeFigureOut">
              <a:rPr lang="cs-CZ"/>
              <a:pPr>
                <a:defRPr/>
              </a:pPr>
              <a:t>4.3.2012</a:t>
            </a:fld>
            <a:endParaRPr lang="cs-CZ"/>
          </a:p>
        </p:txBody>
      </p:sp>
      <p:sp>
        <p:nvSpPr>
          <p:cNvPr id="5" name="Zástupný symbol pro zápatí 9"/>
          <p:cNvSpPr>
            <a:spLocks noGrp="1"/>
          </p:cNvSpPr>
          <p:nvPr>
            <p:ph type="ftr" sz="quarter" idx="11"/>
          </p:nvPr>
        </p:nvSpPr>
        <p:spPr/>
        <p:txBody>
          <a:bodyPr/>
          <a:lstStyle>
            <a:lvl1pPr>
              <a:defRPr/>
            </a:lvl1pPr>
          </a:lstStyle>
          <a:p>
            <a:pPr>
              <a:defRPr/>
            </a:pPr>
            <a:endParaRPr lang="cs-CZ"/>
          </a:p>
        </p:txBody>
      </p:sp>
      <p:sp>
        <p:nvSpPr>
          <p:cNvPr id="6" name="Zástupný symbol pro číslo snímku 21"/>
          <p:cNvSpPr>
            <a:spLocks noGrp="1"/>
          </p:cNvSpPr>
          <p:nvPr>
            <p:ph type="sldNum" sz="quarter" idx="12"/>
          </p:nvPr>
        </p:nvSpPr>
        <p:spPr/>
        <p:txBody>
          <a:bodyPr/>
          <a:lstStyle>
            <a:lvl1pPr>
              <a:defRPr/>
            </a:lvl1pPr>
          </a:lstStyle>
          <a:p>
            <a:pPr>
              <a:defRPr/>
            </a:pPr>
            <a:fld id="{35161854-6713-4450-9FC7-96B93C283193}"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23"/>
          <p:cNvSpPr>
            <a:spLocks noGrp="1"/>
          </p:cNvSpPr>
          <p:nvPr>
            <p:ph type="dt" sz="half" idx="10"/>
          </p:nvPr>
        </p:nvSpPr>
        <p:spPr/>
        <p:txBody>
          <a:bodyPr/>
          <a:lstStyle>
            <a:lvl1pPr>
              <a:defRPr/>
            </a:lvl1pPr>
          </a:lstStyle>
          <a:p>
            <a:pPr>
              <a:defRPr/>
            </a:pPr>
            <a:fld id="{CACF4A89-8966-4B6C-A85F-2C4968A2A0DC}" type="datetimeFigureOut">
              <a:rPr lang="cs-CZ"/>
              <a:pPr>
                <a:defRPr/>
              </a:pPr>
              <a:t>4.3.2012</a:t>
            </a:fld>
            <a:endParaRPr lang="cs-CZ"/>
          </a:p>
        </p:txBody>
      </p:sp>
      <p:sp>
        <p:nvSpPr>
          <p:cNvPr id="5" name="Zástupný symbol pro zápatí 9"/>
          <p:cNvSpPr>
            <a:spLocks noGrp="1"/>
          </p:cNvSpPr>
          <p:nvPr>
            <p:ph type="ftr" sz="quarter" idx="11"/>
          </p:nvPr>
        </p:nvSpPr>
        <p:spPr/>
        <p:txBody>
          <a:bodyPr/>
          <a:lstStyle>
            <a:lvl1pPr>
              <a:defRPr/>
            </a:lvl1pPr>
          </a:lstStyle>
          <a:p>
            <a:pPr>
              <a:defRPr/>
            </a:pPr>
            <a:endParaRPr lang="cs-CZ"/>
          </a:p>
        </p:txBody>
      </p:sp>
      <p:sp>
        <p:nvSpPr>
          <p:cNvPr id="6" name="Zástupný symbol pro číslo snímku 21"/>
          <p:cNvSpPr>
            <a:spLocks noGrp="1"/>
          </p:cNvSpPr>
          <p:nvPr>
            <p:ph type="sldNum" sz="quarter" idx="12"/>
          </p:nvPr>
        </p:nvSpPr>
        <p:spPr/>
        <p:txBody>
          <a:bodyPr/>
          <a:lstStyle>
            <a:lvl1pPr>
              <a:defRPr/>
            </a:lvl1pPr>
          </a:lstStyle>
          <a:p>
            <a:pPr>
              <a:defRPr/>
            </a:pPr>
            <a:fld id="{DBB13999-8C72-48FC-963C-E34FD097FC7A}" type="slidenum">
              <a:rPr lang="cs-CZ"/>
              <a:pPr>
                <a:defRPr/>
              </a:pPr>
              <a:t>‹#›</a:t>
            </a:fld>
            <a:endParaRPr lang="cs-CZ"/>
          </a:p>
        </p:txBody>
      </p:sp>
    </p:spTree>
  </p:cSld>
  <p:clrMapOvr>
    <a:masterClrMapping/>
  </p:clrMapOvr>
  <p:transition spd="slow">
    <p:wipe dir="d"/>
    <p:sndAc>
      <p:stSnd>
        <p:snd r:embed="rId1" name="camera.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8" name="Elipsa 7"/>
          <p:cNvSpPr/>
          <p:nvPr/>
        </p:nvSpPr>
        <p:spPr>
          <a:xfrm>
            <a:off x="168275" y="20638"/>
            <a:ext cx="1703388" cy="1703387"/>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12" name="Obdélník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5" name="Zástupný symbol pro nadpis 4"/>
          <p:cNvSpPr>
            <a:spLocks noGrp="1"/>
          </p:cNvSpPr>
          <p:nvPr>
            <p:ph type="title"/>
          </p:nvPr>
        </p:nvSpPr>
        <p:spPr>
          <a:xfrm>
            <a:off x="1435100" y="274638"/>
            <a:ext cx="7499350" cy="1143000"/>
          </a:xfrm>
          <a:prstGeom prst="rect">
            <a:avLst/>
          </a:prstGeom>
        </p:spPr>
        <p:txBody>
          <a:bodyPr anchor="ctr">
            <a:normAutofit/>
          </a:bodyPr>
          <a:lstStyle>
            <a:extLst/>
          </a:lstStyle>
          <a:p>
            <a:r>
              <a:rPr lang="cs-CZ" smtClean="0"/>
              <a:t>Klepnutím lze upravit styl předlohy nadpisů.</a:t>
            </a:r>
            <a:endParaRPr lang="en-US"/>
          </a:p>
        </p:txBody>
      </p:sp>
      <p:sp>
        <p:nvSpPr>
          <p:cNvPr id="1033" name="Zástupný symbol pro text 8"/>
          <p:cNvSpPr>
            <a:spLocks noGrp="1"/>
          </p:cNvSpPr>
          <p:nvPr>
            <p:ph type="body" idx="1"/>
          </p:nvPr>
        </p:nvSpPr>
        <p:spPr bwMode="auto">
          <a:xfrm>
            <a:off x="1435100" y="1447800"/>
            <a:ext cx="7499350"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fontAlgn="auto" latinLnBrk="0" hangingPunct="1">
              <a:spcBef>
                <a:spcPts val="0"/>
              </a:spcBef>
              <a:spcAft>
                <a:spcPts val="0"/>
              </a:spcAft>
              <a:defRPr kumimoji="0" sz="1200" smtClean="0">
                <a:solidFill>
                  <a:schemeClr val="bg2">
                    <a:shade val="50000"/>
                    <a:satMod val="200000"/>
                  </a:schemeClr>
                </a:solidFill>
                <a:latin typeface="+mn-lt"/>
              </a:defRPr>
            </a:lvl1pPr>
            <a:extLst/>
          </a:lstStyle>
          <a:p>
            <a:pPr>
              <a:defRPr/>
            </a:pPr>
            <a:fld id="{361262E2-5152-42B9-868D-8F630C37C902}" type="datetimeFigureOut">
              <a:rPr lang="cs-CZ"/>
              <a:pPr>
                <a:defRPr/>
              </a:pPr>
              <a:t>4.3.2012</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fontAlgn="auto" latinLnBrk="0" hangingPunct="1">
              <a:spcBef>
                <a:spcPts val="0"/>
              </a:spcBef>
              <a:spcAft>
                <a:spcPts val="0"/>
              </a:spcAft>
              <a:defRPr kumimoji="0" sz="1200">
                <a:solidFill>
                  <a:schemeClr val="bg2">
                    <a:shade val="50000"/>
                    <a:satMod val="200000"/>
                  </a:schemeClr>
                </a:solidFill>
                <a:effectLst/>
                <a:latin typeface="+mn-lt"/>
              </a:defRPr>
            </a:lvl1pPr>
            <a:extLst/>
          </a:lstStyle>
          <a:p>
            <a:pPr>
              <a:defRPr/>
            </a:pPr>
            <a:endParaRPr lang="cs-CZ"/>
          </a:p>
        </p:txBody>
      </p:sp>
      <p:sp>
        <p:nvSpPr>
          <p:cNvPr id="22" name="Zástupný symbol pro číslo snímku 21"/>
          <p:cNvSpPr>
            <a:spLocks noGrp="1"/>
          </p:cNvSpPr>
          <p:nvPr>
            <p:ph type="sldNum" sz="quarter" idx="4"/>
          </p:nvPr>
        </p:nvSpPr>
        <p:spPr>
          <a:xfrm>
            <a:off x="8613775" y="6305550"/>
            <a:ext cx="457200" cy="476250"/>
          </a:xfrm>
          <a:prstGeom prst="rect">
            <a:avLst/>
          </a:prstGeom>
        </p:spPr>
        <p:txBody>
          <a:bodyPr anchor="b"/>
          <a:lstStyle>
            <a:lvl1pPr algn="ctr" eaLnBrk="1" fontAlgn="auto" latinLnBrk="0" hangingPunct="1">
              <a:spcBef>
                <a:spcPts val="0"/>
              </a:spcBef>
              <a:spcAft>
                <a:spcPts val="0"/>
              </a:spcAft>
              <a:defRPr kumimoji="0" sz="1200" smtClean="0">
                <a:solidFill>
                  <a:schemeClr val="bg2">
                    <a:shade val="50000"/>
                    <a:satMod val="200000"/>
                  </a:schemeClr>
                </a:solidFill>
                <a:effectLst/>
                <a:latin typeface="+mn-lt"/>
              </a:defRPr>
            </a:lvl1pPr>
            <a:extLst/>
          </a:lstStyle>
          <a:p>
            <a:pPr>
              <a:defRPr/>
            </a:pPr>
            <a:fld id="{C1E50A82-7A11-4054-BDFC-579A2DE4EF97}" type="slidenum">
              <a:rPr lang="cs-CZ"/>
              <a:pPr>
                <a:defRPr/>
              </a:pPr>
              <a:t>‹#›</a:t>
            </a:fld>
            <a:endParaRPr lang="cs-CZ"/>
          </a:p>
        </p:txBody>
      </p:sp>
      <p:sp>
        <p:nvSpPr>
          <p:cNvPr id="15" name="Obdélník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Tree>
  </p:cSld>
  <p:clrMap bg1="lt1" tx1="dk1" bg2="lt2" tx2="dk2" accent1="accent1" accent2="accent2" accent3="accent3" accent4="accent4" accent5="accent5" accent6="accent6" hlink="hlink" folHlink="folHlink"/>
  <p:sldLayoutIdLst>
    <p:sldLayoutId id="2147483720" r:id="rId1"/>
    <p:sldLayoutId id="2147483719" r:id="rId2"/>
    <p:sldLayoutId id="2147483721" r:id="rId3"/>
    <p:sldLayoutId id="2147483718" r:id="rId4"/>
    <p:sldLayoutId id="2147483722" r:id="rId5"/>
    <p:sldLayoutId id="2147483717" r:id="rId6"/>
    <p:sldLayoutId id="2147483723" r:id="rId7"/>
    <p:sldLayoutId id="2147483724" r:id="rId8"/>
    <p:sldLayoutId id="2147483725" r:id="rId9"/>
    <p:sldLayoutId id="2147483716" r:id="rId10"/>
    <p:sldLayoutId id="2147483715" r:id="rId11"/>
  </p:sldLayoutIdLst>
  <p:transition spd="slow">
    <p:wipe dir="d"/>
    <p:sndAc>
      <p:stSnd>
        <p:snd r:embed="rId13" name="camera.wav"/>
      </p:stSnd>
    </p:sndAc>
  </p:transition>
  <p:timing>
    <p:tnLst>
      <p:par>
        <p:cTn id="1" dur="indefinite" restart="never" nodeType="tmRoot"/>
      </p:par>
    </p:tnLst>
  </p:timing>
  <p:txStyles>
    <p:titleStyle>
      <a:lvl1pPr algn="l" rtl="0" fontAlgn="base">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fontAlgn="base">
        <a:spcBef>
          <a:spcPct val="0"/>
        </a:spcBef>
        <a:spcAft>
          <a:spcPct val="0"/>
        </a:spcAft>
        <a:defRPr sz="4300">
          <a:solidFill>
            <a:srgbClr val="572314"/>
          </a:solidFill>
          <a:latin typeface="Gill Sans MT"/>
        </a:defRPr>
      </a:lvl2pPr>
      <a:lvl3pPr algn="l" rtl="0" fontAlgn="base">
        <a:spcBef>
          <a:spcPct val="0"/>
        </a:spcBef>
        <a:spcAft>
          <a:spcPct val="0"/>
        </a:spcAft>
        <a:defRPr sz="4300">
          <a:solidFill>
            <a:srgbClr val="572314"/>
          </a:solidFill>
          <a:latin typeface="Gill Sans MT"/>
        </a:defRPr>
      </a:lvl3pPr>
      <a:lvl4pPr algn="l" rtl="0" fontAlgn="base">
        <a:spcBef>
          <a:spcPct val="0"/>
        </a:spcBef>
        <a:spcAft>
          <a:spcPct val="0"/>
        </a:spcAft>
        <a:defRPr sz="4300">
          <a:solidFill>
            <a:srgbClr val="572314"/>
          </a:solidFill>
          <a:latin typeface="Gill Sans MT"/>
        </a:defRPr>
      </a:lvl4pPr>
      <a:lvl5pPr algn="l" rtl="0" fontAlgn="base">
        <a:spcBef>
          <a:spcPct val="0"/>
        </a:spcBef>
        <a:spcAft>
          <a:spcPct val="0"/>
        </a:spcAft>
        <a:defRPr sz="4300">
          <a:solidFill>
            <a:srgbClr val="572314"/>
          </a:solidFill>
          <a:latin typeface="Gill Sans MT"/>
        </a:defRPr>
      </a:lvl5pPr>
      <a:lvl6pPr marL="457200" algn="l" rtl="0" fontAlgn="base">
        <a:spcBef>
          <a:spcPct val="0"/>
        </a:spcBef>
        <a:spcAft>
          <a:spcPct val="0"/>
        </a:spcAft>
        <a:defRPr sz="4300">
          <a:solidFill>
            <a:srgbClr val="572314"/>
          </a:solidFill>
          <a:latin typeface="Gill Sans MT"/>
        </a:defRPr>
      </a:lvl6pPr>
      <a:lvl7pPr marL="914400" algn="l" rtl="0" fontAlgn="base">
        <a:spcBef>
          <a:spcPct val="0"/>
        </a:spcBef>
        <a:spcAft>
          <a:spcPct val="0"/>
        </a:spcAft>
        <a:defRPr sz="4300">
          <a:solidFill>
            <a:srgbClr val="572314"/>
          </a:solidFill>
          <a:latin typeface="Gill Sans MT"/>
        </a:defRPr>
      </a:lvl7pPr>
      <a:lvl8pPr marL="1371600" algn="l" rtl="0" fontAlgn="base">
        <a:spcBef>
          <a:spcPct val="0"/>
        </a:spcBef>
        <a:spcAft>
          <a:spcPct val="0"/>
        </a:spcAft>
        <a:defRPr sz="4300">
          <a:solidFill>
            <a:srgbClr val="572314"/>
          </a:solidFill>
          <a:latin typeface="Gill Sans MT"/>
        </a:defRPr>
      </a:lvl8pPr>
      <a:lvl9pPr marL="1828800" algn="l" rtl="0" fontAlgn="base">
        <a:spcBef>
          <a:spcPct val="0"/>
        </a:spcBef>
        <a:spcAft>
          <a:spcPct val="0"/>
        </a:spcAft>
        <a:defRPr sz="4300">
          <a:solidFill>
            <a:srgbClr val="572314"/>
          </a:solidFill>
          <a:latin typeface="Gill Sans MT"/>
        </a:defRPr>
      </a:lvl9pPr>
      <a:extLst/>
    </p:titleStyle>
    <p:bodyStyle>
      <a:lvl1pPr marL="365125" indent="-282575" algn="l" rtl="0" fontAlgn="base">
        <a:spcBef>
          <a:spcPts val="60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639763" indent="-236538" algn="l" rtl="0" fontAlgn="base">
        <a:spcBef>
          <a:spcPts val="550"/>
        </a:spcBef>
        <a:spcAft>
          <a:spcPct val="0"/>
        </a:spcAft>
        <a:buClr>
          <a:schemeClr val="accent1"/>
        </a:buClr>
        <a:buFont typeface="Verdana" pitchFamily="34" charset="0"/>
        <a:buChar char="◦"/>
        <a:defRPr sz="2800" kern="1200">
          <a:solidFill>
            <a:schemeClr val="tx1"/>
          </a:solidFill>
          <a:latin typeface="+mn-lt"/>
          <a:ea typeface="+mn-ea"/>
          <a:cs typeface="+mn-cs"/>
        </a:defRPr>
      </a:lvl2pPr>
      <a:lvl3pPr marL="885825" indent="-228600" algn="l" rtl="0" fontAlgn="base">
        <a:spcBef>
          <a:spcPct val="20000"/>
        </a:spcBef>
        <a:spcAft>
          <a:spcPct val="0"/>
        </a:spcAft>
        <a:buClr>
          <a:schemeClr val="accent2"/>
        </a:buClr>
        <a:buFont typeface="Wingdings 2" pitchFamily="18" charset="2"/>
        <a:buChar char=""/>
        <a:defRPr sz="2400" kern="1200">
          <a:solidFill>
            <a:schemeClr val="tx1"/>
          </a:solidFill>
          <a:latin typeface="+mn-lt"/>
          <a:ea typeface="+mn-ea"/>
          <a:cs typeface="+mn-cs"/>
        </a:defRPr>
      </a:lvl3pPr>
      <a:lvl4pPr marL="1096963" indent="-173038" algn="l" rtl="0" fontAlgn="base">
        <a:spcBef>
          <a:spcPct val="20000"/>
        </a:spcBef>
        <a:spcAft>
          <a:spcPct val="0"/>
        </a:spcAft>
        <a:buClr>
          <a:srgbClr val="C32D2E"/>
        </a:buClr>
        <a:buFont typeface="Wingdings 2" pitchFamily="18" charset="2"/>
        <a:buChar char=""/>
        <a:defRPr sz="2000" kern="1200">
          <a:solidFill>
            <a:schemeClr val="tx1"/>
          </a:solidFill>
          <a:latin typeface="+mn-lt"/>
          <a:ea typeface="+mn-ea"/>
          <a:cs typeface="+mn-cs"/>
        </a:defRPr>
      </a:lvl4pPr>
      <a:lvl5pPr marL="1296988" indent="-182563" algn="l" rtl="0" fontAlgn="base">
        <a:spcBef>
          <a:spcPct val="20000"/>
        </a:spcBef>
        <a:spcAft>
          <a:spcPct val="0"/>
        </a:spcAft>
        <a:buClr>
          <a:srgbClr val="84AA33"/>
        </a:buClr>
        <a:buFont typeface="Wingdings 2"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43608" y="1052736"/>
            <a:ext cx="7368398" cy="1944216"/>
          </a:xfrm>
          <a:solidFill>
            <a:schemeClr val="bg1"/>
          </a:solidFill>
        </p:spPr>
        <p:style>
          <a:lnRef idx="1">
            <a:schemeClr val="accent1"/>
          </a:lnRef>
          <a:fillRef idx="3">
            <a:schemeClr val="accent1"/>
          </a:fillRef>
          <a:effectRef idx="2">
            <a:schemeClr val="accent1"/>
          </a:effectRef>
          <a:fontRef idx="minor">
            <a:schemeClr val="lt1"/>
          </a:fontRef>
        </p:style>
        <p:txBody>
          <a:bodyPr>
            <a:normAutofit fontScale="90000"/>
          </a:bodyPr>
          <a:lstStyle/>
          <a:p>
            <a:pPr algn="ctr" fontAlgn="auto">
              <a:spcAft>
                <a:spcPts val="0"/>
              </a:spcAft>
              <a:defRPr/>
            </a:pPr>
            <a:r>
              <a:rPr lang="cs-CZ" dirty="0" smtClean="0"/>
              <a:t/>
            </a:r>
            <a:br>
              <a:rPr lang="cs-CZ" dirty="0" smtClean="0"/>
            </a:br>
            <a:r>
              <a:rPr lang="cs-CZ" dirty="0" smtClean="0">
                <a:solidFill>
                  <a:schemeClr val="tx1"/>
                </a:solidFill>
              </a:rPr>
              <a:t>Dělitelnost přirozených čísel</a:t>
            </a:r>
            <a:r>
              <a:rPr lang="cs-CZ" dirty="0" smtClean="0"/>
              <a:t/>
            </a:r>
            <a:br>
              <a:rPr lang="cs-CZ" dirty="0" smtClean="0"/>
            </a:br>
            <a:endParaRPr lang="cs-CZ" dirty="0"/>
          </a:p>
        </p:txBody>
      </p:sp>
      <p:sp>
        <p:nvSpPr>
          <p:cNvPr id="14338" name="TextovéPole 3"/>
          <p:cNvSpPr txBox="1">
            <a:spLocks noChangeArrowheads="1"/>
          </p:cNvSpPr>
          <p:nvPr/>
        </p:nvSpPr>
        <p:spPr bwMode="auto">
          <a:xfrm flipH="1">
            <a:off x="611188" y="373063"/>
            <a:ext cx="8208962" cy="369887"/>
          </a:xfrm>
          <a:prstGeom prst="rect">
            <a:avLst/>
          </a:prstGeom>
          <a:noFill/>
          <a:ln w="9525">
            <a:noFill/>
            <a:miter lim="800000"/>
            <a:headEnd/>
            <a:tailEnd/>
          </a:ln>
        </p:spPr>
        <p:txBody>
          <a:bodyPr>
            <a:spAutoFit/>
          </a:bodyPr>
          <a:lstStyle/>
          <a:p>
            <a:pPr algn="r"/>
            <a:r>
              <a:rPr lang="cs-CZ">
                <a:latin typeface="Gill Sans MT"/>
              </a:rPr>
              <a:t>VY_32_INOVACE_053_Dělitelnost přirozených čísel</a:t>
            </a:r>
            <a:endParaRPr lang="cs-CZ" b="1">
              <a:latin typeface="Gill Sans MT"/>
            </a:endParaRPr>
          </a:p>
        </p:txBody>
      </p:sp>
      <p:pic>
        <p:nvPicPr>
          <p:cNvPr id="14339" name="Picture 2"/>
          <p:cNvPicPr>
            <a:picLocks noChangeAspect="1" noChangeArrowheads="1"/>
          </p:cNvPicPr>
          <p:nvPr/>
        </p:nvPicPr>
        <p:blipFill>
          <a:blip r:embed="rId3"/>
          <a:srcRect/>
          <a:stretch>
            <a:fillRect/>
          </a:stretch>
        </p:blipFill>
        <p:spPr bwMode="auto">
          <a:xfrm>
            <a:off x="1692275" y="4446588"/>
            <a:ext cx="5718175" cy="1384300"/>
          </a:xfrm>
          <a:prstGeom prst="rect">
            <a:avLst/>
          </a:prstGeom>
          <a:noFill/>
          <a:ln w="9525">
            <a:noFill/>
            <a:miter lim="800000"/>
            <a:headEnd/>
            <a:tailEnd/>
          </a:ln>
        </p:spPr>
      </p:pic>
    </p:spTree>
  </p:cSld>
  <p:clrMapOvr>
    <a:masterClrMapping/>
  </p:clrMapOvr>
  <p:transition spd="slow">
    <p:wipe dir="d"/>
    <p:sndAc>
      <p:stSnd>
        <p:snd r:embed="rId2" name="camera.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100" y="274638"/>
            <a:ext cx="7499350" cy="1143000"/>
          </a:xfrm>
        </p:spPr>
        <p:txBody>
          <a:bodyPr/>
          <a:lstStyle/>
          <a:p>
            <a:pPr algn="ctr" fontAlgn="auto">
              <a:spcAft>
                <a:spcPts val="0"/>
              </a:spcAft>
              <a:defRPr/>
            </a:pPr>
            <a:r>
              <a:rPr lang="cs-CZ" sz="3200" dirty="0" smtClean="0">
                <a:solidFill>
                  <a:schemeClr val="tx2">
                    <a:satMod val="130000"/>
                  </a:schemeClr>
                </a:solidFill>
              </a:rPr>
              <a:t>Dělitelnost přirozených čísel</a:t>
            </a:r>
            <a:endParaRPr lang="cs-CZ" sz="3200" dirty="0">
              <a:solidFill>
                <a:schemeClr val="tx2">
                  <a:satMod val="130000"/>
                </a:schemeClr>
              </a:solidFill>
            </a:endParaRPr>
          </a:p>
        </p:txBody>
      </p:sp>
      <p:sp>
        <p:nvSpPr>
          <p:cNvPr id="15362" name="TextovéPole 2"/>
          <p:cNvSpPr txBox="1">
            <a:spLocks noChangeArrowheads="1"/>
          </p:cNvSpPr>
          <p:nvPr/>
        </p:nvSpPr>
        <p:spPr bwMode="auto">
          <a:xfrm>
            <a:off x="1042988" y="5516563"/>
            <a:ext cx="3095625" cy="369887"/>
          </a:xfrm>
          <a:prstGeom prst="rect">
            <a:avLst/>
          </a:prstGeom>
          <a:noFill/>
          <a:ln w="9525">
            <a:noFill/>
            <a:miter lim="800000"/>
            <a:headEnd/>
            <a:tailEnd/>
          </a:ln>
        </p:spPr>
        <p:txBody>
          <a:bodyPr wrap="none">
            <a:spAutoFit/>
          </a:bodyPr>
          <a:lstStyle/>
          <a:p>
            <a:r>
              <a:rPr lang="cs-CZ">
                <a:latin typeface="Gill Sans MT"/>
              </a:rPr>
              <a:t>Autor: Ing. Janeček Jaroslav</a:t>
            </a:r>
          </a:p>
        </p:txBody>
      </p:sp>
    </p:spTree>
  </p:cSld>
  <p:clrMapOvr>
    <a:masterClrMapping/>
  </p:clrMapOvr>
  <p:transition spd="slow">
    <p:wipe dir="d"/>
    <p:sndAc>
      <p:stSnd>
        <p:snd r:embed="rId2" name="camera.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fontAlgn="auto">
              <a:spcAft>
                <a:spcPts val="0"/>
              </a:spcAft>
              <a:defRPr/>
            </a:pPr>
            <a:r>
              <a:rPr lang="cs-CZ" sz="3200" dirty="0" smtClean="0">
                <a:solidFill>
                  <a:schemeClr val="tx2">
                    <a:satMod val="130000"/>
                  </a:schemeClr>
                </a:solidFill>
              </a:rPr>
              <a:t>Dělitelnost přirozených čísel</a:t>
            </a:r>
            <a:endParaRPr lang="cs-CZ" sz="3200" dirty="0">
              <a:solidFill>
                <a:schemeClr val="tx2">
                  <a:satMod val="130000"/>
                </a:schemeClr>
              </a:solidFill>
            </a:endParaRPr>
          </a:p>
        </p:txBody>
      </p:sp>
      <p:sp>
        <p:nvSpPr>
          <p:cNvPr id="16386" name="Zástupný symbol pro obsah 2"/>
          <p:cNvSpPr>
            <a:spLocks noGrp="1"/>
          </p:cNvSpPr>
          <p:nvPr>
            <p:ph idx="1"/>
          </p:nvPr>
        </p:nvSpPr>
        <p:spPr/>
        <p:txBody>
          <a:bodyPr/>
          <a:lstStyle/>
          <a:p>
            <a:r>
              <a:rPr lang="cs-CZ" sz="2800" smtClean="0"/>
              <a:t>Násobek určitého čísla, je vždy číslo dělitelné tímto číslem bezezbytku.</a:t>
            </a:r>
          </a:p>
          <a:p>
            <a:r>
              <a:rPr lang="cs-CZ" sz="2800" smtClean="0"/>
              <a:t>Každé číslo je násobkem čísla 1 i svým vlastním násobkem (jednonásobkem).</a:t>
            </a:r>
          </a:p>
          <a:p>
            <a:r>
              <a:rPr lang="cs-CZ" sz="2800" smtClean="0"/>
              <a:t>Každé číslo je dělitelné číslem 1 i samo sebou.</a:t>
            </a:r>
          </a:p>
        </p:txBody>
      </p:sp>
    </p:spTree>
  </p:cSld>
  <p:clrMapOvr>
    <a:masterClrMapping/>
  </p:clrMapOvr>
  <p:transition spd="slow">
    <p:wipe dir="d"/>
    <p:sndAc>
      <p:stSnd>
        <p:snd r:embed="rId2" name="camera.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fontAlgn="auto">
              <a:spcAft>
                <a:spcPts val="0"/>
              </a:spcAft>
              <a:defRPr/>
            </a:pPr>
            <a:r>
              <a:rPr lang="cs-CZ" sz="3200" dirty="0" smtClean="0">
                <a:solidFill>
                  <a:schemeClr val="tx2">
                    <a:satMod val="130000"/>
                  </a:schemeClr>
                </a:solidFill>
              </a:rPr>
              <a:t>Základní věty o dělitelnosti</a:t>
            </a:r>
            <a:endParaRPr lang="cs-CZ" sz="3200" dirty="0">
              <a:solidFill>
                <a:schemeClr val="tx2">
                  <a:satMod val="130000"/>
                </a:schemeClr>
              </a:solidFill>
            </a:endParaRPr>
          </a:p>
        </p:txBody>
      </p:sp>
      <p:sp>
        <p:nvSpPr>
          <p:cNvPr id="17410" name="Zástupný symbol pro obsah 2"/>
          <p:cNvSpPr>
            <a:spLocks noGrp="1"/>
          </p:cNvSpPr>
          <p:nvPr>
            <p:ph idx="1"/>
          </p:nvPr>
        </p:nvSpPr>
        <p:spPr/>
        <p:txBody>
          <a:bodyPr/>
          <a:lstStyle/>
          <a:p>
            <a:r>
              <a:rPr lang="cs-CZ" sz="2800" b="1" u="sng" smtClean="0"/>
              <a:t>Dělitelnost součtu:</a:t>
            </a:r>
          </a:p>
          <a:p>
            <a:r>
              <a:rPr lang="cs-CZ" sz="2400" b="1" u="sng" smtClean="0"/>
              <a:t>Věta 1</a:t>
            </a:r>
            <a:r>
              <a:rPr lang="cs-CZ" sz="2400" smtClean="0"/>
              <a:t>: jsou-li oba sčítanci dělitelní nějakým číslem, je tímto číslem dělitelný i jejich součet (číslo 21 je násobek 7, číslo 28 je násobek 7, číslo 21+28=49 je násobek 7).</a:t>
            </a:r>
          </a:p>
          <a:p>
            <a:r>
              <a:rPr lang="cs-CZ" sz="2400" b="1" u="sng" smtClean="0"/>
              <a:t>Věta 2</a:t>
            </a:r>
            <a:r>
              <a:rPr lang="cs-CZ" sz="2400" smtClean="0"/>
              <a:t>: je-li ze dvou sčítanců jeden dělitelný daným číslem, ale druhý sčítanec jím dělitelný není, pak ani součet dvou sčítanců není daným číslem dělitelný (číslo 21 je dělitelné 7, číslo 24 není dělitelné 7, číslo 21+24=45 není dělitelné 7).</a:t>
            </a:r>
          </a:p>
        </p:txBody>
      </p:sp>
    </p:spTree>
  </p:cSld>
  <p:clrMapOvr>
    <a:masterClrMapping/>
  </p:clrMapOvr>
  <p:transition spd="slow">
    <p:wipe dir="d"/>
    <p:sndAc>
      <p:stSnd>
        <p:snd r:embed="rId2" name="camera.wav"/>
      </p:stSnd>
    </p:sndAc>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fontAlgn="auto">
              <a:spcAft>
                <a:spcPts val="0"/>
              </a:spcAft>
              <a:defRPr/>
            </a:pPr>
            <a:r>
              <a:rPr lang="cs-CZ" sz="3200" dirty="0" smtClean="0">
                <a:solidFill>
                  <a:schemeClr val="tx2">
                    <a:satMod val="130000"/>
                  </a:schemeClr>
                </a:solidFill>
              </a:rPr>
              <a:t>Základní věty o dělitelnosti</a:t>
            </a:r>
            <a:endParaRPr lang="cs-CZ" sz="3200" dirty="0">
              <a:solidFill>
                <a:schemeClr val="tx2">
                  <a:satMod val="130000"/>
                </a:schemeClr>
              </a:solidFill>
            </a:endParaRPr>
          </a:p>
        </p:txBody>
      </p:sp>
      <p:sp>
        <p:nvSpPr>
          <p:cNvPr id="18434" name="Zástupný symbol pro obsah 2"/>
          <p:cNvSpPr>
            <a:spLocks noGrp="1"/>
          </p:cNvSpPr>
          <p:nvPr>
            <p:ph idx="1"/>
          </p:nvPr>
        </p:nvSpPr>
        <p:spPr/>
        <p:txBody>
          <a:bodyPr/>
          <a:lstStyle/>
          <a:p>
            <a:r>
              <a:rPr lang="cs-CZ" sz="2800" b="1" u="sng" smtClean="0"/>
              <a:t>Dělitelnost součinu:</a:t>
            </a:r>
          </a:p>
          <a:p>
            <a:r>
              <a:rPr lang="cs-CZ" sz="2400" b="1" u="sng" smtClean="0"/>
              <a:t>Věta 3</a:t>
            </a:r>
            <a:r>
              <a:rPr lang="cs-CZ" sz="2400" smtClean="0"/>
              <a:t>: je-li dané číslo dělitelné určitým číslem, je tímto číslem dělitelný i každý jeho násobek (číslo 21 je dělitelné 7, číslo 63 je násobek čísla 21 a je tedy dělitelné 7, 63:7=9).</a:t>
            </a:r>
          </a:p>
          <a:p>
            <a:r>
              <a:rPr lang="cs-CZ" sz="2400" smtClean="0"/>
              <a:t>Je-li v součinu dvou i více čísel, alespoň jeden činitel dělitelný nějakým číslem, je i daný součin dělitelný tímto číslem.</a:t>
            </a:r>
          </a:p>
        </p:txBody>
      </p:sp>
    </p:spTree>
  </p:cSld>
  <p:clrMapOvr>
    <a:masterClrMapping/>
  </p:clrMapOvr>
  <p:transition spd="slow">
    <p:wipe dir="d"/>
    <p:sndAc>
      <p:stSnd>
        <p:snd r:embed="rId2" name="camera.wav"/>
      </p:stSnd>
    </p:sndAc>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fontAlgn="auto">
              <a:spcAft>
                <a:spcPts val="0"/>
              </a:spcAft>
              <a:defRPr/>
            </a:pPr>
            <a:r>
              <a:rPr lang="cs-CZ" sz="3200" dirty="0" smtClean="0">
                <a:solidFill>
                  <a:schemeClr val="tx2">
                    <a:satMod val="130000"/>
                  </a:schemeClr>
                </a:solidFill>
              </a:rPr>
              <a:t>Znaky dělitelnosti</a:t>
            </a:r>
            <a:endParaRPr lang="cs-CZ" sz="3200" dirty="0">
              <a:solidFill>
                <a:schemeClr val="tx2">
                  <a:satMod val="130000"/>
                </a:schemeClr>
              </a:solidFill>
            </a:endParaRPr>
          </a:p>
        </p:txBody>
      </p:sp>
      <p:sp>
        <p:nvSpPr>
          <p:cNvPr id="19458" name="Zástupný symbol pro obsah 2"/>
          <p:cNvSpPr>
            <a:spLocks noGrp="1"/>
          </p:cNvSpPr>
          <p:nvPr>
            <p:ph idx="1"/>
          </p:nvPr>
        </p:nvSpPr>
        <p:spPr/>
        <p:txBody>
          <a:bodyPr/>
          <a:lstStyle/>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2</a:t>
            </a:r>
            <a:r>
              <a:rPr lang="cs-CZ" sz="2800" smtClean="0">
                <a:latin typeface="Times New Roman" pitchFamily="18" charset="0"/>
                <a:cs typeface="Times New Roman" pitchFamily="18" charset="0"/>
              </a:rPr>
              <a:t>, má-li na základním místě některou z číslic: </a:t>
            </a:r>
            <a:r>
              <a:rPr lang="cs-CZ" sz="2800" b="1" smtClean="0">
                <a:latin typeface="Times New Roman" pitchFamily="18" charset="0"/>
                <a:cs typeface="Times New Roman" pitchFamily="18" charset="0"/>
              </a:rPr>
              <a:t>2, 4, 6, 8, 0 </a:t>
            </a:r>
            <a:r>
              <a:rPr lang="cs-CZ" sz="2800" smtClean="0">
                <a:latin typeface="Times New Roman" pitchFamily="18" charset="0"/>
                <a:cs typeface="Times New Roman" pitchFamily="18" charset="0"/>
              </a:rPr>
              <a:t>– tato čísla nazýváme </a:t>
            </a:r>
            <a:r>
              <a:rPr lang="cs-CZ" sz="2800" u="sng" smtClean="0">
                <a:latin typeface="Times New Roman" pitchFamily="18" charset="0"/>
                <a:cs typeface="Times New Roman" pitchFamily="18" charset="0"/>
              </a:rPr>
              <a:t>sudá</a:t>
            </a:r>
            <a:r>
              <a:rPr lang="cs-CZ" sz="2800" smtClean="0">
                <a:latin typeface="Times New Roman" pitchFamily="18" charset="0"/>
                <a:cs typeface="Times New Roman" pitchFamily="18" charset="0"/>
              </a:rPr>
              <a:t> (12</a:t>
            </a:r>
            <a:r>
              <a:rPr lang="cs-CZ" sz="2800" u="sng" smtClean="0">
                <a:latin typeface="Times New Roman" pitchFamily="18" charset="0"/>
                <a:cs typeface="Times New Roman" pitchFamily="18" charset="0"/>
              </a:rPr>
              <a:t>2</a:t>
            </a:r>
            <a:r>
              <a:rPr lang="cs-CZ" sz="2800" smtClean="0">
                <a:latin typeface="Times New Roman" pitchFamily="18" charset="0"/>
                <a:cs typeface="Times New Roman" pitchFamily="18" charset="0"/>
              </a:rPr>
              <a:t>, 47</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3</a:t>
            </a:r>
            <a:r>
              <a:rPr lang="cs-CZ" sz="2800" smtClean="0">
                <a:latin typeface="Times New Roman" pitchFamily="18" charset="0"/>
                <a:cs typeface="Times New Roman" pitchFamily="18" charset="0"/>
              </a:rPr>
              <a:t> je-li ciferný součet přirozeného čísla dělitelný </a:t>
            </a:r>
            <a:r>
              <a:rPr lang="cs-CZ" sz="2800" b="1" smtClean="0">
                <a:latin typeface="Times New Roman" pitchFamily="18" charset="0"/>
                <a:cs typeface="Times New Roman" pitchFamily="18" charset="0"/>
              </a:rPr>
              <a:t>3</a:t>
            </a:r>
            <a:r>
              <a:rPr lang="cs-CZ" sz="2800" smtClean="0">
                <a:latin typeface="Times New Roman" pitchFamily="18" charset="0"/>
                <a:cs typeface="Times New Roman" pitchFamily="18" charset="0"/>
              </a:rPr>
              <a:t> (23523 → 2+3+5+2+3=15:3=5).</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4</a:t>
            </a:r>
            <a:r>
              <a:rPr lang="cs-CZ" sz="2800" smtClean="0">
                <a:latin typeface="Times New Roman" pitchFamily="18" charset="0"/>
                <a:cs typeface="Times New Roman" pitchFamily="18" charset="0"/>
              </a:rPr>
              <a:t> je-li poslední dvojčíslí dělitelné </a:t>
            </a:r>
            <a:r>
              <a:rPr lang="cs-CZ" sz="2800" b="1" smtClean="0">
                <a:latin typeface="Times New Roman" pitchFamily="18" charset="0"/>
                <a:cs typeface="Times New Roman" pitchFamily="18" charset="0"/>
              </a:rPr>
              <a:t>4</a:t>
            </a:r>
            <a:r>
              <a:rPr lang="cs-CZ" sz="2800" smtClean="0">
                <a:latin typeface="Times New Roman" pitchFamily="18" charset="0"/>
                <a:cs typeface="Times New Roman" pitchFamily="18" charset="0"/>
              </a:rPr>
              <a:t> (2</a:t>
            </a:r>
            <a:r>
              <a:rPr lang="cs-CZ" sz="2800" u="sng" smtClean="0">
                <a:latin typeface="Times New Roman" pitchFamily="18" charset="0"/>
                <a:cs typeface="Times New Roman" pitchFamily="18" charset="0"/>
              </a:rPr>
              <a:t>56</a:t>
            </a:r>
            <a:r>
              <a:rPr lang="cs-CZ" sz="2800" smtClean="0">
                <a:latin typeface="Times New Roman" pitchFamily="18" charset="0"/>
                <a:cs typeface="Times New Roman" pitchFamily="18" charset="0"/>
              </a:rPr>
              <a:t>, 3</a:t>
            </a:r>
            <a:r>
              <a:rPr lang="cs-CZ" sz="2800" u="sng" smtClean="0">
                <a:latin typeface="Times New Roman" pitchFamily="18" charset="0"/>
                <a:cs typeface="Times New Roman" pitchFamily="18" charset="0"/>
              </a:rPr>
              <a:t>80</a:t>
            </a:r>
            <a:r>
              <a:rPr lang="cs-CZ" sz="2800" smtClean="0">
                <a:latin typeface="Times New Roman" pitchFamily="18" charset="0"/>
                <a:cs typeface="Times New Roman" pitchFamily="18" charset="0"/>
              </a:rPr>
              <a:t>).</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5</a:t>
            </a:r>
            <a:r>
              <a:rPr lang="cs-CZ" sz="2800" smtClean="0">
                <a:latin typeface="Times New Roman" pitchFamily="18" charset="0"/>
                <a:cs typeface="Times New Roman" pitchFamily="18" charset="0"/>
              </a:rPr>
              <a:t> má-li na základním místě číslici </a:t>
            </a:r>
            <a:r>
              <a:rPr lang="cs-CZ" sz="2800" b="1" smtClean="0">
                <a:latin typeface="Times New Roman" pitchFamily="18" charset="0"/>
                <a:cs typeface="Times New Roman" pitchFamily="18" charset="0"/>
              </a:rPr>
              <a:t>5</a:t>
            </a:r>
            <a:r>
              <a:rPr lang="cs-CZ" sz="2800" smtClean="0">
                <a:latin typeface="Times New Roman" pitchFamily="18" charset="0"/>
                <a:cs typeface="Times New Roman" pitchFamily="18" charset="0"/>
              </a:rPr>
              <a:t> nebo </a:t>
            </a:r>
            <a:r>
              <a:rPr lang="cs-CZ" sz="2800" b="1" smtClean="0">
                <a:latin typeface="Times New Roman" pitchFamily="18" charset="0"/>
                <a:cs typeface="Times New Roman" pitchFamily="18" charset="0"/>
              </a:rPr>
              <a:t>0</a:t>
            </a:r>
            <a:r>
              <a:rPr lang="cs-CZ" sz="2800" smtClean="0">
                <a:latin typeface="Times New Roman" pitchFamily="18" charset="0"/>
                <a:cs typeface="Times New Roman" pitchFamily="18" charset="0"/>
              </a:rPr>
              <a:t> (12</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 63</a:t>
            </a:r>
            <a:r>
              <a:rPr lang="cs-CZ" sz="2800" u="sng" smtClean="0">
                <a:latin typeface="Times New Roman" pitchFamily="18" charset="0"/>
                <a:cs typeface="Times New Roman" pitchFamily="18" charset="0"/>
              </a:rPr>
              <a:t>5</a:t>
            </a:r>
            <a:r>
              <a:rPr lang="cs-CZ" sz="2800" smtClean="0">
                <a:latin typeface="Times New Roman" pitchFamily="18" charset="0"/>
                <a:cs typeface="Times New Roman" pitchFamily="18" charset="0"/>
              </a:rPr>
              <a:t>).</a:t>
            </a:r>
            <a:endParaRPr lang="cs-CZ" sz="2800" b="1" smtClean="0"/>
          </a:p>
        </p:txBody>
      </p:sp>
    </p:spTree>
  </p:cSld>
  <p:clrMapOvr>
    <a:masterClrMapping/>
  </p:clrMapOvr>
  <p:transition spd="slow">
    <p:wipe dir="d"/>
    <p:sndAc>
      <p:stSnd>
        <p:snd r:embed="rId2" name="camera.wav"/>
      </p:stSnd>
    </p:sndAc>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fontAlgn="auto">
              <a:spcAft>
                <a:spcPts val="0"/>
              </a:spcAft>
              <a:defRPr/>
            </a:pPr>
            <a:r>
              <a:rPr lang="cs-CZ" sz="3200" dirty="0" smtClean="0">
                <a:solidFill>
                  <a:schemeClr val="tx2">
                    <a:satMod val="130000"/>
                  </a:schemeClr>
                </a:solidFill>
              </a:rPr>
              <a:t>Znaky dělitelnosti</a:t>
            </a:r>
            <a:endParaRPr lang="cs-CZ" sz="3200" dirty="0">
              <a:solidFill>
                <a:schemeClr val="tx2">
                  <a:satMod val="130000"/>
                </a:schemeClr>
              </a:solidFill>
            </a:endParaRPr>
          </a:p>
        </p:txBody>
      </p:sp>
      <p:sp>
        <p:nvSpPr>
          <p:cNvPr id="20482" name="Zástupný symbol pro obsah 2"/>
          <p:cNvSpPr>
            <a:spLocks noGrp="1"/>
          </p:cNvSpPr>
          <p:nvPr>
            <p:ph idx="1"/>
          </p:nvPr>
        </p:nvSpPr>
        <p:spPr/>
        <p:txBody>
          <a:bodyPr/>
          <a:lstStyle/>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9</a:t>
            </a:r>
            <a:r>
              <a:rPr lang="cs-CZ" sz="2800" smtClean="0">
                <a:latin typeface="Times New Roman" pitchFamily="18" charset="0"/>
                <a:cs typeface="Times New Roman" pitchFamily="18" charset="0"/>
              </a:rPr>
              <a:t> je-li ciferný součet dělitelný </a:t>
            </a:r>
            <a:r>
              <a:rPr lang="cs-CZ" sz="2800" b="1" smtClean="0">
                <a:latin typeface="Times New Roman" pitchFamily="18" charset="0"/>
                <a:cs typeface="Times New Roman" pitchFamily="18" charset="0"/>
              </a:rPr>
              <a:t>9</a:t>
            </a:r>
            <a:r>
              <a:rPr lang="cs-CZ" sz="2800" smtClean="0">
                <a:latin typeface="Times New Roman" pitchFamily="18" charset="0"/>
                <a:cs typeface="Times New Roman" pitchFamily="18" charset="0"/>
              </a:rPr>
              <a:t> (171 → 1+7+1=9:9=1).</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10</a:t>
            </a:r>
            <a:r>
              <a:rPr lang="cs-CZ" sz="2800" smtClean="0">
                <a:latin typeface="Times New Roman" pitchFamily="18" charset="0"/>
                <a:cs typeface="Times New Roman" pitchFamily="18" charset="0"/>
              </a:rPr>
              <a:t> má-li na základním místě číslici </a:t>
            </a:r>
            <a:r>
              <a:rPr lang="cs-CZ" sz="2800" b="1" smtClean="0">
                <a:latin typeface="Times New Roman" pitchFamily="18" charset="0"/>
                <a:cs typeface="Times New Roman" pitchFamily="18" charset="0"/>
              </a:rPr>
              <a:t>0</a:t>
            </a:r>
            <a:r>
              <a:rPr lang="cs-CZ" sz="2800" smtClean="0">
                <a:latin typeface="Times New Roman" pitchFamily="18" charset="0"/>
                <a:cs typeface="Times New Roman" pitchFamily="18" charset="0"/>
              </a:rPr>
              <a:t> (158</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 25</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2</a:t>
            </a:r>
            <a:r>
              <a:rPr lang="cs-CZ" sz="2800" smtClean="0">
                <a:latin typeface="Times New Roman" pitchFamily="18" charset="0"/>
                <a:cs typeface="Times New Roman" pitchFamily="18" charset="0"/>
              </a:rPr>
              <a:t> a </a:t>
            </a:r>
            <a:r>
              <a:rPr lang="cs-CZ" sz="2800" b="1" u="sng" smtClean="0">
                <a:latin typeface="Times New Roman" pitchFamily="18" charset="0"/>
                <a:cs typeface="Times New Roman" pitchFamily="18" charset="0"/>
              </a:rPr>
              <a:t>5</a:t>
            </a:r>
            <a:r>
              <a:rPr lang="cs-CZ" sz="2800" smtClean="0">
                <a:latin typeface="Times New Roman" pitchFamily="18" charset="0"/>
                <a:cs typeface="Times New Roman" pitchFamily="18" charset="0"/>
              </a:rPr>
              <a:t> má-li na základním místě číslici </a:t>
            </a:r>
            <a:r>
              <a:rPr lang="cs-CZ" sz="2800" b="1" smtClean="0">
                <a:latin typeface="Times New Roman" pitchFamily="18" charset="0"/>
                <a:cs typeface="Times New Roman" pitchFamily="18" charset="0"/>
              </a:rPr>
              <a:t>0</a:t>
            </a:r>
            <a:r>
              <a:rPr lang="cs-CZ" sz="2800" smtClean="0">
                <a:latin typeface="Times New Roman" pitchFamily="18" charset="0"/>
                <a:cs typeface="Times New Roman" pitchFamily="18" charset="0"/>
              </a:rPr>
              <a:t> (158</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 25</a:t>
            </a:r>
            <a:r>
              <a:rPr lang="cs-CZ" sz="2800" u="sng" smtClean="0">
                <a:latin typeface="Times New Roman" pitchFamily="18" charset="0"/>
                <a:cs typeface="Times New Roman" pitchFamily="18" charset="0"/>
              </a:rPr>
              <a:t>0</a:t>
            </a:r>
            <a:r>
              <a:rPr lang="cs-CZ" sz="2800" smtClean="0">
                <a:latin typeface="Times New Roman" pitchFamily="18" charset="0"/>
                <a:cs typeface="Times New Roman" pitchFamily="18" charset="0"/>
              </a:rPr>
              <a:t>).</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25</a:t>
            </a:r>
            <a:r>
              <a:rPr lang="cs-CZ" sz="2800" smtClean="0">
                <a:latin typeface="Times New Roman" pitchFamily="18" charset="0"/>
                <a:cs typeface="Times New Roman" pitchFamily="18" charset="0"/>
              </a:rPr>
              <a:t> je-li poslední dvojčíslí buď </a:t>
            </a:r>
            <a:r>
              <a:rPr lang="cs-CZ" sz="2800" b="1" smtClean="0">
                <a:latin typeface="Times New Roman" pitchFamily="18" charset="0"/>
                <a:cs typeface="Times New Roman" pitchFamily="18" charset="0"/>
              </a:rPr>
              <a:t>00</a:t>
            </a:r>
            <a:r>
              <a:rPr lang="cs-CZ" sz="2800" smtClean="0">
                <a:latin typeface="Times New Roman" pitchFamily="18" charset="0"/>
                <a:cs typeface="Times New Roman" pitchFamily="18" charset="0"/>
              </a:rPr>
              <a:t>, </a:t>
            </a:r>
            <a:r>
              <a:rPr lang="cs-CZ" sz="2800" b="1" smtClean="0">
                <a:latin typeface="Times New Roman" pitchFamily="18" charset="0"/>
                <a:cs typeface="Times New Roman" pitchFamily="18" charset="0"/>
              </a:rPr>
              <a:t>25</a:t>
            </a:r>
            <a:r>
              <a:rPr lang="cs-CZ" sz="2800" smtClean="0">
                <a:latin typeface="Times New Roman" pitchFamily="18" charset="0"/>
                <a:cs typeface="Times New Roman" pitchFamily="18" charset="0"/>
              </a:rPr>
              <a:t>, </a:t>
            </a:r>
            <a:r>
              <a:rPr lang="cs-CZ" sz="2800" b="1" smtClean="0">
                <a:latin typeface="Times New Roman" pitchFamily="18" charset="0"/>
                <a:cs typeface="Times New Roman" pitchFamily="18" charset="0"/>
              </a:rPr>
              <a:t>50</a:t>
            </a:r>
            <a:r>
              <a:rPr lang="cs-CZ" sz="2800" smtClean="0">
                <a:latin typeface="Times New Roman" pitchFamily="18" charset="0"/>
                <a:cs typeface="Times New Roman" pitchFamily="18" charset="0"/>
              </a:rPr>
              <a:t>, </a:t>
            </a:r>
            <a:r>
              <a:rPr lang="cs-CZ" sz="2800" b="1" smtClean="0">
                <a:latin typeface="Times New Roman" pitchFamily="18" charset="0"/>
                <a:cs typeface="Times New Roman" pitchFamily="18" charset="0"/>
              </a:rPr>
              <a:t>75</a:t>
            </a:r>
            <a:r>
              <a:rPr lang="cs-CZ" sz="2800" smtClean="0">
                <a:latin typeface="Times New Roman" pitchFamily="18" charset="0"/>
                <a:cs typeface="Times New Roman" pitchFamily="18" charset="0"/>
              </a:rPr>
              <a:t> (1</a:t>
            </a:r>
            <a:r>
              <a:rPr lang="cs-CZ" sz="2800" u="sng" smtClean="0">
                <a:latin typeface="Times New Roman" pitchFamily="18" charset="0"/>
                <a:cs typeface="Times New Roman" pitchFamily="18" charset="0"/>
              </a:rPr>
              <a:t>25</a:t>
            </a:r>
            <a:r>
              <a:rPr lang="cs-CZ" sz="2800" smtClean="0">
                <a:latin typeface="Times New Roman" pitchFamily="18" charset="0"/>
                <a:cs typeface="Times New Roman" pitchFamily="18" charset="0"/>
              </a:rPr>
              <a:t>, 36</a:t>
            </a:r>
            <a:r>
              <a:rPr lang="cs-CZ" sz="2800" u="sng" smtClean="0">
                <a:latin typeface="Times New Roman" pitchFamily="18" charset="0"/>
                <a:cs typeface="Times New Roman" pitchFamily="18" charset="0"/>
              </a:rPr>
              <a:t>50</a:t>
            </a:r>
            <a:r>
              <a:rPr lang="cs-CZ" sz="2800" smtClean="0">
                <a:latin typeface="Times New Roman" pitchFamily="18" charset="0"/>
                <a:cs typeface="Times New Roman" pitchFamily="18" charset="0"/>
              </a:rPr>
              <a:t>, 1</a:t>
            </a:r>
            <a:r>
              <a:rPr lang="cs-CZ" sz="2800" u="sng" smtClean="0">
                <a:latin typeface="Times New Roman" pitchFamily="18" charset="0"/>
                <a:cs typeface="Times New Roman" pitchFamily="18" charset="0"/>
              </a:rPr>
              <a:t>75</a:t>
            </a:r>
            <a:r>
              <a:rPr lang="cs-CZ" sz="2800" smtClean="0">
                <a:latin typeface="Times New Roman" pitchFamily="18" charset="0"/>
                <a:cs typeface="Times New Roman" pitchFamily="18" charset="0"/>
              </a:rPr>
              <a:t>).</a:t>
            </a:r>
          </a:p>
          <a:p>
            <a:r>
              <a:rPr lang="cs-CZ" sz="2800" smtClean="0">
                <a:latin typeface="Times New Roman" pitchFamily="18" charset="0"/>
                <a:cs typeface="Times New Roman" pitchFamily="18" charset="0"/>
              </a:rPr>
              <a:t>Číslo je dělitelné </a:t>
            </a:r>
            <a:r>
              <a:rPr lang="cs-CZ" sz="2800" b="1" u="sng" smtClean="0">
                <a:latin typeface="Times New Roman" pitchFamily="18" charset="0"/>
                <a:cs typeface="Times New Roman" pitchFamily="18" charset="0"/>
              </a:rPr>
              <a:t>100</a:t>
            </a:r>
            <a:r>
              <a:rPr lang="cs-CZ" sz="2800" smtClean="0">
                <a:latin typeface="Times New Roman" pitchFamily="18" charset="0"/>
                <a:cs typeface="Times New Roman" pitchFamily="18" charset="0"/>
              </a:rPr>
              <a:t> je-li poslední dvojčíslí </a:t>
            </a:r>
            <a:r>
              <a:rPr lang="cs-CZ" sz="2800" b="1" smtClean="0">
                <a:latin typeface="Times New Roman" pitchFamily="18" charset="0"/>
                <a:cs typeface="Times New Roman" pitchFamily="18" charset="0"/>
              </a:rPr>
              <a:t>00</a:t>
            </a:r>
            <a:r>
              <a:rPr lang="cs-CZ" sz="2800" smtClean="0">
                <a:latin typeface="Times New Roman" pitchFamily="18" charset="0"/>
                <a:cs typeface="Times New Roman" pitchFamily="18" charset="0"/>
              </a:rPr>
              <a:t> (45</a:t>
            </a:r>
            <a:r>
              <a:rPr lang="cs-CZ" sz="2800" u="sng" smtClean="0">
                <a:latin typeface="Times New Roman" pitchFamily="18" charset="0"/>
                <a:cs typeface="Times New Roman" pitchFamily="18" charset="0"/>
              </a:rPr>
              <a:t>00</a:t>
            </a:r>
            <a:r>
              <a:rPr lang="cs-CZ" sz="2800" smtClean="0">
                <a:latin typeface="Times New Roman" pitchFamily="18" charset="0"/>
                <a:cs typeface="Times New Roman" pitchFamily="18" charset="0"/>
              </a:rPr>
              <a:t>).</a:t>
            </a:r>
          </a:p>
        </p:txBody>
      </p:sp>
    </p:spTree>
  </p:cSld>
  <p:clrMapOvr>
    <a:masterClrMapping/>
  </p:clrMapOvr>
  <p:transition spd="slow">
    <p:wipe dir="d"/>
    <p:sndAc>
      <p:stSnd>
        <p:snd r:embed="rId2" name="camera.wav"/>
      </p:stSnd>
    </p:sndAc>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ovéPole 1"/>
          <p:cNvSpPr txBox="1">
            <a:spLocks noChangeArrowheads="1"/>
          </p:cNvSpPr>
          <p:nvPr/>
        </p:nvSpPr>
        <p:spPr bwMode="auto">
          <a:xfrm>
            <a:off x="304800" y="333375"/>
            <a:ext cx="2365375" cy="460375"/>
          </a:xfrm>
          <a:prstGeom prst="rect">
            <a:avLst/>
          </a:prstGeom>
          <a:noFill/>
          <a:ln w="9525">
            <a:noFill/>
            <a:miter lim="800000"/>
            <a:headEnd/>
            <a:tailEnd/>
          </a:ln>
        </p:spPr>
        <p:txBody>
          <a:bodyPr wrap="none">
            <a:spAutoFit/>
          </a:bodyPr>
          <a:lstStyle/>
          <a:p>
            <a:r>
              <a:rPr lang="cs-CZ" sz="2400" b="1">
                <a:latin typeface="Calibri" pitchFamily="34" charset="0"/>
              </a:rPr>
              <a:t>Zdroje informací:</a:t>
            </a:r>
            <a:endParaRPr lang="cs-CZ" sz="1400">
              <a:latin typeface="Gill Sans MT"/>
            </a:endParaRPr>
          </a:p>
        </p:txBody>
      </p:sp>
      <p:sp>
        <p:nvSpPr>
          <p:cNvPr id="21507" name="Obdélník 4"/>
          <p:cNvSpPr>
            <a:spLocks noChangeArrowheads="1"/>
          </p:cNvSpPr>
          <p:nvPr/>
        </p:nvSpPr>
        <p:spPr bwMode="auto">
          <a:xfrm>
            <a:off x="1042988" y="2349500"/>
            <a:ext cx="7632700" cy="368300"/>
          </a:xfrm>
          <a:prstGeom prst="rect">
            <a:avLst/>
          </a:prstGeom>
          <a:noFill/>
          <a:ln w="9525">
            <a:noFill/>
            <a:miter lim="800000"/>
            <a:headEnd/>
            <a:tailEnd/>
          </a:ln>
        </p:spPr>
        <p:txBody>
          <a:bodyPr>
            <a:spAutoFit/>
          </a:bodyPr>
          <a:lstStyle/>
          <a:p>
            <a:r>
              <a:rPr lang="cs-CZ">
                <a:latin typeface="Gill Sans MT"/>
              </a:rPr>
              <a:t>Veškeré materiály jsou dílem autora prezentace.</a:t>
            </a:r>
          </a:p>
        </p:txBody>
      </p:sp>
    </p:spTree>
  </p:cSld>
  <p:clrMapOvr>
    <a:masterClrMapping/>
  </p:clrMapOvr>
  <p:transition spd="slow">
    <p:wipe dir="d"/>
    <p:sndAc>
      <p:stSnd>
        <p:snd r:embed="rId2" name="camera.wav"/>
      </p:stSnd>
    </p:sndAc>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546</TotalTime>
  <Words>311</Words>
  <Application>Microsoft Office PowerPoint</Application>
  <PresentationFormat>Předvádění na obrazovce (4:3)</PresentationFormat>
  <Paragraphs>28</Paragraphs>
  <Slides>8</Slides>
  <Notes>0</Notes>
  <HiddenSlides>0</HiddenSlides>
  <MMClips>0</MMClips>
  <ScaleCrop>false</ScaleCrop>
  <HeadingPairs>
    <vt:vector size="6" baseType="variant">
      <vt:variant>
        <vt:lpstr>Použitá písma</vt:lpstr>
      </vt:variant>
      <vt:variant>
        <vt:i4>6</vt:i4>
      </vt:variant>
      <vt:variant>
        <vt:lpstr>Šablona návrhu</vt:lpstr>
      </vt:variant>
      <vt:variant>
        <vt:i4>7</vt:i4>
      </vt:variant>
      <vt:variant>
        <vt:lpstr>Nadpisy snímků</vt:lpstr>
      </vt:variant>
      <vt:variant>
        <vt:i4>8</vt:i4>
      </vt:variant>
    </vt:vector>
  </HeadingPairs>
  <TitlesOfParts>
    <vt:vector size="21" baseType="lpstr">
      <vt:lpstr>Gill Sans MT</vt:lpstr>
      <vt:lpstr>Arial</vt:lpstr>
      <vt:lpstr>Wingdings 2</vt:lpstr>
      <vt:lpstr>Verdana</vt:lpstr>
      <vt:lpstr>Calibri</vt:lpstr>
      <vt:lpstr>Times New Roman</vt:lpstr>
      <vt:lpstr>Slunovrat</vt:lpstr>
      <vt:lpstr>Slunovrat</vt:lpstr>
      <vt:lpstr>Slunovrat</vt:lpstr>
      <vt:lpstr>Slunovrat</vt:lpstr>
      <vt:lpstr>Slunovrat</vt:lpstr>
      <vt:lpstr>Slunovrat</vt:lpstr>
      <vt:lpstr>Slunovrat</vt:lpstr>
      <vt:lpstr>Snímek 1</vt:lpstr>
      <vt:lpstr>Dělitelnost přirozených čísel</vt:lpstr>
      <vt:lpstr>Dělitelnost přirozených čísel</vt:lpstr>
      <vt:lpstr>Základní věty o dělitelnosti</vt:lpstr>
      <vt:lpstr>Základní věty o dělitelnosti</vt:lpstr>
      <vt:lpstr>Znaky dělitelnosti</vt:lpstr>
      <vt:lpstr>Znaky dělitelnosti</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Školák</dc:creator>
  <cp:lastModifiedBy>Maminka</cp:lastModifiedBy>
  <cp:revision>84</cp:revision>
  <dcterms:created xsi:type="dcterms:W3CDTF">2011-03-24T11:59:00Z</dcterms:created>
  <dcterms:modified xsi:type="dcterms:W3CDTF">2012-03-04T11:00:14Z</dcterms:modified>
</cp:coreProperties>
</file>