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74" r:id="rId2"/>
    <p:sldId id="275" r:id="rId3"/>
    <p:sldId id="272" r:id="rId4"/>
    <p:sldId id="277" r:id="rId5"/>
    <p:sldId id="279" r:id="rId6"/>
    <p:sldId id="278" r:id="rId7"/>
    <p:sldId id="280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+mn-lt"/>
              </a:rPr>
              <a:t>Složené zlomky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VY_32_INOVACE_064_Složené zlomky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01776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Ing. Janeček Jaroslav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10.11.2011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- základní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Matematika –  7. ročník</a:t>
            </a: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Složené zlomky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Žák se seznámí s početním výkonem – práce se složenými zlomky.</a:t>
            </a: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 </a:t>
            </a:r>
            <a:r>
              <a:rPr lang="cs-CZ" sz="1600" dirty="0" smtClean="0">
                <a:solidFill>
                  <a:schemeClr val="tx2"/>
                </a:solidFill>
              </a:rPr>
              <a:t>+ procvičování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</a:t>
            </a: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</a:t>
            </a:r>
          </a:p>
          <a:p>
            <a:r>
              <a:rPr lang="cs-CZ" sz="1600" dirty="0" smtClean="0">
                <a:solidFill>
                  <a:schemeClr val="tx2"/>
                </a:solidFill>
                <a:latin typeface="+mn-lt"/>
              </a:rPr>
              <a:t>Žák zvládne </a:t>
            </a:r>
            <a:r>
              <a:rPr lang="cs-CZ" sz="1600" dirty="0">
                <a:solidFill>
                  <a:schemeClr val="tx2"/>
                </a:solidFill>
              </a:rPr>
              <a:t>ú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pravy a početní výkony se složenými zlomky.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+mn-lt"/>
              </a:rPr>
              <a:t>Složené zlomky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5361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Složené zlomky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 cstate="print"/>
            <a:stretch>
              <a:fillRect l="-569" t="-1017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Složené zlomky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Čitatel a jmenovatel složeného zlomku musí být oddělen výraznou hlavní zlomkovou čarou.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Píšeme ji delší a na úrovni znaků: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· 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Nejjednodušší postup zjednodušení složeného zlomku je jeho převedení na dělení. Čitatele složeného zlomku dělíme jeho jmenovatelem.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1486344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Složené zlomky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1294291637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Procvičování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159383958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Procvičování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4133227088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pPr algn="ctr"/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1870445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6617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631</TotalTime>
  <Words>144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Složené zlomky</vt:lpstr>
      <vt:lpstr>Snímek 2</vt:lpstr>
      <vt:lpstr>Složené zlomky</vt:lpstr>
      <vt:lpstr>Složené zlomky</vt:lpstr>
      <vt:lpstr>Složené zlomky</vt:lpstr>
      <vt:lpstr>Procvičování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97</cp:revision>
  <dcterms:created xsi:type="dcterms:W3CDTF">2011-03-24T11:59:00Z</dcterms:created>
  <dcterms:modified xsi:type="dcterms:W3CDTF">2012-03-04T17:59:37Z</dcterms:modified>
</cp:coreProperties>
</file>