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5" r:id="rId10"/>
    <p:sldId id="266" r:id="rId11"/>
    <p:sldId id="268" r:id="rId12"/>
    <p:sldId id="269" r:id="rId13"/>
    <p:sldId id="270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327" autoAdjust="0"/>
    <p:restoredTop sz="94660"/>
  </p:normalViewPr>
  <p:slideViewPr>
    <p:cSldViewPr>
      <p:cViewPr varScale="1">
        <p:scale>
          <a:sx n="100" d="100"/>
          <a:sy n="100" d="100"/>
        </p:scale>
        <p:origin x="-1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7297F-4FA3-493D-B2D5-35E9FCBFE5F2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15728-4701-4FE5-9E10-5DE35A989F0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img5.rajce.idnes.cz/d0501/3/3421/3421080_f404b2b64866f3897d193bc7b318b8c1/images/Rabi_P1110819.JPG" TargetMode="External"/><Relationship Id="rId13" Type="http://schemas.openxmlformats.org/officeDocument/2006/relationships/hyperlink" Target="http://www.zamky-hrady.eu/img/zamky/1236344444.jpg" TargetMode="External"/><Relationship Id="rId3" Type="http://schemas.openxmlformats.org/officeDocument/2006/relationships/hyperlink" Target="http://www.kralovske-mesto-ceske-budejovice.cz/images_mesta/ceske_budejovice/logo_budejovice.JPG" TargetMode="External"/><Relationship Id="rId7" Type="http://schemas.openxmlformats.org/officeDocument/2006/relationships/hyperlink" Target="http://www.cervena-lhota.cz/photos/01135300.jpg" TargetMode="External"/><Relationship Id="rId12" Type="http://schemas.openxmlformats.org/officeDocument/2006/relationships/hyperlink" Target="http://www.unesco-czech.cz/repository/9087b0efc7c7acd1ef7e153678809c771edb0" TargetMode="External"/><Relationship Id="rId2" Type="http://schemas.openxmlformats.org/officeDocument/2006/relationships/hyperlink" Target="http://i.iinfo.cz/urs/M3_jilni_Cechy-13103289521394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ravelasist.vachta.cz/webfiles/karty/mesto/jihocesky_kraj/zvikov/zvikov.jpg" TargetMode="External"/><Relationship Id="rId11" Type="http://schemas.openxmlformats.org/officeDocument/2006/relationships/hyperlink" Target="http://upload.wikimedia.org/wikipedia/commons/4/41/National_nature_reserve_Boubinsky_prales_in_2011_(6).JPG" TargetMode="External"/><Relationship Id="rId5" Type="http://schemas.openxmlformats.org/officeDocument/2006/relationships/hyperlink" Target="http://www.schwarzenberg.cz/images/f3.jpg" TargetMode="External"/><Relationship Id="rId10" Type="http://schemas.openxmlformats.org/officeDocument/2006/relationships/hyperlink" Target="http://www.geotourist.cz/images/pics/skoly_krumlov1_1.jpg" TargetMode="External"/><Relationship Id="rId4" Type="http://schemas.openxmlformats.org/officeDocument/2006/relationships/hyperlink" Target="http://www.poznavamesvet.cz/images/obsah/Pisek/velky/Kamenn%C3%BD%20most%20od%20severu.jpg" TargetMode="External"/><Relationship Id="rId9" Type="http://schemas.openxmlformats.org/officeDocument/2006/relationships/hyperlink" Target="http://www.gify.nou.cz/do1_auta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714348" y="1588785"/>
          <a:ext cx="7951814" cy="3197537"/>
        </p:xfrm>
        <a:graphic>
          <a:graphicData uri="http://schemas.openxmlformats.org/drawingml/2006/table">
            <a:tbl>
              <a:tblPr/>
              <a:tblGrid>
                <a:gridCol w="1451958"/>
                <a:gridCol w="6499856"/>
              </a:tblGrid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během prezentace seznamují s přírodními zajímavostmi a historickými pamětihodnostmi, které mohou během prázdninového cestování navštívit.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Cílková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Datum 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květen  2012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Ročník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IV.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Vzdělávací oblast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obor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tématický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okruh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 A JEHO SVĚT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Vlastivěda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Lidé a čas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Téma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-název učebního materiálu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Jih Čech      DUM -  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8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76946" y="2800175"/>
            <a:ext cx="34952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/>
              <a:t>JIH ČECH</a:t>
            </a:r>
            <a:endParaRPr lang="cs-CZ" sz="7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03966" y="4059800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DUM - 19</a:t>
            </a:r>
            <a:endParaRPr lang="cs-CZ" dirty="0"/>
          </a:p>
        </p:txBody>
      </p:sp>
      <p:pic>
        <p:nvPicPr>
          <p:cNvPr id="6" name="Picture 3" descr="C:\Documents and Settings\Jarda\Plocha\logo ZŠ.ph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500042"/>
            <a:ext cx="2071702" cy="20717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.iinfo.cz/urs/M3_jilni_Cechy-1310328952139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500042"/>
            <a:ext cx="8849381" cy="5572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2" name="Picture 2" descr="http://www.gify.nou.cz/do1_auta_soubory/a4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53255" y="5838848"/>
            <a:ext cx="2105025" cy="8763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14348" y="785794"/>
            <a:ext cx="38688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České Budějovice</a:t>
            </a:r>
            <a:endParaRPr lang="cs-CZ" sz="4000" b="1" dirty="0"/>
          </a:p>
        </p:txBody>
      </p:sp>
      <p:pic>
        <p:nvPicPr>
          <p:cNvPr id="9218" name="Picture 2" descr="http://www.kralovske-mesto-ceske-budejovice.cz/images_mesta/ceske_budejovice/logo_budejovi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214554"/>
            <a:ext cx="6596066" cy="31022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http://www.gify.nou.cz/do1_auta_soubory/a2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32" y="5929330"/>
            <a:ext cx="1905000" cy="6477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0034" y="357166"/>
            <a:ext cx="46289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Hluboká nad Vltavou</a:t>
            </a:r>
            <a:endParaRPr lang="cs-CZ" sz="4000" b="1" dirty="0"/>
          </a:p>
        </p:txBody>
      </p:sp>
      <p:pic>
        <p:nvPicPr>
          <p:cNvPr id="7170" name="Picture 2" descr="http://www.zamky-hrady.eu/img/zamky/12363444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0123" y="1214422"/>
            <a:ext cx="7256653" cy="54436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642918"/>
            <a:ext cx="1293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Písek</a:t>
            </a:r>
            <a:endParaRPr lang="cs-CZ" sz="4000" b="1" dirty="0"/>
          </a:p>
        </p:txBody>
      </p:sp>
      <p:pic>
        <p:nvPicPr>
          <p:cNvPr id="5" name="Picture 2" descr="http://www.gify.nou.cz/do1_auta_soubory/a2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9032" y="5929330"/>
            <a:ext cx="1905000" cy="647700"/>
          </a:xfrm>
          <a:prstGeom prst="rect">
            <a:avLst/>
          </a:prstGeom>
          <a:noFill/>
        </p:spPr>
      </p:pic>
      <p:pic>
        <p:nvPicPr>
          <p:cNvPr id="2" name="Picture 2" descr="http://www.poznavamesvet.cz/images/obsah/Pisek/velky/Kamenn%C3%BD%20most%20od%20severu.jpg"/>
          <p:cNvPicPr>
            <a:picLocks noChangeAspect="1" noChangeArrowheads="1"/>
          </p:cNvPicPr>
          <p:nvPr/>
        </p:nvPicPr>
        <p:blipFill>
          <a:blip r:embed="rId3"/>
          <a:srcRect t="5635"/>
          <a:stretch>
            <a:fillRect/>
          </a:stretch>
        </p:blipFill>
        <p:spPr bwMode="auto">
          <a:xfrm>
            <a:off x="0" y="0"/>
            <a:ext cx="914403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571472" y="571480"/>
            <a:ext cx="68339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Písek – nejstarší kamenný most</a:t>
            </a:r>
            <a:endParaRPr lang="cs-CZ" sz="40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0034" y="714356"/>
            <a:ext cx="24851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err="1" smtClean="0"/>
              <a:t>Holašovice</a:t>
            </a:r>
            <a:endParaRPr lang="cs-CZ" sz="4000" b="1" dirty="0"/>
          </a:p>
        </p:txBody>
      </p:sp>
      <p:pic>
        <p:nvPicPr>
          <p:cNvPr id="6146" name="Picture 2" descr="http://www.czechtourism.cz/admin/clanky/images/057809500131762958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571612"/>
            <a:ext cx="6157106" cy="4510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://www.gify.nou.cz/do1_auta_soubory/a2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32" y="5424506"/>
            <a:ext cx="1905000" cy="6477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26545" y="285728"/>
            <a:ext cx="38025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Boubínský prales</a:t>
            </a:r>
            <a:endParaRPr lang="cs-CZ" sz="4000" b="1" dirty="0"/>
          </a:p>
        </p:txBody>
      </p:sp>
      <p:pic>
        <p:nvPicPr>
          <p:cNvPr id="5122" name="Picture 2" descr="http://upload.wikimedia.org/wikipedia/commons/4/41/National_nature_reserve_Boubinsky_prales_in_2011_(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142984"/>
            <a:ext cx="7929654" cy="528643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28596" y="714356"/>
            <a:ext cx="33179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Český Krumlov</a:t>
            </a:r>
            <a:endParaRPr lang="cs-CZ" sz="4000" b="1" dirty="0"/>
          </a:p>
        </p:txBody>
      </p:sp>
      <p:pic>
        <p:nvPicPr>
          <p:cNvPr id="4098" name="Picture 2" descr="http://www.geotourist.cz/images/pics/skoly_krumlov1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674836"/>
            <a:ext cx="6253115" cy="4540246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42910" y="785794"/>
            <a:ext cx="15364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Zvíkov</a:t>
            </a:r>
            <a:endParaRPr lang="cs-CZ" sz="4000" b="1" dirty="0"/>
          </a:p>
        </p:txBody>
      </p:sp>
      <p:pic>
        <p:nvPicPr>
          <p:cNvPr id="3076" name="Picture 4" descr="http://travelasist.vachta.cz/webfiles/karty/mesto/jihocesky_kraj/zvikov/zvi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0"/>
            <a:ext cx="4590892" cy="6858000"/>
          </a:xfrm>
          <a:prstGeom prst="rect">
            <a:avLst/>
          </a:prstGeom>
          <a:noFill/>
        </p:spPr>
      </p:pic>
      <p:pic>
        <p:nvPicPr>
          <p:cNvPr id="10" name="Picture 2" descr="http://www.gify.nou.cz/do1_auta_soubory/a2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929330"/>
            <a:ext cx="1905000" cy="64770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www.cervena-lhota.cz/photos/01135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572692" cy="6858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9690" y="428604"/>
            <a:ext cx="29306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Červená Lhota</a:t>
            </a:r>
            <a:endParaRPr lang="cs-CZ" sz="3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schwarzenberg.cz/images/f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10791"/>
            <a:ext cx="9144000" cy="604723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28596" y="142852"/>
            <a:ext cx="12137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Orlík</a:t>
            </a:r>
            <a:endParaRPr lang="cs-CZ" sz="40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img5.rajce.idnes.cz/d0501/3/3421/3421080_f404b2b64866f3897d193bc7b318b8c1/images/Rabi_P11108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"/>
            <a:ext cx="9144000" cy="685800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14282" y="214290"/>
            <a:ext cx="11288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Rabí</a:t>
            </a:r>
            <a:endParaRPr lang="cs-CZ" sz="40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115" y="2500306"/>
            <a:ext cx="54468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Mapa Jihočeského kraje - </a:t>
            </a:r>
            <a:r>
              <a:rPr lang="cs-CZ" sz="1200" dirty="0" smtClean="0">
                <a:hlinkClick r:id="rId2"/>
              </a:rPr>
              <a:t>http://i.</a:t>
            </a:r>
            <a:r>
              <a:rPr lang="cs-CZ" sz="1200" dirty="0" err="1" smtClean="0">
                <a:hlinkClick r:id="rId2"/>
              </a:rPr>
              <a:t>iinfo.cz</a:t>
            </a:r>
            <a:r>
              <a:rPr lang="cs-CZ" sz="1200" dirty="0" smtClean="0">
                <a:hlinkClick r:id="rId2"/>
              </a:rPr>
              <a:t>/</a:t>
            </a:r>
            <a:r>
              <a:rPr lang="cs-CZ" sz="1200" dirty="0" err="1" smtClean="0">
                <a:hlinkClick r:id="rId2"/>
              </a:rPr>
              <a:t>urs</a:t>
            </a:r>
            <a:r>
              <a:rPr lang="cs-CZ" sz="1200" dirty="0" smtClean="0">
                <a:hlinkClick r:id="rId2"/>
              </a:rPr>
              <a:t>/M3_</a:t>
            </a:r>
            <a:r>
              <a:rPr lang="cs-CZ" sz="1200" dirty="0" err="1" smtClean="0">
                <a:hlinkClick r:id="rId2"/>
              </a:rPr>
              <a:t>jilni</a:t>
            </a:r>
            <a:r>
              <a:rPr lang="cs-CZ" sz="1200" dirty="0" smtClean="0">
                <a:hlinkClick r:id="rId2"/>
              </a:rPr>
              <a:t>_Cechy-131032895213946.jpg</a:t>
            </a:r>
            <a:endParaRPr lang="cs-CZ" sz="1200" dirty="0"/>
          </a:p>
        </p:txBody>
      </p:sp>
      <p:sp>
        <p:nvSpPr>
          <p:cNvPr id="3" name="Obdélník 2"/>
          <p:cNvSpPr/>
          <p:nvPr/>
        </p:nvSpPr>
        <p:spPr>
          <a:xfrm>
            <a:off x="527909" y="3000372"/>
            <a:ext cx="79728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 České Budějovice </a:t>
            </a:r>
            <a:r>
              <a:rPr lang="cs-CZ" sz="1200" b="1" dirty="0" smtClean="0"/>
              <a:t>- </a:t>
            </a:r>
            <a:r>
              <a:rPr lang="cs-CZ" sz="1200" dirty="0" smtClean="0">
                <a:hlinkClick r:id="rId3"/>
              </a:rPr>
              <a:t>http://www.</a:t>
            </a:r>
            <a:r>
              <a:rPr lang="cs-CZ" sz="1200" dirty="0" err="1" smtClean="0">
                <a:hlinkClick r:id="rId3"/>
              </a:rPr>
              <a:t>kralovske</a:t>
            </a:r>
            <a:r>
              <a:rPr lang="cs-CZ" sz="1200" dirty="0" smtClean="0">
                <a:hlinkClick r:id="rId3"/>
              </a:rPr>
              <a:t>-</a:t>
            </a:r>
            <a:r>
              <a:rPr lang="cs-CZ" sz="1200" dirty="0" err="1" smtClean="0">
                <a:hlinkClick r:id="rId3"/>
              </a:rPr>
              <a:t>mesto</a:t>
            </a:r>
            <a:r>
              <a:rPr lang="cs-CZ" sz="1200" dirty="0" smtClean="0">
                <a:hlinkClick r:id="rId3"/>
              </a:rPr>
              <a:t>-</a:t>
            </a:r>
            <a:r>
              <a:rPr lang="cs-CZ" sz="1200" dirty="0" err="1" smtClean="0">
                <a:hlinkClick r:id="rId3"/>
              </a:rPr>
              <a:t>ceske</a:t>
            </a:r>
            <a:r>
              <a:rPr lang="cs-CZ" sz="1200" dirty="0" smtClean="0">
                <a:hlinkClick r:id="rId3"/>
              </a:rPr>
              <a:t>-</a:t>
            </a:r>
            <a:r>
              <a:rPr lang="cs-CZ" sz="1200" dirty="0" err="1" smtClean="0">
                <a:hlinkClick r:id="rId3"/>
              </a:rPr>
              <a:t>budejovice.cz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images</a:t>
            </a:r>
            <a:r>
              <a:rPr lang="cs-CZ" sz="1200" dirty="0" smtClean="0">
                <a:hlinkClick r:id="rId3"/>
              </a:rPr>
              <a:t>_</a:t>
            </a:r>
            <a:r>
              <a:rPr lang="cs-CZ" sz="1200" dirty="0" err="1" smtClean="0">
                <a:hlinkClick r:id="rId3"/>
              </a:rPr>
              <a:t>mesta</a:t>
            </a:r>
            <a:r>
              <a:rPr lang="cs-CZ" sz="1200" dirty="0" smtClean="0">
                <a:hlinkClick r:id="rId3"/>
              </a:rPr>
              <a:t>/</a:t>
            </a:r>
            <a:r>
              <a:rPr lang="cs-CZ" sz="1200" dirty="0" err="1" smtClean="0">
                <a:hlinkClick r:id="rId3"/>
              </a:rPr>
              <a:t>ceske</a:t>
            </a:r>
            <a:r>
              <a:rPr lang="cs-CZ" sz="1200" dirty="0" smtClean="0">
                <a:hlinkClick r:id="rId3"/>
              </a:rPr>
              <a:t>_</a:t>
            </a:r>
            <a:r>
              <a:rPr lang="cs-CZ" sz="1200" dirty="0" err="1" smtClean="0">
                <a:hlinkClick r:id="rId3"/>
              </a:rPr>
              <a:t>budejovice</a:t>
            </a:r>
            <a:r>
              <a:rPr lang="cs-CZ" sz="1200" dirty="0" smtClean="0">
                <a:hlinkClick r:id="rId3"/>
              </a:rPr>
              <a:t>/logo_</a:t>
            </a:r>
            <a:r>
              <a:rPr lang="cs-CZ" sz="1200" dirty="0" err="1" smtClean="0">
                <a:hlinkClick r:id="rId3"/>
              </a:rPr>
              <a:t>budejovice.JPG</a:t>
            </a:r>
            <a:endParaRPr lang="cs-CZ" sz="1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1115" y="3571876"/>
            <a:ext cx="73216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Písek -</a:t>
            </a:r>
            <a:r>
              <a:rPr lang="cs-CZ" sz="1200" b="1" dirty="0" smtClean="0"/>
              <a:t> </a:t>
            </a:r>
            <a:r>
              <a:rPr lang="cs-CZ" sz="1200" dirty="0" smtClean="0">
                <a:hlinkClick r:id="rId4"/>
              </a:rPr>
              <a:t>http://www.</a:t>
            </a:r>
            <a:r>
              <a:rPr lang="cs-CZ" sz="1200" dirty="0" err="1" smtClean="0">
                <a:hlinkClick r:id="rId4"/>
              </a:rPr>
              <a:t>poznavamesvet.cz</a:t>
            </a:r>
            <a:r>
              <a:rPr lang="cs-CZ" sz="1200" dirty="0" smtClean="0">
                <a:hlinkClick r:id="rId4"/>
              </a:rPr>
              <a:t>/</a:t>
            </a:r>
            <a:r>
              <a:rPr lang="cs-CZ" sz="1200" dirty="0" err="1" smtClean="0">
                <a:hlinkClick r:id="rId4"/>
              </a:rPr>
              <a:t>images</a:t>
            </a:r>
            <a:r>
              <a:rPr lang="cs-CZ" sz="1200" dirty="0" smtClean="0">
                <a:hlinkClick r:id="rId4"/>
              </a:rPr>
              <a:t>/obsah/</a:t>
            </a:r>
            <a:r>
              <a:rPr lang="cs-CZ" sz="1200" dirty="0" err="1" smtClean="0">
                <a:hlinkClick r:id="rId4"/>
              </a:rPr>
              <a:t>Pisek</a:t>
            </a:r>
            <a:r>
              <a:rPr lang="cs-CZ" sz="1200" dirty="0" smtClean="0">
                <a:hlinkClick r:id="rId4"/>
              </a:rPr>
              <a:t>/</a:t>
            </a:r>
            <a:r>
              <a:rPr lang="cs-CZ" sz="1200" dirty="0" err="1" smtClean="0">
                <a:hlinkClick r:id="rId4"/>
              </a:rPr>
              <a:t>velky</a:t>
            </a:r>
            <a:r>
              <a:rPr lang="cs-CZ" sz="1200" dirty="0" smtClean="0">
                <a:hlinkClick r:id="rId4"/>
              </a:rPr>
              <a:t>/</a:t>
            </a:r>
            <a:r>
              <a:rPr lang="cs-CZ" sz="1200" dirty="0" err="1" smtClean="0">
                <a:hlinkClick r:id="rId4"/>
              </a:rPr>
              <a:t>Kamenn</a:t>
            </a:r>
            <a:r>
              <a:rPr lang="cs-CZ" sz="1200" dirty="0" smtClean="0">
                <a:hlinkClick r:id="rId4"/>
              </a:rPr>
              <a:t>%C3%BD%20most%20od%20severu.jpg</a:t>
            </a:r>
            <a:r>
              <a:rPr lang="cs-CZ" sz="1200" b="1" dirty="0" smtClean="0"/>
              <a:t> </a:t>
            </a:r>
            <a:endParaRPr lang="cs-CZ" sz="1200" b="1" dirty="0"/>
          </a:p>
        </p:txBody>
      </p:sp>
      <p:sp>
        <p:nvSpPr>
          <p:cNvPr id="6" name="Obdélník 5"/>
          <p:cNvSpPr/>
          <p:nvPr/>
        </p:nvSpPr>
        <p:spPr>
          <a:xfrm>
            <a:off x="571115" y="5214950"/>
            <a:ext cx="33927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Orlík - </a:t>
            </a:r>
            <a:r>
              <a:rPr lang="cs-CZ" sz="1200" dirty="0" smtClean="0">
                <a:hlinkClick r:id="rId5"/>
              </a:rPr>
              <a:t>http://www.</a:t>
            </a:r>
            <a:r>
              <a:rPr lang="cs-CZ" sz="1200" dirty="0" err="1" smtClean="0">
                <a:hlinkClick r:id="rId5"/>
              </a:rPr>
              <a:t>schwarzenberg.cz</a:t>
            </a:r>
            <a:r>
              <a:rPr lang="cs-CZ" sz="1200" dirty="0" smtClean="0">
                <a:hlinkClick r:id="rId5"/>
              </a:rPr>
              <a:t>/</a:t>
            </a:r>
            <a:r>
              <a:rPr lang="cs-CZ" sz="1200" dirty="0" err="1" smtClean="0">
                <a:hlinkClick r:id="rId5"/>
              </a:rPr>
              <a:t>images</a:t>
            </a:r>
            <a:r>
              <a:rPr lang="cs-CZ" sz="1200" dirty="0" smtClean="0">
                <a:hlinkClick r:id="rId5"/>
              </a:rPr>
              <a:t>/f3.jpg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571115" y="4634693"/>
            <a:ext cx="57874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Zvíkov - </a:t>
            </a:r>
            <a:r>
              <a:rPr lang="cs-CZ" sz="1200" dirty="0" smtClean="0">
                <a:hlinkClick r:id="rId6"/>
              </a:rPr>
              <a:t>http://travelasist.vachta.cz/webfiles/karty/mesto/jihocesky_kraj/zvikov/zvikov.jpg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571115" y="4929198"/>
            <a:ext cx="4414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Červená Lhota - </a:t>
            </a:r>
            <a:r>
              <a:rPr lang="cs-CZ" sz="1200" dirty="0" smtClean="0">
                <a:hlinkClick r:id="rId7"/>
              </a:rPr>
              <a:t>http://www.</a:t>
            </a:r>
            <a:r>
              <a:rPr lang="cs-CZ" sz="1200" dirty="0" err="1" smtClean="0">
                <a:hlinkClick r:id="rId7"/>
              </a:rPr>
              <a:t>cervena</a:t>
            </a:r>
            <a:r>
              <a:rPr lang="cs-CZ" sz="1200" dirty="0" smtClean="0">
                <a:hlinkClick r:id="rId7"/>
              </a:rPr>
              <a:t>-</a:t>
            </a:r>
            <a:r>
              <a:rPr lang="cs-CZ" sz="1200" dirty="0" err="1" smtClean="0">
                <a:hlinkClick r:id="rId7"/>
              </a:rPr>
              <a:t>lhota.cz</a:t>
            </a:r>
            <a:r>
              <a:rPr lang="cs-CZ" sz="1200" dirty="0" smtClean="0">
                <a:hlinkClick r:id="rId7"/>
              </a:rPr>
              <a:t>/</a:t>
            </a:r>
            <a:r>
              <a:rPr lang="cs-CZ" sz="1200" dirty="0" err="1" smtClean="0">
                <a:hlinkClick r:id="rId7"/>
              </a:rPr>
              <a:t>photos</a:t>
            </a:r>
            <a:r>
              <a:rPr lang="cs-CZ" sz="1200" dirty="0" smtClean="0">
                <a:hlinkClick r:id="rId7"/>
              </a:rPr>
              <a:t>/01135300.jpg</a:t>
            </a:r>
            <a:endParaRPr lang="cs-CZ" sz="1200" dirty="0"/>
          </a:p>
        </p:txBody>
      </p:sp>
      <p:sp>
        <p:nvSpPr>
          <p:cNvPr id="9" name="Obdélník 8"/>
          <p:cNvSpPr/>
          <p:nvPr/>
        </p:nvSpPr>
        <p:spPr>
          <a:xfrm>
            <a:off x="571115" y="5500702"/>
            <a:ext cx="80728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Rabí - </a:t>
            </a:r>
            <a:r>
              <a:rPr lang="cs-CZ" sz="1200" dirty="0" smtClean="0">
                <a:hlinkClick r:id="rId8"/>
              </a:rPr>
              <a:t>http://img5.rajce.idnes.cz/d0501/3/3421/3421080_f404b2b64866f3897d193bc7b318b8c1/</a:t>
            </a:r>
            <a:r>
              <a:rPr lang="cs-CZ" sz="1200" dirty="0" err="1" smtClean="0">
                <a:hlinkClick r:id="rId8"/>
              </a:rPr>
              <a:t>images</a:t>
            </a:r>
            <a:r>
              <a:rPr lang="cs-CZ" sz="1200" dirty="0" smtClean="0">
                <a:hlinkClick r:id="rId8"/>
              </a:rPr>
              <a:t>/Rabi_P1110819.JPG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1115" y="2777305"/>
            <a:ext cx="27735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Auto - </a:t>
            </a:r>
            <a:r>
              <a:rPr lang="cs-CZ" sz="1100" dirty="0" smtClean="0">
                <a:hlinkClick r:id="rId9"/>
              </a:rPr>
              <a:t>http://www.</a:t>
            </a:r>
            <a:r>
              <a:rPr lang="cs-CZ" sz="1100" dirty="0" err="1" smtClean="0">
                <a:hlinkClick r:id="rId9"/>
              </a:rPr>
              <a:t>gify.nou.cz</a:t>
            </a:r>
            <a:r>
              <a:rPr lang="cs-CZ" sz="1100" dirty="0" smtClean="0">
                <a:hlinkClick r:id="rId9"/>
              </a:rPr>
              <a:t>/do1_auta.</a:t>
            </a:r>
            <a:r>
              <a:rPr lang="cs-CZ" sz="1100" dirty="0" err="1" smtClean="0">
                <a:hlinkClick r:id="rId9"/>
              </a:rPr>
              <a:t>htm</a:t>
            </a:r>
            <a:endParaRPr lang="cs-CZ" sz="11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1115" y="4373083"/>
            <a:ext cx="466506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Český Krumlov </a:t>
            </a:r>
            <a:r>
              <a:rPr lang="cs-CZ" sz="1100" b="1" dirty="0" smtClean="0"/>
              <a:t>-</a:t>
            </a:r>
            <a:r>
              <a:rPr lang="cs-CZ" sz="1100" dirty="0" smtClean="0"/>
              <a:t> 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10"/>
              </a:rPr>
              <a:t>http://www.</a:t>
            </a:r>
            <a:r>
              <a:rPr lang="cs-CZ" sz="1100" dirty="0" err="1" smtClean="0">
                <a:hlinkClick r:id="rId10"/>
              </a:rPr>
              <a:t>geotourist.cz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images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pics</a:t>
            </a:r>
            <a:r>
              <a:rPr lang="cs-CZ" sz="1100" dirty="0" smtClean="0">
                <a:hlinkClick r:id="rId10"/>
              </a:rPr>
              <a:t>/</a:t>
            </a:r>
            <a:r>
              <a:rPr lang="cs-CZ" sz="1100" dirty="0" err="1" smtClean="0">
                <a:hlinkClick r:id="rId10"/>
              </a:rPr>
              <a:t>skoly</a:t>
            </a:r>
            <a:r>
              <a:rPr lang="cs-CZ" sz="1100" dirty="0" smtClean="0">
                <a:hlinkClick r:id="rId10"/>
              </a:rPr>
              <a:t>_krumlov1_1.jpg</a:t>
            </a:r>
            <a:endParaRPr lang="cs-CZ" sz="11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8733" y="4063189"/>
            <a:ext cx="80954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  Boubínský prales - 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11"/>
              </a:rPr>
              <a:t>http://upload.wikimedia.org/wikipedia/commons/4/41/National_nature_reserve_Boubinsky_prales_in_2011_(6).JPG</a:t>
            </a:r>
            <a:endParaRPr lang="cs-CZ" sz="11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2188" y="3801579"/>
            <a:ext cx="58368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err="1" smtClean="0"/>
              <a:t>Holašovice</a:t>
            </a:r>
            <a:r>
              <a:rPr lang="cs-CZ" sz="1100" dirty="0" smtClean="0"/>
              <a:t> - </a:t>
            </a:r>
            <a:r>
              <a:rPr lang="cs-CZ" sz="1100" dirty="0" smtClean="0"/>
              <a:t> </a:t>
            </a:r>
            <a:r>
              <a:rPr lang="cs-CZ" sz="1100" dirty="0" smtClean="0">
                <a:hlinkClick r:id="rId12"/>
              </a:rPr>
              <a:t>http://www.</a:t>
            </a:r>
            <a:r>
              <a:rPr lang="cs-CZ" sz="1100" dirty="0" err="1" smtClean="0">
                <a:hlinkClick r:id="rId12"/>
              </a:rPr>
              <a:t>unesco</a:t>
            </a:r>
            <a:r>
              <a:rPr lang="cs-CZ" sz="1100" dirty="0" smtClean="0">
                <a:hlinkClick r:id="rId12"/>
              </a:rPr>
              <a:t>-</a:t>
            </a:r>
            <a:r>
              <a:rPr lang="cs-CZ" sz="1100" dirty="0" err="1" smtClean="0">
                <a:hlinkClick r:id="rId12"/>
              </a:rPr>
              <a:t>czech.cz</a:t>
            </a:r>
            <a:r>
              <a:rPr lang="cs-CZ" sz="1100" dirty="0" smtClean="0">
                <a:hlinkClick r:id="rId12"/>
              </a:rPr>
              <a:t>/</a:t>
            </a:r>
            <a:r>
              <a:rPr lang="cs-CZ" sz="1100" dirty="0" err="1" smtClean="0">
                <a:hlinkClick r:id="rId12"/>
              </a:rPr>
              <a:t>repository</a:t>
            </a:r>
            <a:r>
              <a:rPr lang="cs-CZ" sz="1100" dirty="0" smtClean="0">
                <a:hlinkClick r:id="rId12"/>
              </a:rPr>
              <a:t>/9087b0efc7c7acd1ef7e153678809c771edb0</a:t>
            </a:r>
            <a:endParaRPr lang="cs-CZ" sz="11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71115" y="3277371"/>
            <a:ext cx="48221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Hluboká nad Vltavou </a:t>
            </a:r>
            <a:r>
              <a:rPr lang="cs-CZ" sz="1100" dirty="0" smtClean="0"/>
              <a:t> - </a:t>
            </a:r>
            <a:r>
              <a:rPr lang="cs-CZ" sz="1100" dirty="0" smtClean="0">
                <a:hlinkClick r:id="rId13"/>
              </a:rPr>
              <a:t>http://www.</a:t>
            </a:r>
            <a:r>
              <a:rPr lang="cs-CZ" sz="1100" dirty="0" err="1" smtClean="0">
                <a:hlinkClick r:id="rId13"/>
              </a:rPr>
              <a:t>zamky</a:t>
            </a:r>
            <a:r>
              <a:rPr lang="cs-CZ" sz="1100" dirty="0" smtClean="0">
                <a:hlinkClick r:id="rId13"/>
              </a:rPr>
              <a:t>-hrady.</a:t>
            </a:r>
            <a:r>
              <a:rPr lang="cs-CZ" sz="1100" dirty="0" err="1" smtClean="0">
                <a:hlinkClick r:id="rId13"/>
              </a:rPr>
              <a:t>eu</a:t>
            </a:r>
            <a:r>
              <a:rPr lang="cs-CZ" sz="1100" dirty="0" smtClean="0">
                <a:hlinkClick r:id="rId13"/>
              </a:rPr>
              <a:t>/</a:t>
            </a:r>
            <a:r>
              <a:rPr lang="cs-CZ" sz="1100" dirty="0" err="1" smtClean="0">
                <a:hlinkClick r:id="rId13"/>
              </a:rPr>
              <a:t>img</a:t>
            </a:r>
            <a:r>
              <a:rPr lang="cs-CZ" sz="1100" dirty="0" smtClean="0">
                <a:hlinkClick r:id="rId13"/>
              </a:rPr>
              <a:t>/</a:t>
            </a:r>
            <a:r>
              <a:rPr lang="cs-CZ" sz="1100" dirty="0" err="1" smtClean="0">
                <a:hlinkClick r:id="rId13"/>
              </a:rPr>
              <a:t>zamky</a:t>
            </a:r>
            <a:r>
              <a:rPr lang="cs-CZ" sz="1100" smtClean="0">
                <a:hlinkClick r:id="rId13"/>
              </a:rPr>
              <a:t>/1236344444.jpg</a:t>
            </a:r>
            <a:endParaRPr lang="cs-CZ" sz="1100" dirty="0"/>
          </a:p>
        </p:txBody>
      </p:sp>
      <p:sp>
        <p:nvSpPr>
          <p:cNvPr id="17" name="Obdélník 16"/>
          <p:cNvSpPr/>
          <p:nvPr/>
        </p:nvSpPr>
        <p:spPr>
          <a:xfrm>
            <a:off x="1714480" y="748239"/>
            <a:ext cx="60722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CITACE OBRAZOVÉHO </a:t>
            </a:r>
            <a:b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cs-CZ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MATERIÁLU </a:t>
            </a:r>
            <a:endParaRPr lang="cs-CZ" sz="40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162</Words>
  <Application>Microsoft Office PowerPoint</Application>
  <PresentationFormat>Předvádění na obrazovce (4:3)</PresentationFormat>
  <Paragraphs>44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Cilkovi</dc:creator>
  <cp:lastModifiedBy>Cilkovi</cp:lastModifiedBy>
  <cp:revision>14</cp:revision>
  <dcterms:created xsi:type="dcterms:W3CDTF">2012-05-31T17:45:17Z</dcterms:created>
  <dcterms:modified xsi:type="dcterms:W3CDTF">2012-06-03T20:26:34Z</dcterms:modified>
</cp:coreProperties>
</file>