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74" r:id="rId2"/>
    <p:sldId id="275" r:id="rId3"/>
    <p:sldId id="272" r:id="rId4"/>
    <p:sldId id="263" r:id="rId5"/>
    <p:sldId id="265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5218E6E-8713-4CED-A6DD-2A65F783AEE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8FFD501-8F55-43B2-A825-0DFA782775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C77E1F-4DB0-4164-A321-80798542DD9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40B4D0-4CA8-4330-8B4A-695152E6B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A8B00-CB30-4479-9333-ACD79DCF162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70491-8273-4154-A2A5-A776EC0D5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7E09AA-9561-4A5E-939C-4310FC81687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CA3114-13CA-454C-A3ED-EFD4606F2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CDA4C-9053-4F27-B580-BCF1FBF2637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62345-9FA3-451F-B6FE-941545E7C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B1F616-19AB-449D-B05A-B7FD8B97BD9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A6828F-9986-4FEE-AA60-359E42AD5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D6B71-6BF2-4846-8B73-61C5256D591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B57AB-7525-4E06-977E-2B88E4224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0AFD1C1-4815-44FC-9A30-94381FFBC10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78FB6A-2EA2-4C8B-917A-A69B07BA3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673D7F9-A095-4DC1-9B00-97ECB82F8AA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BB2E440-EA89-4591-B651-012B4A892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FC566D-5FDD-449E-BAD6-A0FC0D4F1B3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0B93CA-7FE3-4E3F-A68D-90E2F6349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6D269-0844-44E7-855D-41D14D0E0FE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9C8F8-FB8B-4084-9B53-D99BE96E9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E954D-E379-4B76-8131-56900B3B14F7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799B0-1C09-4409-971C-801B752AE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3ACD97B-7CD7-48AB-82A1-CD3F1981035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8AFE230-8C36-46B8-9011-F3A88CB4C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Reálná čísla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VY_32_INOVACE_073_Reálná čísla</a:t>
            </a:r>
            <a:endParaRPr lang="cs-CZ">
              <a:solidFill>
                <a:schemeClr val="tx2"/>
              </a:solidFill>
              <a:latin typeface="Gill Sans MT" pitchFamily="34" charset="-18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2.10.2011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Matematika –  8.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Reálná čísla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 Žák se seznámí s rozdělením reálných čísel do skupin podle hodnot a vlastností.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prezentace 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Žák ví co jsou to reálná čísla, zvládne zařadit libovolná reálná čísla podle druhů do skupin a pracovat s nimi.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Reálná čísla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Reálná čísla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u="sng" smtClean="0">
                <a:latin typeface="Times New Roman" pitchFamily="18" charset="0"/>
                <a:cs typeface="Times New Roman" pitchFamily="18" charset="0"/>
              </a:rPr>
              <a:t>Již známe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Přirozená čísla (N)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– (1, 2, 3, ……15, 16 ..) všechna celá kladná čísla</a:t>
            </a:r>
          </a:p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Celá čísla (Z)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– (… -2, -1, 0, 1, 2 …..) všechna celá čísla kladná i záporná včetně nuly</a:t>
            </a:r>
          </a:p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Racionální čísla (Q)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– (… -1, -0,5, 0, 1, 1,5 …) čísla lze zapsat ve tvaru zlomku</a:t>
            </a:r>
          </a:p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Iracionální čísla (I)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– (odmocnina čísla 2, číslo pí) všechna neracionální čísla</a:t>
            </a:r>
          </a:p>
          <a:p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Reálná čísla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Reálná čísla (R)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– jsou tvořena množinou racionálních a iracionálních čísel – všechna čísla.</a:t>
            </a:r>
          </a:p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Reálná čísla znázorňujeme na ose reálných čísel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Reálná čísla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Množina reálných čísel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08175" y="2276475"/>
            <a:ext cx="6624638" cy="374491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1638" y="2565400"/>
            <a:ext cx="4321175" cy="345598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92725" y="3429000"/>
            <a:ext cx="3240088" cy="25923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788" y="4292600"/>
            <a:ext cx="2232025" cy="172878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72200" y="4365104"/>
            <a:ext cx="68480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N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3501008"/>
            <a:ext cx="60785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Z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3968" y="2636912"/>
            <a:ext cx="723275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Q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2420888"/>
            <a:ext cx="37702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I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2276872"/>
            <a:ext cx="68480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  <a:cs typeface="+mn-cs"/>
              </a:rPr>
              <a:t>R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2"/>
          <p:cNvSpPr txBox="1">
            <a:spLocks noChangeArrowheads="1"/>
          </p:cNvSpPr>
          <p:nvPr/>
        </p:nvSpPr>
        <p:spPr bwMode="auto">
          <a:xfrm>
            <a:off x="1116013" y="1973263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 pitchFamily="34" charset="-18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 pitchFamily="34" charset="-18"/>
            </a:endParaRPr>
          </a:p>
        </p:txBody>
      </p:sp>
      <p:sp>
        <p:nvSpPr>
          <p:cNvPr id="19461" name="TextovéPole 7"/>
          <p:cNvSpPr txBox="1">
            <a:spLocks noChangeArrowheads="1"/>
          </p:cNvSpPr>
          <p:nvPr/>
        </p:nvSpPr>
        <p:spPr bwMode="auto">
          <a:xfrm>
            <a:off x="630238" y="1890713"/>
            <a:ext cx="3917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Gill Sans MT" pitchFamily="34" charset="-18"/>
              </a:rPr>
              <a:t> </a:t>
            </a:r>
            <a:endParaRPr lang="cs-CZ" sz="2400">
              <a:solidFill>
                <a:schemeClr val="tx2"/>
              </a:solidFill>
              <a:latin typeface="Gill Sans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590</TotalTime>
  <Words>166</Words>
  <Application>Microsoft Office PowerPoint</Application>
  <PresentationFormat>On-screen Show (4:3)</PresentationFormat>
  <Paragraphs>35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6</vt:i4>
      </vt:variant>
    </vt:vector>
  </HeadingPairs>
  <TitlesOfParts>
    <vt:vector size="19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Reálná čísla</vt:lpstr>
      <vt:lpstr>Snímek 2</vt:lpstr>
      <vt:lpstr>Reálná čísla</vt:lpstr>
      <vt:lpstr>Reálná čísla</vt:lpstr>
      <vt:lpstr>Reálná čísla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82</cp:revision>
  <dcterms:created xsi:type="dcterms:W3CDTF">2011-03-24T11:59:00Z</dcterms:created>
  <dcterms:modified xsi:type="dcterms:W3CDTF">2012-03-04T13:19:04Z</dcterms:modified>
</cp:coreProperties>
</file>