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8" r:id="rId5"/>
    <p:sldId id="257" r:id="rId6"/>
    <p:sldId id="260" r:id="rId7"/>
    <p:sldId id="259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8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EE1FE8-3D55-47D1-A6C0-15B80B96A388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9BC7EFFF-BC00-4C21-AB16-625D7A6F6282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C782AD0E-867E-4DB1-88F1-9CFE76783399}" type="parTrans" cxnId="{70B79AE7-F01C-40D5-8541-33AB5C0FD6A4}">
      <dgm:prSet/>
      <dgm:spPr/>
    </dgm:pt>
    <dgm:pt modelId="{F1F1152B-6F39-418E-916A-B5BCDA572076}" type="sibTrans" cxnId="{70B79AE7-F01C-40D5-8541-33AB5C0FD6A4}">
      <dgm:prSet/>
      <dgm:spPr/>
    </dgm:pt>
    <dgm:pt modelId="{A02AA16C-7F62-48E0-82BE-64A75F481553}">
      <dgm:prSet phldrT="[Text]"/>
      <dgm:spPr/>
      <dgm:t>
        <a:bodyPr/>
        <a:lstStyle/>
        <a:p>
          <a:r>
            <a:rPr lang="cs-CZ" dirty="0" smtClean="0"/>
            <a:t>1</a:t>
          </a:r>
          <a:endParaRPr lang="cs-CZ" dirty="0"/>
        </a:p>
      </dgm:t>
    </dgm:pt>
    <dgm:pt modelId="{89C504BE-CFE5-451C-9C0C-7034ECC98C16}" type="parTrans" cxnId="{DD22D29C-668E-4768-986C-A0F7FA9B5461}">
      <dgm:prSet/>
      <dgm:spPr/>
    </dgm:pt>
    <dgm:pt modelId="{FBF838F8-CD61-4A8F-85C1-76F69180948A}" type="sibTrans" cxnId="{DD22D29C-668E-4768-986C-A0F7FA9B5461}">
      <dgm:prSet/>
      <dgm:spPr/>
    </dgm:pt>
    <dgm:pt modelId="{462960F1-2A7A-405C-B8C3-7F8716CC0B71}">
      <dgm:prSet phldrT="[Text]"/>
      <dgm:spPr/>
      <dgm:t>
        <a:bodyPr/>
        <a:lstStyle/>
        <a:p>
          <a:r>
            <a:rPr lang="cs-CZ" dirty="0" smtClean="0"/>
            <a:t>...</a:t>
          </a:r>
          <a:endParaRPr lang="cs-CZ" dirty="0"/>
        </a:p>
      </dgm:t>
    </dgm:pt>
    <dgm:pt modelId="{7722EFEF-7F08-416A-A56E-2F331C935612}" type="parTrans" cxnId="{86011E44-C963-4EA6-83C8-872623BCA76B}">
      <dgm:prSet/>
      <dgm:spPr/>
    </dgm:pt>
    <dgm:pt modelId="{8729872C-0B2D-453B-AC83-C9F0DBB4C7BD}" type="sibTrans" cxnId="{86011E44-C963-4EA6-83C8-872623BCA76B}">
      <dgm:prSet/>
      <dgm:spPr/>
    </dgm:pt>
    <dgm:pt modelId="{B924CE36-538E-4236-BF06-13CE80CA1D03}" type="pres">
      <dgm:prSet presAssocID="{A7EE1FE8-3D55-47D1-A6C0-15B80B96A388}" presName="CompostProcess" presStyleCnt="0">
        <dgm:presLayoutVars>
          <dgm:dir/>
          <dgm:resizeHandles val="exact"/>
        </dgm:presLayoutVars>
      </dgm:prSet>
      <dgm:spPr/>
    </dgm:pt>
    <dgm:pt modelId="{8E2544A6-EC7E-44CC-BB51-1A3624C52424}" type="pres">
      <dgm:prSet presAssocID="{A7EE1FE8-3D55-47D1-A6C0-15B80B96A388}" presName="arrow" presStyleLbl="bgShp" presStyleIdx="0" presStyleCnt="1"/>
      <dgm:spPr/>
    </dgm:pt>
    <dgm:pt modelId="{DF9652BC-8A96-4748-8586-908E93A14F95}" type="pres">
      <dgm:prSet presAssocID="{A7EE1FE8-3D55-47D1-A6C0-15B80B96A388}" presName="linearProcess" presStyleCnt="0"/>
      <dgm:spPr/>
    </dgm:pt>
    <dgm:pt modelId="{CE37FB6D-4E44-4865-A3D2-DFDED4F61FBC}" type="pres">
      <dgm:prSet presAssocID="{9BC7EFFF-BC00-4C21-AB16-625D7A6F6282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3E2EF9-DD89-452D-B017-D568D6D3FA03}" type="pres">
      <dgm:prSet presAssocID="{F1F1152B-6F39-418E-916A-B5BCDA572076}" presName="sibTrans" presStyleCnt="0"/>
      <dgm:spPr/>
    </dgm:pt>
    <dgm:pt modelId="{4C004103-C190-448C-A3CD-F7EA2E2AACF5}" type="pres">
      <dgm:prSet presAssocID="{A02AA16C-7F62-48E0-82BE-64A75F481553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4846C7-D81F-4DD0-9F9F-3348B72C0D90}" type="pres">
      <dgm:prSet presAssocID="{FBF838F8-CD61-4A8F-85C1-76F69180948A}" presName="sibTrans" presStyleCnt="0"/>
      <dgm:spPr/>
    </dgm:pt>
    <dgm:pt modelId="{0886EDF8-13D9-486D-A6F8-C7F8A26FBE1C}" type="pres">
      <dgm:prSet presAssocID="{462960F1-2A7A-405C-B8C3-7F8716CC0B71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00B5BF-90E6-4E52-B7D7-0F9098A779D2}" type="presOf" srcId="{9BC7EFFF-BC00-4C21-AB16-625D7A6F6282}" destId="{CE37FB6D-4E44-4865-A3D2-DFDED4F61FBC}" srcOrd="0" destOrd="0" presId="urn:microsoft.com/office/officeart/2005/8/layout/hProcess9"/>
    <dgm:cxn modelId="{399D59BC-3C7E-46B1-9164-ABF4C00509C4}" type="presOf" srcId="{A02AA16C-7F62-48E0-82BE-64A75F481553}" destId="{4C004103-C190-448C-A3CD-F7EA2E2AACF5}" srcOrd="0" destOrd="0" presId="urn:microsoft.com/office/officeart/2005/8/layout/hProcess9"/>
    <dgm:cxn modelId="{70B79AE7-F01C-40D5-8541-33AB5C0FD6A4}" srcId="{A7EE1FE8-3D55-47D1-A6C0-15B80B96A388}" destId="{9BC7EFFF-BC00-4C21-AB16-625D7A6F6282}" srcOrd="0" destOrd="0" parTransId="{C782AD0E-867E-4DB1-88F1-9CFE76783399}" sibTransId="{F1F1152B-6F39-418E-916A-B5BCDA572076}"/>
    <dgm:cxn modelId="{CEEC860E-42FF-48CE-AE70-E8FB40D73072}" type="presOf" srcId="{A7EE1FE8-3D55-47D1-A6C0-15B80B96A388}" destId="{B924CE36-538E-4236-BF06-13CE80CA1D03}" srcOrd="0" destOrd="0" presId="urn:microsoft.com/office/officeart/2005/8/layout/hProcess9"/>
    <dgm:cxn modelId="{86011E44-C963-4EA6-83C8-872623BCA76B}" srcId="{A7EE1FE8-3D55-47D1-A6C0-15B80B96A388}" destId="{462960F1-2A7A-405C-B8C3-7F8716CC0B71}" srcOrd="2" destOrd="0" parTransId="{7722EFEF-7F08-416A-A56E-2F331C935612}" sibTransId="{8729872C-0B2D-453B-AC83-C9F0DBB4C7BD}"/>
    <dgm:cxn modelId="{E0C1DBB0-6076-4212-BB1C-DE37BC0E7B69}" type="presOf" srcId="{462960F1-2A7A-405C-B8C3-7F8716CC0B71}" destId="{0886EDF8-13D9-486D-A6F8-C7F8A26FBE1C}" srcOrd="0" destOrd="0" presId="urn:microsoft.com/office/officeart/2005/8/layout/hProcess9"/>
    <dgm:cxn modelId="{DD22D29C-668E-4768-986C-A0F7FA9B5461}" srcId="{A7EE1FE8-3D55-47D1-A6C0-15B80B96A388}" destId="{A02AA16C-7F62-48E0-82BE-64A75F481553}" srcOrd="1" destOrd="0" parTransId="{89C504BE-CFE5-451C-9C0C-7034ECC98C16}" sibTransId="{FBF838F8-CD61-4A8F-85C1-76F69180948A}"/>
    <dgm:cxn modelId="{D9E5DA83-5CE4-4355-B124-EC9EA4CF140E}" type="presParOf" srcId="{B924CE36-538E-4236-BF06-13CE80CA1D03}" destId="{8E2544A6-EC7E-44CC-BB51-1A3624C52424}" srcOrd="0" destOrd="0" presId="urn:microsoft.com/office/officeart/2005/8/layout/hProcess9"/>
    <dgm:cxn modelId="{B88C8FEC-A3A1-45D2-85D1-B292A55D2E8E}" type="presParOf" srcId="{B924CE36-538E-4236-BF06-13CE80CA1D03}" destId="{DF9652BC-8A96-4748-8586-908E93A14F95}" srcOrd="1" destOrd="0" presId="urn:microsoft.com/office/officeart/2005/8/layout/hProcess9"/>
    <dgm:cxn modelId="{B95FBBF1-21EB-48AE-A778-E759ECF5739D}" type="presParOf" srcId="{DF9652BC-8A96-4748-8586-908E93A14F95}" destId="{CE37FB6D-4E44-4865-A3D2-DFDED4F61FBC}" srcOrd="0" destOrd="0" presId="urn:microsoft.com/office/officeart/2005/8/layout/hProcess9"/>
    <dgm:cxn modelId="{3A43173F-7484-4926-9C82-0BC8B1BB31E6}" type="presParOf" srcId="{DF9652BC-8A96-4748-8586-908E93A14F95}" destId="{C33E2EF9-DD89-452D-B017-D568D6D3FA03}" srcOrd="1" destOrd="0" presId="urn:microsoft.com/office/officeart/2005/8/layout/hProcess9"/>
    <dgm:cxn modelId="{5E880F56-45FD-421D-9BB6-D51B10E38954}" type="presParOf" srcId="{DF9652BC-8A96-4748-8586-908E93A14F95}" destId="{4C004103-C190-448C-A3CD-F7EA2E2AACF5}" srcOrd="2" destOrd="0" presId="urn:microsoft.com/office/officeart/2005/8/layout/hProcess9"/>
    <dgm:cxn modelId="{4F95D9B9-09F3-4448-B38D-1C9C73F12F8C}" type="presParOf" srcId="{DF9652BC-8A96-4748-8586-908E93A14F95}" destId="{414846C7-D81F-4DD0-9F9F-3348B72C0D90}" srcOrd="3" destOrd="0" presId="urn:microsoft.com/office/officeart/2005/8/layout/hProcess9"/>
    <dgm:cxn modelId="{CB74F375-52FE-43B0-B499-871922D02FE5}" type="presParOf" srcId="{DF9652BC-8A96-4748-8586-908E93A14F95}" destId="{0886EDF8-13D9-486D-A6F8-C7F8A26FBE1C}" srcOrd="4" destOrd="0" presId="urn:microsoft.com/office/officeart/2005/8/layout/hProcess9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63B48E8-3F9B-4547-8FDD-CA868B7B8F5D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912DCC6C-8415-4CC4-BF0B-4AEA36137B56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16EB190E-8EBF-415E-8DEE-442CB9F92B30}" type="parTrans" cxnId="{6B8DDFC4-26E2-45A0-A1B5-F2486F8EB59E}">
      <dgm:prSet/>
      <dgm:spPr/>
    </dgm:pt>
    <dgm:pt modelId="{E80F0CB4-84F4-475A-9F9F-D3AF1382AF3C}" type="sibTrans" cxnId="{6B8DDFC4-26E2-45A0-A1B5-F2486F8EB59E}">
      <dgm:prSet/>
      <dgm:spPr/>
    </dgm:pt>
    <dgm:pt modelId="{0F28C7ED-0D74-4ED1-B7F3-A5AE28D514F0}">
      <dgm:prSet phldrT="[Text]"/>
      <dgm:spPr/>
      <dgm:t>
        <a:bodyPr/>
        <a:lstStyle/>
        <a:p>
          <a:r>
            <a:rPr lang="cs-CZ" dirty="0" smtClean="0"/>
            <a:t>...</a:t>
          </a:r>
          <a:endParaRPr lang="cs-CZ" dirty="0"/>
        </a:p>
      </dgm:t>
    </dgm:pt>
    <dgm:pt modelId="{0D0A3155-5F7C-4480-A308-6EB90A2BE0B9}" type="parTrans" cxnId="{D986C819-28F5-42F6-9552-663F3BA318E8}">
      <dgm:prSet/>
      <dgm:spPr/>
    </dgm:pt>
    <dgm:pt modelId="{44365CE3-AF69-41F6-91D5-F8E3D49A006B}" type="sibTrans" cxnId="{D986C819-28F5-42F6-9552-663F3BA318E8}">
      <dgm:prSet/>
      <dgm:spPr/>
    </dgm:pt>
    <dgm:pt modelId="{62A2595B-D638-4ED5-8914-EBF9F781F76A}">
      <dgm:prSet phldrT="[Text]"/>
      <dgm:spPr/>
      <dgm:t>
        <a:bodyPr/>
        <a:lstStyle/>
        <a:p>
          <a:r>
            <a:rPr lang="cs-CZ" dirty="0" smtClean="0"/>
            <a:t>...</a:t>
          </a:r>
          <a:endParaRPr lang="cs-CZ" dirty="0"/>
        </a:p>
      </dgm:t>
    </dgm:pt>
    <dgm:pt modelId="{4A0B6250-E65D-4249-B974-69C132A4654F}" type="parTrans" cxnId="{019E1CA0-4ECD-40C6-98D6-AF6F5D76771D}">
      <dgm:prSet/>
      <dgm:spPr/>
    </dgm:pt>
    <dgm:pt modelId="{49C00071-9277-4F0A-B177-67EE41DCCD2B}" type="sibTrans" cxnId="{019E1CA0-4ECD-40C6-98D6-AF6F5D76771D}">
      <dgm:prSet/>
      <dgm:spPr/>
    </dgm:pt>
    <dgm:pt modelId="{F7DC0479-DEE8-4F75-9E83-41301DD25766}" type="pres">
      <dgm:prSet presAssocID="{A63B48E8-3F9B-4547-8FDD-CA868B7B8F5D}" presName="CompostProcess" presStyleCnt="0">
        <dgm:presLayoutVars>
          <dgm:dir/>
          <dgm:resizeHandles val="exact"/>
        </dgm:presLayoutVars>
      </dgm:prSet>
      <dgm:spPr/>
    </dgm:pt>
    <dgm:pt modelId="{8706764E-25C2-4D8A-8114-B789326880B6}" type="pres">
      <dgm:prSet presAssocID="{A63B48E8-3F9B-4547-8FDD-CA868B7B8F5D}" presName="arrow" presStyleLbl="bgShp" presStyleIdx="0" presStyleCnt="1"/>
      <dgm:spPr/>
    </dgm:pt>
    <dgm:pt modelId="{1E12421C-D05A-4207-8EFC-CB49AFC135C1}" type="pres">
      <dgm:prSet presAssocID="{A63B48E8-3F9B-4547-8FDD-CA868B7B8F5D}" presName="linearProcess" presStyleCnt="0"/>
      <dgm:spPr/>
    </dgm:pt>
    <dgm:pt modelId="{FCF1081C-814C-424B-AAA0-A76413DED3CE}" type="pres">
      <dgm:prSet presAssocID="{912DCC6C-8415-4CC4-BF0B-4AEA36137B56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763999-788B-41FB-AFD5-F9FFCE725638}" type="pres">
      <dgm:prSet presAssocID="{E80F0CB4-84F4-475A-9F9F-D3AF1382AF3C}" presName="sibTrans" presStyleCnt="0"/>
      <dgm:spPr/>
    </dgm:pt>
    <dgm:pt modelId="{A32EFCE0-3EEB-4A4F-B88C-48A53A464262}" type="pres">
      <dgm:prSet presAssocID="{0F28C7ED-0D74-4ED1-B7F3-A5AE28D514F0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8F04F6-8862-4CE8-920A-F68512E7004B}" type="pres">
      <dgm:prSet presAssocID="{44365CE3-AF69-41F6-91D5-F8E3D49A006B}" presName="sibTrans" presStyleCnt="0"/>
      <dgm:spPr/>
    </dgm:pt>
    <dgm:pt modelId="{EA8D2104-0623-4D44-A2FD-78FDF63A70EF}" type="pres">
      <dgm:prSet presAssocID="{62A2595B-D638-4ED5-8914-EBF9F781F76A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6B53BF-8F05-4081-819F-9D323067F316}" type="presOf" srcId="{0F28C7ED-0D74-4ED1-B7F3-A5AE28D514F0}" destId="{A32EFCE0-3EEB-4A4F-B88C-48A53A464262}" srcOrd="0" destOrd="0" presId="urn:microsoft.com/office/officeart/2005/8/layout/hProcess9"/>
    <dgm:cxn modelId="{CD131FBB-DCC7-47E5-8347-42D9001F383E}" type="presOf" srcId="{62A2595B-D638-4ED5-8914-EBF9F781F76A}" destId="{EA8D2104-0623-4D44-A2FD-78FDF63A70EF}" srcOrd="0" destOrd="0" presId="urn:microsoft.com/office/officeart/2005/8/layout/hProcess9"/>
    <dgm:cxn modelId="{D986C819-28F5-42F6-9552-663F3BA318E8}" srcId="{A63B48E8-3F9B-4547-8FDD-CA868B7B8F5D}" destId="{0F28C7ED-0D74-4ED1-B7F3-A5AE28D514F0}" srcOrd="1" destOrd="0" parTransId="{0D0A3155-5F7C-4480-A308-6EB90A2BE0B9}" sibTransId="{44365CE3-AF69-41F6-91D5-F8E3D49A006B}"/>
    <dgm:cxn modelId="{54CDC69A-55E3-4C98-BDF0-9C1DFC510DB7}" type="presOf" srcId="{912DCC6C-8415-4CC4-BF0B-4AEA36137B56}" destId="{FCF1081C-814C-424B-AAA0-A76413DED3CE}" srcOrd="0" destOrd="0" presId="urn:microsoft.com/office/officeart/2005/8/layout/hProcess9"/>
    <dgm:cxn modelId="{6B8DDFC4-26E2-45A0-A1B5-F2486F8EB59E}" srcId="{A63B48E8-3F9B-4547-8FDD-CA868B7B8F5D}" destId="{912DCC6C-8415-4CC4-BF0B-4AEA36137B56}" srcOrd="0" destOrd="0" parTransId="{16EB190E-8EBF-415E-8DEE-442CB9F92B30}" sibTransId="{E80F0CB4-84F4-475A-9F9F-D3AF1382AF3C}"/>
    <dgm:cxn modelId="{4A575DAB-C2A8-461F-91BA-82F188A1DDF0}" type="presOf" srcId="{A63B48E8-3F9B-4547-8FDD-CA868B7B8F5D}" destId="{F7DC0479-DEE8-4F75-9E83-41301DD25766}" srcOrd="0" destOrd="0" presId="urn:microsoft.com/office/officeart/2005/8/layout/hProcess9"/>
    <dgm:cxn modelId="{019E1CA0-4ECD-40C6-98D6-AF6F5D76771D}" srcId="{A63B48E8-3F9B-4547-8FDD-CA868B7B8F5D}" destId="{62A2595B-D638-4ED5-8914-EBF9F781F76A}" srcOrd="2" destOrd="0" parTransId="{4A0B6250-E65D-4249-B974-69C132A4654F}" sibTransId="{49C00071-9277-4F0A-B177-67EE41DCCD2B}"/>
    <dgm:cxn modelId="{CFFA9EB7-BC97-4A0C-981D-0CEA4F389A99}" type="presParOf" srcId="{F7DC0479-DEE8-4F75-9E83-41301DD25766}" destId="{8706764E-25C2-4D8A-8114-B789326880B6}" srcOrd="0" destOrd="0" presId="urn:microsoft.com/office/officeart/2005/8/layout/hProcess9"/>
    <dgm:cxn modelId="{5F66AFA3-EEC8-4A3C-B50D-7199F4CA545A}" type="presParOf" srcId="{F7DC0479-DEE8-4F75-9E83-41301DD25766}" destId="{1E12421C-D05A-4207-8EFC-CB49AFC135C1}" srcOrd="1" destOrd="0" presId="urn:microsoft.com/office/officeart/2005/8/layout/hProcess9"/>
    <dgm:cxn modelId="{7201547F-D1D5-410A-8448-C1CACE6A37A2}" type="presParOf" srcId="{1E12421C-D05A-4207-8EFC-CB49AFC135C1}" destId="{FCF1081C-814C-424B-AAA0-A76413DED3CE}" srcOrd="0" destOrd="0" presId="urn:microsoft.com/office/officeart/2005/8/layout/hProcess9"/>
    <dgm:cxn modelId="{37A5AD92-34A5-49CC-AD75-7D9FA9651273}" type="presParOf" srcId="{1E12421C-D05A-4207-8EFC-CB49AFC135C1}" destId="{13763999-788B-41FB-AFD5-F9FFCE725638}" srcOrd="1" destOrd="0" presId="urn:microsoft.com/office/officeart/2005/8/layout/hProcess9"/>
    <dgm:cxn modelId="{A16898CC-8C7F-40AC-AAF6-56C37FA183D2}" type="presParOf" srcId="{1E12421C-D05A-4207-8EFC-CB49AFC135C1}" destId="{A32EFCE0-3EEB-4A4F-B88C-48A53A464262}" srcOrd="2" destOrd="0" presId="urn:microsoft.com/office/officeart/2005/8/layout/hProcess9"/>
    <dgm:cxn modelId="{D982BF87-1F6B-409D-BCA2-3D5EB12AB671}" type="presParOf" srcId="{1E12421C-D05A-4207-8EFC-CB49AFC135C1}" destId="{918F04F6-8862-4CE8-920A-F68512E7004B}" srcOrd="3" destOrd="0" presId="urn:microsoft.com/office/officeart/2005/8/layout/hProcess9"/>
    <dgm:cxn modelId="{F835AC0E-4332-4C9D-B050-BC64F822C52C}" type="presParOf" srcId="{1E12421C-D05A-4207-8EFC-CB49AFC135C1}" destId="{EA8D2104-0623-4D44-A2FD-78FDF63A70EF}" srcOrd="4" destOrd="0" presId="urn:microsoft.com/office/officeart/2005/8/layout/hProcess9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ABD8A6-5C86-4AE8-9191-7A2C9CE3D490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88629051-725D-44AF-BAE9-37117E57AAB1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353D24FB-CF9D-4892-9D4C-41C87E1908F8}" type="parTrans" cxnId="{79A77C31-40BD-4B62-BFCA-06A64483C965}">
      <dgm:prSet/>
      <dgm:spPr/>
    </dgm:pt>
    <dgm:pt modelId="{A53ADF1F-E2E8-494B-9228-98E6DC4D1F42}" type="sibTrans" cxnId="{79A77C31-40BD-4B62-BFCA-06A64483C965}">
      <dgm:prSet/>
      <dgm:spPr/>
    </dgm:pt>
    <dgm:pt modelId="{3AB0D670-48EC-44A7-B329-BDF29F6FCEA6}">
      <dgm:prSet phldrT="[Text]"/>
      <dgm:spPr/>
      <dgm:t>
        <a:bodyPr/>
        <a:lstStyle/>
        <a:p>
          <a:r>
            <a:rPr lang="cs-CZ" dirty="0" smtClean="0"/>
            <a:t>...</a:t>
          </a:r>
          <a:endParaRPr lang="cs-CZ" dirty="0"/>
        </a:p>
      </dgm:t>
    </dgm:pt>
    <dgm:pt modelId="{2AC164C9-397E-4C70-B0BB-53BDED29E471}" type="parTrans" cxnId="{A0A4F033-9F27-44C2-AE9A-AB479B5FC6B2}">
      <dgm:prSet/>
      <dgm:spPr/>
    </dgm:pt>
    <dgm:pt modelId="{BF986E6B-B3EB-4E58-9284-83B053A904DC}" type="sibTrans" cxnId="{A0A4F033-9F27-44C2-AE9A-AB479B5FC6B2}">
      <dgm:prSet/>
      <dgm:spPr/>
    </dgm:pt>
    <dgm:pt modelId="{E32C99E4-DDA2-44C8-BF25-9E49DB8C05E7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539C8486-6306-4C09-B477-E86C582EBED6}" type="parTrans" cxnId="{2E24B080-96F4-4E10-A449-8ECD3F1F996B}">
      <dgm:prSet/>
      <dgm:spPr/>
    </dgm:pt>
    <dgm:pt modelId="{C9900DEF-ABD0-4C35-B8DF-3AAC3FF13525}" type="sibTrans" cxnId="{2E24B080-96F4-4E10-A449-8ECD3F1F996B}">
      <dgm:prSet/>
      <dgm:spPr/>
    </dgm:pt>
    <dgm:pt modelId="{253F7225-2BF4-48A9-944B-99898850B553}" type="pres">
      <dgm:prSet presAssocID="{2BABD8A6-5C86-4AE8-9191-7A2C9CE3D490}" presName="CompostProcess" presStyleCnt="0">
        <dgm:presLayoutVars>
          <dgm:dir/>
          <dgm:resizeHandles val="exact"/>
        </dgm:presLayoutVars>
      </dgm:prSet>
      <dgm:spPr/>
    </dgm:pt>
    <dgm:pt modelId="{65EFC051-7B20-40E6-8B6E-78A301E3E07A}" type="pres">
      <dgm:prSet presAssocID="{2BABD8A6-5C86-4AE8-9191-7A2C9CE3D490}" presName="arrow" presStyleLbl="bgShp" presStyleIdx="0" presStyleCnt="1"/>
      <dgm:spPr/>
    </dgm:pt>
    <dgm:pt modelId="{3EAEDDCC-B6D8-43D4-9253-BF8EC4578D90}" type="pres">
      <dgm:prSet presAssocID="{2BABD8A6-5C86-4AE8-9191-7A2C9CE3D490}" presName="linearProcess" presStyleCnt="0"/>
      <dgm:spPr/>
    </dgm:pt>
    <dgm:pt modelId="{DFD5B3A7-66E8-4FBD-92D3-6D3F7C5D227C}" type="pres">
      <dgm:prSet presAssocID="{88629051-725D-44AF-BAE9-37117E57AAB1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F14BF0-0C05-421E-913F-CE3E3D5CB8DE}" type="pres">
      <dgm:prSet presAssocID="{A53ADF1F-E2E8-494B-9228-98E6DC4D1F42}" presName="sibTrans" presStyleCnt="0"/>
      <dgm:spPr/>
    </dgm:pt>
    <dgm:pt modelId="{C7E9F0A7-1FAB-4044-A673-9B9F50B06425}" type="pres">
      <dgm:prSet presAssocID="{3AB0D670-48EC-44A7-B329-BDF29F6FCEA6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0B1F05-3B37-4E2B-B5E5-236FE03894B9}" type="pres">
      <dgm:prSet presAssocID="{BF986E6B-B3EB-4E58-9284-83B053A904DC}" presName="sibTrans" presStyleCnt="0"/>
      <dgm:spPr/>
    </dgm:pt>
    <dgm:pt modelId="{8C7C1D9B-E998-434A-A49A-5A51F7340986}" type="pres">
      <dgm:prSet presAssocID="{E32C99E4-DDA2-44C8-BF25-9E49DB8C05E7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D06B56-CE23-4F79-A6F8-7EC580D4041E}" type="presOf" srcId="{88629051-725D-44AF-BAE9-37117E57AAB1}" destId="{DFD5B3A7-66E8-4FBD-92D3-6D3F7C5D227C}" srcOrd="0" destOrd="0" presId="urn:microsoft.com/office/officeart/2005/8/layout/hProcess9"/>
    <dgm:cxn modelId="{24446D5E-3241-4CE0-91ED-E7F717E0EB88}" type="presOf" srcId="{3AB0D670-48EC-44A7-B329-BDF29F6FCEA6}" destId="{C7E9F0A7-1FAB-4044-A673-9B9F50B06425}" srcOrd="0" destOrd="0" presId="urn:microsoft.com/office/officeart/2005/8/layout/hProcess9"/>
    <dgm:cxn modelId="{9FA191F4-2033-48A9-8332-96F0DC5BA897}" type="presOf" srcId="{E32C99E4-DDA2-44C8-BF25-9E49DB8C05E7}" destId="{8C7C1D9B-E998-434A-A49A-5A51F7340986}" srcOrd="0" destOrd="0" presId="urn:microsoft.com/office/officeart/2005/8/layout/hProcess9"/>
    <dgm:cxn modelId="{A0A4F033-9F27-44C2-AE9A-AB479B5FC6B2}" srcId="{2BABD8A6-5C86-4AE8-9191-7A2C9CE3D490}" destId="{3AB0D670-48EC-44A7-B329-BDF29F6FCEA6}" srcOrd="1" destOrd="0" parTransId="{2AC164C9-397E-4C70-B0BB-53BDED29E471}" sibTransId="{BF986E6B-B3EB-4E58-9284-83B053A904DC}"/>
    <dgm:cxn modelId="{2E24B080-96F4-4E10-A449-8ECD3F1F996B}" srcId="{2BABD8A6-5C86-4AE8-9191-7A2C9CE3D490}" destId="{E32C99E4-DDA2-44C8-BF25-9E49DB8C05E7}" srcOrd="2" destOrd="0" parTransId="{539C8486-6306-4C09-B477-E86C582EBED6}" sibTransId="{C9900DEF-ABD0-4C35-B8DF-3AAC3FF13525}"/>
    <dgm:cxn modelId="{79A77C31-40BD-4B62-BFCA-06A64483C965}" srcId="{2BABD8A6-5C86-4AE8-9191-7A2C9CE3D490}" destId="{88629051-725D-44AF-BAE9-37117E57AAB1}" srcOrd="0" destOrd="0" parTransId="{353D24FB-CF9D-4892-9D4C-41C87E1908F8}" sibTransId="{A53ADF1F-E2E8-494B-9228-98E6DC4D1F42}"/>
    <dgm:cxn modelId="{1A34065F-6DB5-4DF6-8184-C70C020DAC7A}" type="presOf" srcId="{2BABD8A6-5C86-4AE8-9191-7A2C9CE3D490}" destId="{253F7225-2BF4-48A9-944B-99898850B553}" srcOrd="0" destOrd="0" presId="urn:microsoft.com/office/officeart/2005/8/layout/hProcess9"/>
    <dgm:cxn modelId="{4DE35B70-EFA0-47DD-9EC1-2BB10EC002BB}" type="presParOf" srcId="{253F7225-2BF4-48A9-944B-99898850B553}" destId="{65EFC051-7B20-40E6-8B6E-78A301E3E07A}" srcOrd="0" destOrd="0" presId="urn:microsoft.com/office/officeart/2005/8/layout/hProcess9"/>
    <dgm:cxn modelId="{FE329640-701E-41CF-B80F-98C7C39341CB}" type="presParOf" srcId="{253F7225-2BF4-48A9-944B-99898850B553}" destId="{3EAEDDCC-B6D8-43D4-9253-BF8EC4578D90}" srcOrd="1" destOrd="0" presId="urn:microsoft.com/office/officeart/2005/8/layout/hProcess9"/>
    <dgm:cxn modelId="{19F8DB26-F93D-4C94-90CB-488C1EA2FAC8}" type="presParOf" srcId="{3EAEDDCC-B6D8-43D4-9253-BF8EC4578D90}" destId="{DFD5B3A7-66E8-4FBD-92D3-6D3F7C5D227C}" srcOrd="0" destOrd="0" presId="urn:microsoft.com/office/officeart/2005/8/layout/hProcess9"/>
    <dgm:cxn modelId="{0082590B-2634-4C49-AFCA-9C626B2B5205}" type="presParOf" srcId="{3EAEDDCC-B6D8-43D4-9253-BF8EC4578D90}" destId="{06F14BF0-0C05-421E-913F-CE3E3D5CB8DE}" srcOrd="1" destOrd="0" presId="urn:microsoft.com/office/officeart/2005/8/layout/hProcess9"/>
    <dgm:cxn modelId="{BE577BA3-E94A-4920-B44F-2DE3822DDCE4}" type="presParOf" srcId="{3EAEDDCC-B6D8-43D4-9253-BF8EC4578D90}" destId="{C7E9F0A7-1FAB-4044-A673-9B9F50B06425}" srcOrd="2" destOrd="0" presId="urn:microsoft.com/office/officeart/2005/8/layout/hProcess9"/>
    <dgm:cxn modelId="{DEBE1322-D95D-4DD7-A187-12854C6DAFEE}" type="presParOf" srcId="{3EAEDDCC-B6D8-43D4-9253-BF8EC4578D90}" destId="{230B1F05-3B37-4E2B-B5E5-236FE03894B9}" srcOrd="3" destOrd="0" presId="urn:microsoft.com/office/officeart/2005/8/layout/hProcess9"/>
    <dgm:cxn modelId="{41C0E47B-B94E-48AF-AD27-05E88B355844}" type="presParOf" srcId="{3EAEDDCC-B6D8-43D4-9253-BF8EC4578D90}" destId="{8C7C1D9B-E998-434A-A49A-5A51F7340986}" srcOrd="4" destOrd="0" presId="urn:microsoft.com/office/officeart/2005/8/layout/hProcess9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7364AECD-CFED-45D5-9204-83A33870806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D685D8B-4054-42C9-8962-153D86E89F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7364AECD-CFED-45D5-9204-83A33870806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85D8B-4054-42C9-8962-153D86E89F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7364AECD-CFED-45D5-9204-83A33870806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D685D8B-4054-42C9-8962-153D86E89FD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364AECD-CFED-45D5-9204-83A33870806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D685D8B-4054-42C9-8962-153D86E89F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7364AECD-CFED-45D5-9204-83A33870806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D685D8B-4054-42C9-8962-153D86E89F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4AECD-CFED-45D5-9204-83A33870806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85D8B-4054-42C9-8962-153D86E89F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364AECD-CFED-45D5-9204-83A33870806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D685D8B-4054-42C9-8962-153D86E89F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7364AECD-CFED-45D5-9204-83A33870806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D685D8B-4054-42C9-8962-153D86E89F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7364AECD-CFED-45D5-9204-83A33870806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D685D8B-4054-42C9-8962-153D86E89F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4AECD-CFED-45D5-9204-83A33870806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85D8B-4054-42C9-8962-153D86E89F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4AECD-CFED-45D5-9204-83A33870806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85D8B-4054-42C9-8962-153D86E89F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7364AECD-CFED-45D5-9204-83A33870806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D685D8B-4054-42C9-8962-153D86E89F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524000" y="2408952"/>
          <a:ext cx="6096000" cy="2234998"/>
        </p:xfrm>
        <a:graphic>
          <a:graphicData uri="http://schemas.openxmlformats.org/drawingml/2006/table">
            <a:tbl>
              <a:tblPr/>
              <a:tblGrid>
                <a:gridCol w="2360682"/>
                <a:gridCol w="3735318"/>
              </a:tblGrid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 dirty="0">
                          <a:latin typeface="Times New Roman"/>
                          <a:ea typeface="Times New Roman"/>
                        </a:rPr>
                        <a:t>Číslo projektu: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CZ.1.07/1.4.00/21.2772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 školy: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Základní škola Rokytnice nad Jizerou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Autor: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Mgr. Michaela Hnyková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30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 šablony: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III/2 Inovace a zkvalitnění výuky prostřednictvím ICT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dirty="0" smtClean="0">
                          <a:latin typeface="Times New Roman"/>
                          <a:ea typeface="Times New Roman"/>
                        </a:rPr>
                        <a:t>VY_32_INOVACE_03_M.1.2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Téma: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u="sng" dirty="0">
                          <a:latin typeface="Times New Roman"/>
                          <a:ea typeface="Times New Roman"/>
                        </a:rPr>
                        <a:t>M – sčítání a odčítání </a:t>
                      </a:r>
                      <a:r>
                        <a:rPr lang="cs-CZ" sz="1500" b="1" u="sng" dirty="0" smtClean="0">
                          <a:latin typeface="Times New Roman"/>
                          <a:ea typeface="Times New Roman"/>
                        </a:rPr>
                        <a:t>do 20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u="none" dirty="0" smtClean="0">
                          <a:latin typeface="Times New Roman"/>
                          <a:ea typeface="Times New Roman"/>
                        </a:rPr>
                        <a:t>Sčítání a odčítání do 10</a:t>
                      </a:r>
                      <a:endParaRPr lang="cs-CZ" sz="1100" u="none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Ověřeno dne 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dirty="0" smtClean="0">
                          <a:latin typeface="Times New Roman"/>
                          <a:ea typeface="Times New Roman"/>
                        </a:rPr>
                        <a:t>21.6.2011  </a:t>
                      </a:r>
                      <a:r>
                        <a:rPr lang="cs-CZ" sz="1500" b="1" dirty="0">
                          <a:latin typeface="Times New Roman"/>
                          <a:ea typeface="Times New Roman"/>
                        </a:rPr>
                        <a:t>- </a:t>
                      </a:r>
                      <a:r>
                        <a:rPr lang="cs-CZ" sz="1500" b="1" dirty="0" smtClean="0">
                          <a:latin typeface="Times New Roman"/>
                          <a:ea typeface="Times New Roman"/>
                        </a:rPr>
                        <a:t>1.třída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3286116" y="1714488"/>
            <a:ext cx="285206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Digitální učební materiál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143512"/>
            <a:ext cx="4584700" cy="1003300"/>
          </a:xfrm>
          <a:prstGeom prst="rect">
            <a:avLst/>
          </a:prstGeom>
          <a:noFill/>
        </p:spPr>
      </p:pic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57224" y="428604"/>
            <a:ext cx="7786742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>
                <a:latin typeface="Arial" pitchFamily="34" charset="0"/>
                <a:ea typeface="Times New Roman" pitchFamily="18" charset="0"/>
              </a:rPr>
              <a:t>ANOTACE</a:t>
            </a:r>
            <a:endParaRPr lang="cs-CZ" sz="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pitchFamily="34" charset="0"/>
                <a:ea typeface="Times New Roman" pitchFamily="18" charset="0"/>
              </a:rPr>
              <a:t>- pracovní list je určen pro žáky 1. a 2. ročníku k procvičení sčítání a odčítání do 10</a:t>
            </a:r>
            <a:endParaRPr lang="cs-CZ" sz="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pitchFamily="34" charset="0"/>
                <a:ea typeface="Times New Roman" pitchFamily="18" charset="0"/>
              </a:rPr>
              <a:t>- žáci si procvičují pamětné počítání</a:t>
            </a:r>
            <a:endParaRPr lang="cs-CZ" sz="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pitchFamily="34" charset="0"/>
                <a:ea typeface="Times New Roman" pitchFamily="18" charset="0"/>
              </a:rPr>
              <a:t>- materiál je určen k projekci na tabuli s doplněním výsledků pomocí elektronického popisovače</a:t>
            </a:r>
            <a:endParaRPr lang="cs-CZ" sz="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latin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85786" y="3500438"/>
            <a:ext cx="6858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Citace:www.</a:t>
            </a:r>
            <a:r>
              <a:rPr lang="cs-CZ" smtClean="0"/>
              <a:t>microsoftoffice.</a:t>
            </a:r>
            <a:r>
              <a:rPr lang="cs-CZ" dirty="0" err="1" smtClean="0"/>
              <a:t>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A ODČÍTÁNÍ DO 20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SČÍTÁNÍ A ODČÍTÁNÍ V OBORU 0 – 10 LIST 3</a:t>
            </a:r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SOUČET TŘÍ SOUSEDNÍCH ČÍSEL JE 5</a:t>
            </a:r>
            <a:endParaRPr lang="cs-CZ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SOUČET TŘÍ SOUSEDNÍCH ČÍSEL JE 7</a:t>
            </a:r>
            <a:endParaRPr lang="cs-CZ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SOUČET TŘÍ SOUSEDNÍCH ČÍSEL JE 10</a:t>
            </a:r>
            <a:endParaRPr lang="cs-CZ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VYŘEŠ A ZAPIŠ PODLE VZORU:Pepa našel 6 hříbků</a:t>
            </a:r>
            <a:endParaRPr lang="cs-CZ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Pavel  o 3 více než Pepa:6 + 3 = 9    Pavel má :_____</a:t>
            </a:r>
          </a:p>
          <a:p>
            <a:pPr>
              <a:buNone/>
            </a:pPr>
            <a:r>
              <a:rPr lang="cs-CZ" sz="2800" dirty="0" smtClean="0"/>
              <a:t>     Ivana o 4 méně než Pepa.________ Ivana má:_____</a:t>
            </a:r>
          </a:p>
          <a:p>
            <a:pPr>
              <a:buNone/>
            </a:pPr>
            <a:r>
              <a:rPr lang="cs-CZ" sz="2800" dirty="0" smtClean="0"/>
              <a:t>     Věra o 2 více než Pepa.__________ Věra má:_____</a:t>
            </a:r>
            <a:endParaRPr lang="cs-CZ" sz="2800" dirty="0"/>
          </a:p>
          <a:p>
            <a:pPr>
              <a:buNone/>
            </a:pPr>
            <a:r>
              <a:rPr lang="cs-CZ" sz="2800" dirty="0" smtClean="0"/>
              <a:t>      Jirka o 5 méně než Pepa._________Jirka má:______</a:t>
            </a:r>
          </a:p>
          <a:p>
            <a:endParaRPr lang="cs-CZ" sz="2800" dirty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B90039073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3174" y="1571612"/>
            <a:ext cx="2900370" cy="3143272"/>
          </a:xfrm>
          <a:prstGeom prst="rect">
            <a:avLst/>
          </a:prstGeo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Ver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36</TotalTime>
  <Words>166</Words>
  <Application>Microsoft Office PowerPoint</Application>
  <PresentationFormat>On-screen Show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Verve</vt:lpstr>
      <vt:lpstr>Slide 1</vt:lpstr>
      <vt:lpstr>Slide 2</vt:lpstr>
      <vt:lpstr>SČÍTÁNÍ A ODČÍTÁNÍ DO 20</vt:lpstr>
      <vt:lpstr>SOUČET TŘÍ SOUSEDNÍCH ČÍSEL JE 5</vt:lpstr>
      <vt:lpstr>SOUČET TŘÍ SOUSEDNÍCH ČÍSEL JE 7</vt:lpstr>
      <vt:lpstr>SOUČET TŘÍ SOUSEDNÍCH ČÍSEL JE 10</vt:lpstr>
      <vt:lpstr>VYŘEŠ A ZAPIŠ PODLE VZORU:Pepa našel 6 hříbků</vt:lpstr>
      <vt:lpstr>Slide 8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DO 20</dc:title>
  <dc:creator>XXX</dc:creator>
  <cp:lastModifiedBy>XXX</cp:lastModifiedBy>
  <cp:revision>7</cp:revision>
  <dcterms:created xsi:type="dcterms:W3CDTF">2011-12-06T16:38:59Z</dcterms:created>
  <dcterms:modified xsi:type="dcterms:W3CDTF">2011-12-11T14:56:06Z</dcterms:modified>
</cp:coreProperties>
</file>