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5" r:id="rId2"/>
    <p:sldId id="262" r:id="rId3"/>
    <p:sldId id="264" r:id="rId4"/>
    <p:sldId id="256" r:id="rId5"/>
    <p:sldId id="257" r:id="rId6"/>
    <p:sldId id="260" r:id="rId7"/>
    <p:sldId id="259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106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EAB277BA-23F9-491C-96E1-17561D758EA7}" type="doc">
      <dgm:prSet loTypeId="urn:microsoft.com/office/officeart/2005/8/layout/defaul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5B0E1A68-FACE-4542-898B-4FD0ECFFC28D}">
      <dgm:prSet phldrT="[Text]"/>
      <dgm:spPr/>
      <dgm:t>
        <a:bodyPr/>
        <a:lstStyle/>
        <a:p>
          <a:r>
            <a:rPr lang="cs-CZ" dirty="0" smtClean="0"/>
            <a:t>3  ...   5</a:t>
          </a:r>
          <a:endParaRPr lang="cs-CZ" dirty="0"/>
        </a:p>
      </dgm:t>
    </dgm:pt>
    <dgm:pt modelId="{1DC2A899-402A-4FF6-81DD-34E7B58E05AC}" type="parTrans" cxnId="{74D70C4F-4617-4471-A61F-F666F31DD1A8}">
      <dgm:prSet/>
      <dgm:spPr/>
      <dgm:t>
        <a:bodyPr/>
        <a:lstStyle/>
        <a:p>
          <a:endParaRPr lang="cs-CZ"/>
        </a:p>
      </dgm:t>
    </dgm:pt>
    <dgm:pt modelId="{59C493F0-D68F-432F-B171-D4055B1477DA}" type="sibTrans" cxnId="{74D70C4F-4617-4471-A61F-F666F31DD1A8}">
      <dgm:prSet/>
      <dgm:spPr/>
      <dgm:t>
        <a:bodyPr/>
        <a:lstStyle/>
        <a:p>
          <a:endParaRPr lang="cs-CZ"/>
        </a:p>
      </dgm:t>
    </dgm:pt>
    <dgm:pt modelId="{5E5ADE84-229F-4F7D-A0DD-E255E854AA18}">
      <dgm:prSet phldrT="[Text]"/>
      <dgm:spPr/>
      <dgm:t>
        <a:bodyPr/>
        <a:lstStyle/>
        <a:p>
          <a:r>
            <a:rPr lang="cs-CZ" dirty="0" smtClean="0"/>
            <a:t>1  ...  5</a:t>
          </a:r>
          <a:endParaRPr lang="cs-CZ" dirty="0"/>
        </a:p>
      </dgm:t>
    </dgm:pt>
    <dgm:pt modelId="{CB26CA78-5941-4BF3-B949-8CB0CAB12413}" type="parTrans" cxnId="{9DAA4278-9132-47AB-A767-8C7B0FAAB07A}">
      <dgm:prSet/>
      <dgm:spPr/>
      <dgm:t>
        <a:bodyPr/>
        <a:lstStyle/>
        <a:p>
          <a:endParaRPr lang="cs-CZ"/>
        </a:p>
      </dgm:t>
    </dgm:pt>
    <dgm:pt modelId="{769AE5E0-9516-4BEE-8C17-5EDF0C632F86}" type="sibTrans" cxnId="{9DAA4278-9132-47AB-A767-8C7B0FAAB07A}">
      <dgm:prSet/>
      <dgm:spPr/>
      <dgm:t>
        <a:bodyPr/>
        <a:lstStyle/>
        <a:p>
          <a:endParaRPr lang="cs-CZ"/>
        </a:p>
      </dgm:t>
    </dgm:pt>
    <dgm:pt modelId="{204F938A-3485-45D4-B4C6-A6A02380E36B}">
      <dgm:prSet phldrT="[Text]"/>
      <dgm:spPr/>
      <dgm:t>
        <a:bodyPr/>
        <a:lstStyle/>
        <a:p>
          <a:r>
            <a:rPr lang="cs-CZ" dirty="0" smtClean="0"/>
            <a:t>2  ...  5</a:t>
          </a:r>
          <a:endParaRPr lang="cs-CZ" dirty="0"/>
        </a:p>
      </dgm:t>
    </dgm:pt>
    <dgm:pt modelId="{F6D4CFB4-DACC-489B-8C1B-EF904091E2E1}" type="parTrans" cxnId="{65385360-3D53-4719-B1CC-F2DE228AA165}">
      <dgm:prSet/>
      <dgm:spPr/>
      <dgm:t>
        <a:bodyPr/>
        <a:lstStyle/>
        <a:p>
          <a:endParaRPr lang="cs-CZ"/>
        </a:p>
      </dgm:t>
    </dgm:pt>
    <dgm:pt modelId="{557B9323-DB00-4AA7-A866-42B11205636B}" type="sibTrans" cxnId="{65385360-3D53-4719-B1CC-F2DE228AA165}">
      <dgm:prSet/>
      <dgm:spPr/>
      <dgm:t>
        <a:bodyPr/>
        <a:lstStyle/>
        <a:p>
          <a:endParaRPr lang="cs-CZ"/>
        </a:p>
      </dgm:t>
    </dgm:pt>
    <dgm:pt modelId="{20C4A12A-9959-4BB4-B73C-1CF48D247566}">
      <dgm:prSet phldrT="[Text]"/>
      <dgm:spPr/>
      <dgm:t>
        <a:bodyPr/>
        <a:lstStyle/>
        <a:p>
          <a:r>
            <a:rPr lang="cs-CZ" dirty="0" smtClean="0"/>
            <a:t>...  4  1</a:t>
          </a:r>
          <a:endParaRPr lang="cs-CZ" dirty="0"/>
        </a:p>
      </dgm:t>
    </dgm:pt>
    <dgm:pt modelId="{E8677C67-A80E-4382-A820-16BB35B7CC8B}" type="parTrans" cxnId="{FEA50C34-90AF-445E-9FD0-5C2F15834D99}">
      <dgm:prSet/>
      <dgm:spPr/>
      <dgm:t>
        <a:bodyPr/>
        <a:lstStyle/>
        <a:p>
          <a:endParaRPr lang="cs-CZ"/>
        </a:p>
      </dgm:t>
    </dgm:pt>
    <dgm:pt modelId="{B4902C49-5145-474A-BEA9-ACBA823C1C8C}" type="sibTrans" cxnId="{FEA50C34-90AF-445E-9FD0-5C2F15834D99}">
      <dgm:prSet/>
      <dgm:spPr/>
      <dgm:t>
        <a:bodyPr/>
        <a:lstStyle/>
        <a:p>
          <a:endParaRPr lang="cs-CZ"/>
        </a:p>
      </dgm:t>
    </dgm:pt>
    <dgm:pt modelId="{BD765DFF-EFBC-4F7B-A38D-0BC7416B8A7F}">
      <dgm:prSet phldrT="[Text]"/>
      <dgm:spPr/>
      <dgm:t>
        <a:bodyPr/>
        <a:lstStyle/>
        <a:p>
          <a:r>
            <a:rPr lang="cs-CZ" dirty="0" smtClean="0"/>
            <a:t>...  2  ...</a:t>
          </a:r>
          <a:endParaRPr lang="cs-CZ" dirty="0"/>
        </a:p>
      </dgm:t>
    </dgm:pt>
    <dgm:pt modelId="{8E11FA5A-B201-46D9-9E0D-86207F943EFD}" type="parTrans" cxnId="{B2ADF9CF-3EA6-4234-AFE8-F7603C1BAC3E}">
      <dgm:prSet/>
      <dgm:spPr/>
      <dgm:t>
        <a:bodyPr/>
        <a:lstStyle/>
        <a:p>
          <a:endParaRPr lang="cs-CZ"/>
        </a:p>
      </dgm:t>
    </dgm:pt>
    <dgm:pt modelId="{BB63CD9B-D6A7-4B90-B63A-50AAD1C10821}" type="sibTrans" cxnId="{B2ADF9CF-3EA6-4234-AFE8-F7603C1BAC3E}">
      <dgm:prSet/>
      <dgm:spPr/>
      <dgm:t>
        <a:bodyPr/>
        <a:lstStyle/>
        <a:p>
          <a:endParaRPr lang="cs-CZ"/>
        </a:p>
      </dgm:t>
    </dgm:pt>
    <dgm:pt modelId="{1DD1671D-B9A3-41F4-A252-F1D778373509}" type="pres">
      <dgm:prSet presAssocID="{EAB277BA-23F9-491C-96E1-17561D758EA7}" presName="diagram" presStyleCnt="0">
        <dgm:presLayoutVars>
          <dgm:dir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ACBDC30-452E-4C3D-BFA6-F0E3C664E4FC}" type="pres">
      <dgm:prSet presAssocID="{5B0E1A68-FACE-4542-898B-4FD0ECFFC28D}" presName="node" presStyleLbl="node1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C47DD2E-C32A-4C61-9C19-AD5CCCFE94C5}" type="pres">
      <dgm:prSet presAssocID="{59C493F0-D68F-432F-B171-D4055B1477DA}" presName="sibTrans" presStyleCnt="0"/>
      <dgm:spPr/>
    </dgm:pt>
    <dgm:pt modelId="{E3F2E5A1-676A-43F9-9CA6-D270E749CE9F}" type="pres">
      <dgm:prSet presAssocID="{5E5ADE84-229F-4F7D-A0DD-E255E854AA18}" presName="node" presStyleLbl="node1" presStyleIdx="1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39BE198-AA8D-4B53-8082-2C56AD46C0E3}" type="pres">
      <dgm:prSet presAssocID="{769AE5E0-9516-4BEE-8C17-5EDF0C632F86}" presName="sibTrans" presStyleCnt="0"/>
      <dgm:spPr/>
    </dgm:pt>
    <dgm:pt modelId="{DA6A7900-F0AB-454A-9289-F9E14ED71E8E}" type="pres">
      <dgm:prSet presAssocID="{204F938A-3485-45D4-B4C6-A6A02380E36B}" presName="node" presStyleLbl="node1" presStyleIdx="2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82150E4-DF7F-4AC9-AE12-6082E511AA9E}" type="pres">
      <dgm:prSet presAssocID="{557B9323-DB00-4AA7-A866-42B11205636B}" presName="sibTrans" presStyleCnt="0"/>
      <dgm:spPr/>
    </dgm:pt>
    <dgm:pt modelId="{D829B017-6DC8-40EB-8D6D-E20F458A4099}" type="pres">
      <dgm:prSet presAssocID="{20C4A12A-9959-4BB4-B73C-1CF48D247566}" presName="node" presStyleLbl="node1" presStyleIdx="3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B1884B-2521-4911-9A7C-EC365F7F6B64}" type="pres">
      <dgm:prSet presAssocID="{B4902C49-5145-474A-BEA9-ACBA823C1C8C}" presName="sibTrans" presStyleCnt="0"/>
      <dgm:spPr/>
    </dgm:pt>
    <dgm:pt modelId="{765791B4-9082-4451-A9AA-6F5ABA6944C7}" type="pres">
      <dgm:prSet presAssocID="{BD765DFF-EFBC-4F7B-A38D-0BC7416B8A7F}" presName="node" presStyleLbl="node1" presStyleIdx="4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6C93B16D-7588-4D91-B77A-7B9E8D568DDD}" type="presOf" srcId="{EAB277BA-23F9-491C-96E1-17561D758EA7}" destId="{1DD1671D-B9A3-41F4-A252-F1D778373509}" srcOrd="0" destOrd="0" presId="urn:microsoft.com/office/officeart/2005/8/layout/default"/>
    <dgm:cxn modelId="{B2ADF9CF-3EA6-4234-AFE8-F7603C1BAC3E}" srcId="{EAB277BA-23F9-491C-96E1-17561D758EA7}" destId="{BD765DFF-EFBC-4F7B-A38D-0BC7416B8A7F}" srcOrd="4" destOrd="0" parTransId="{8E11FA5A-B201-46D9-9E0D-86207F943EFD}" sibTransId="{BB63CD9B-D6A7-4B90-B63A-50AAD1C10821}"/>
    <dgm:cxn modelId="{92394BC8-9AF9-4036-9648-1B9C436AB53D}" type="presOf" srcId="{20C4A12A-9959-4BB4-B73C-1CF48D247566}" destId="{D829B017-6DC8-40EB-8D6D-E20F458A4099}" srcOrd="0" destOrd="0" presId="urn:microsoft.com/office/officeart/2005/8/layout/default"/>
    <dgm:cxn modelId="{74D70C4F-4617-4471-A61F-F666F31DD1A8}" srcId="{EAB277BA-23F9-491C-96E1-17561D758EA7}" destId="{5B0E1A68-FACE-4542-898B-4FD0ECFFC28D}" srcOrd="0" destOrd="0" parTransId="{1DC2A899-402A-4FF6-81DD-34E7B58E05AC}" sibTransId="{59C493F0-D68F-432F-B171-D4055B1477DA}"/>
    <dgm:cxn modelId="{65385360-3D53-4719-B1CC-F2DE228AA165}" srcId="{EAB277BA-23F9-491C-96E1-17561D758EA7}" destId="{204F938A-3485-45D4-B4C6-A6A02380E36B}" srcOrd="2" destOrd="0" parTransId="{F6D4CFB4-DACC-489B-8C1B-EF904091E2E1}" sibTransId="{557B9323-DB00-4AA7-A866-42B11205636B}"/>
    <dgm:cxn modelId="{D7DD0E58-6B8F-47A5-9186-7F5331D61CFE}" type="presOf" srcId="{204F938A-3485-45D4-B4C6-A6A02380E36B}" destId="{DA6A7900-F0AB-454A-9289-F9E14ED71E8E}" srcOrd="0" destOrd="0" presId="urn:microsoft.com/office/officeart/2005/8/layout/default"/>
    <dgm:cxn modelId="{FEA50C34-90AF-445E-9FD0-5C2F15834D99}" srcId="{EAB277BA-23F9-491C-96E1-17561D758EA7}" destId="{20C4A12A-9959-4BB4-B73C-1CF48D247566}" srcOrd="3" destOrd="0" parTransId="{E8677C67-A80E-4382-A820-16BB35B7CC8B}" sibTransId="{B4902C49-5145-474A-BEA9-ACBA823C1C8C}"/>
    <dgm:cxn modelId="{8111471D-1C58-4147-A07D-80949BFCFC18}" type="presOf" srcId="{5B0E1A68-FACE-4542-898B-4FD0ECFFC28D}" destId="{9ACBDC30-452E-4C3D-BFA6-F0E3C664E4FC}" srcOrd="0" destOrd="0" presId="urn:microsoft.com/office/officeart/2005/8/layout/default"/>
    <dgm:cxn modelId="{9DAA4278-9132-47AB-A767-8C7B0FAAB07A}" srcId="{EAB277BA-23F9-491C-96E1-17561D758EA7}" destId="{5E5ADE84-229F-4F7D-A0DD-E255E854AA18}" srcOrd="1" destOrd="0" parTransId="{CB26CA78-5941-4BF3-B949-8CB0CAB12413}" sibTransId="{769AE5E0-9516-4BEE-8C17-5EDF0C632F86}"/>
    <dgm:cxn modelId="{B080E57A-E8E3-4249-9C66-AA0C339CE961}" type="presOf" srcId="{5E5ADE84-229F-4F7D-A0DD-E255E854AA18}" destId="{E3F2E5A1-676A-43F9-9CA6-D270E749CE9F}" srcOrd="0" destOrd="0" presId="urn:microsoft.com/office/officeart/2005/8/layout/default"/>
    <dgm:cxn modelId="{A6482997-BA2D-44AD-A52C-D71F743E18E9}" type="presOf" srcId="{BD765DFF-EFBC-4F7B-A38D-0BC7416B8A7F}" destId="{765791B4-9082-4451-A9AA-6F5ABA6944C7}" srcOrd="0" destOrd="0" presId="urn:microsoft.com/office/officeart/2005/8/layout/default"/>
    <dgm:cxn modelId="{B4158458-5AC8-4DED-B183-ACEB0AFC8768}" type="presParOf" srcId="{1DD1671D-B9A3-41F4-A252-F1D778373509}" destId="{9ACBDC30-452E-4C3D-BFA6-F0E3C664E4FC}" srcOrd="0" destOrd="0" presId="urn:microsoft.com/office/officeart/2005/8/layout/default"/>
    <dgm:cxn modelId="{954BB783-6B68-4778-98B9-CCDBCD674895}" type="presParOf" srcId="{1DD1671D-B9A3-41F4-A252-F1D778373509}" destId="{8C47DD2E-C32A-4C61-9C19-AD5CCCFE94C5}" srcOrd="1" destOrd="0" presId="urn:microsoft.com/office/officeart/2005/8/layout/default"/>
    <dgm:cxn modelId="{5CB02BD9-2993-4BBD-B16A-7646150839F8}" type="presParOf" srcId="{1DD1671D-B9A3-41F4-A252-F1D778373509}" destId="{E3F2E5A1-676A-43F9-9CA6-D270E749CE9F}" srcOrd="2" destOrd="0" presId="urn:microsoft.com/office/officeart/2005/8/layout/default"/>
    <dgm:cxn modelId="{4ADDF3B4-C8F7-446C-8230-354D3F1F9418}" type="presParOf" srcId="{1DD1671D-B9A3-41F4-A252-F1D778373509}" destId="{439BE198-AA8D-4B53-8082-2C56AD46C0E3}" srcOrd="3" destOrd="0" presId="urn:microsoft.com/office/officeart/2005/8/layout/default"/>
    <dgm:cxn modelId="{A028CB53-D041-464D-8708-C523C3D9B46F}" type="presParOf" srcId="{1DD1671D-B9A3-41F4-A252-F1D778373509}" destId="{DA6A7900-F0AB-454A-9289-F9E14ED71E8E}" srcOrd="4" destOrd="0" presId="urn:microsoft.com/office/officeart/2005/8/layout/default"/>
    <dgm:cxn modelId="{594E9FBC-0D92-48F8-8520-1A8CE2B172A5}" type="presParOf" srcId="{1DD1671D-B9A3-41F4-A252-F1D778373509}" destId="{382150E4-DF7F-4AC9-AE12-6082E511AA9E}" srcOrd="5" destOrd="0" presId="urn:microsoft.com/office/officeart/2005/8/layout/default"/>
    <dgm:cxn modelId="{A25A3160-A306-44E1-ADB6-7D9B98AA486B}" type="presParOf" srcId="{1DD1671D-B9A3-41F4-A252-F1D778373509}" destId="{D829B017-6DC8-40EB-8D6D-E20F458A4099}" srcOrd="6" destOrd="0" presId="urn:microsoft.com/office/officeart/2005/8/layout/default"/>
    <dgm:cxn modelId="{9710E844-72F9-4DCA-B0F3-098D955F3A9F}" type="presParOf" srcId="{1DD1671D-B9A3-41F4-A252-F1D778373509}" destId="{DBB1884B-2521-4911-9A7C-EC365F7F6B64}" srcOrd="7" destOrd="0" presId="urn:microsoft.com/office/officeart/2005/8/layout/default"/>
    <dgm:cxn modelId="{D355BB3B-C69E-4293-A350-5FA98F21C538}" type="presParOf" srcId="{1DD1671D-B9A3-41F4-A252-F1D778373509}" destId="{765791B4-9082-4451-A9AA-6F5ABA6944C7}" srcOrd="8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ACBDC30-452E-4C3D-BFA6-F0E3C664E4FC}">
      <dsp:nvSpPr>
        <dsp:cNvPr id="0" name=""/>
        <dsp:cNvSpPr/>
      </dsp:nvSpPr>
      <dsp:spPr>
        <a:xfrm>
          <a:off x="0" y="498474"/>
          <a:ext cx="2714624" cy="1628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3  ...   5</a:t>
          </a:r>
          <a:endParaRPr lang="cs-CZ" sz="5600" kern="1200" dirty="0"/>
        </a:p>
      </dsp:txBody>
      <dsp:txXfrm>
        <a:off x="0" y="498474"/>
        <a:ext cx="2714624" cy="1628775"/>
      </dsp:txXfrm>
    </dsp:sp>
    <dsp:sp modelId="{E3F2E5A1-676A-43F9-9CA6-D270E749CE9F}">
      <dsp:nvSpPr>
        <dsp:cNvPr id="0" name=""/>
        <dsp:cNvSpPr/>
      </dsp:nvSpPr>
      <dsp:spPr>
        <a:xfrm>
          <a:off x="2986087" y="498474"/>
          <a:ext cx="2714624" cy="1628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1  ...  5</a:t>
          </a:r>
          <a:endParaRPr lang="cs-CZ" sz="5600" kern="1200" dirty="0"/>
        </a:p>
      </dsp:txBody>
      <dsp:txXfrm>
        <a:off x="2986087" y="498474"/>
        <a:ext cx="2714624" cy="1628775"/>
      </dsp:txXfrm>
    </dsp:sp>
    <dsp:sp modelId="{DA6A7900-F0AB-454A-9289-F9E14ED71E8E}">
      <dsp:nvSpPr>
        <dsp:cNvPr id="0" name=""/>
        <dsp:cNvSpPr/>
      </dsp:nvSpPr>
      <dsp:spPr>
        <a:xfrm>
          <a:off x="5972175" y="498474"/>
          <a:ext cx="2714624" cy="1628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2  ...  5</a:t>
          </a:r>
          <a:endParaRPr lang="cs-CZ" sz="5600" kern="1200" dirty="0"/>
        </a:p>
      </dsp:txBody>
      <dsp:txXfrm>
        <a:off x="5972175" y="498474"/>
        <a:ext cx="2714624" cy="1628775"/>
      </dsp:txXfrm>
    </dsp:sp>
    <dsp:sp modelId="{D829B017-6DC8-40EB-8D6D-E20F458A4099}">
      <dsp:nvSpPr>
        <dsp:cNvPr id="0" name=""/>
        <dsp:cNvSpPr/>
      </dsp:nvSpPr>
      <dsp:spPr>
        <a:xfrm>
          <a:off x="1493043" y="2398712"/>
          <a:ext cx="2714624" cy="1628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...  4  1</a:t>
          </a:r>
          <a:endParaRPr lang="cs-CZ" sz="5600" kern="1200" dirty="0"/>
        </a:p>
      </dsp:txBody>
      <dsp:txXfrm>
        <a:off x="1493043" y="2398712"/>
        <a:ext cx="2714624" cy="1628775"/>
      </dsp:txXfrm>
    </dsp:sp>
    <dsp:sp modelId="{765791B4-9082-4451-A9AA-6F5ABA6944C7}">
      <dsp:nvSpPr>
        <dsp:cNvPr id="0" name=""/>
        <dsp:cNvSpPr/>
      </dsp:nvSpPr>
      <dsp:spPr>
        <a:xfrm>
          <a:off x="4479131" y="2398712"/>
          <a:ext cx="2714624" cy="1628775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2489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5600" kern="1200" dirty="0" smtClean="0"/>
            <a:t>...  2  ...</a:t>
          </a:r>
          <a:endParaRPr lang="cs-CZ" sz="5600" kern="1200" dirty="0"/>
        </a:p>
      </dsp:txBody>
      <dsp:txXfrm>
        <a:off x="4479131" y="2398712"/>
        <a:ext cx="2714624" cy="162877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Title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56FC5-7509-4E6C-8CDB-F973AEBB91A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2" name="Footer Placeholder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Slide Number Placeholder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7E921B5-F017-42D4-8073-40EA9DBED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7" name="Content Placeholder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56FC5-7509-4E6C-8CDB-F973AEBB91A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D7E921B5-F017-42D4-8073-40EA9DBED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9" name="Date Placeholder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56FC5-7509-4E6C-8CDB-F973AEBB91A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11" name="Footer Placeholder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921B5-F017-42D4-8073-40EA9DBED8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Title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56FC5-7509-4E6C-8CDB-F973AEBB91A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921B5-F017-42D4-8073-40EA9DBED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Title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25" name="Text Placeholder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8" name="Content Placeholder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56FC5-7509-4E6C-8CDB-F973AEBB91A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D7E921B5-F017-42D4-8073-40EA9DBED8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2" name="Date Placeholder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56FC5-7509-4E6C-8CDB-F973AEBB91A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921B5-F017-42D4-8073-40EA9DBED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56FC5-7509-4E6C-8CDB-F973AEBB91A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24" name="Footer Placeholder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921B5-F017-42D4-8073-40EA9DBED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6" name="Text Placeholder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Content Placeholder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5" name="Date Placeholder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56FC5-7509-4E6C-8CDB-F973AEBB91A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29" name="Footer Placeholder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921B5-F017-42D4-8073-40EA9DBED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Picture Placeholder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56FC5-7509-4E6C-8CDB-F973AEBB91A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Slide Number Placeholder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921B5-F017-42D4-8073-40EA9DBED8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Title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6" name="Text Placeholder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56FC5-7509-4E6C-8CDB-F973AEBB91A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921B5-F017-42D4-8073-40EA9DBED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D56FC5-7509-4E6C-8CDB-F973AEBB91A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7E921B5-F017-42D4-8073-40EA9DBED8DD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Text Placeholder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FD56FC5-7509-4E6C-8CDB-F973AEBB91AD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28" name="Footer Placeholder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7E921B5-F017-42D4-8073-40EA9DBED8DD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Title Placeholder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Table 1"/>
          <p:cNvGraphicFramePr>
            <a:graphicFrameLocks noGrp="1"/>
          </p:cNvGraphicFramePr>
          <p:nvPr/>
        </p:nvGraphicFramePr>
        <p:xfrm>
          <a:off x="1524000" y="2408952"/>
          <a:ext cx="6096000" cy="2234998"/>
        </p:xfrm>
        <a:graphic>
          <a:graphicData uri="http://schemas.openxmlformats.org/drawingml/2006/table">
            <a:tbl>
              <a:tblPr/>
              <a:tblGrid>
                <a:gridCol w="2360682"/>
                <a:gridCol w="3735318"/>
              </a:tblGrid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 dirty="0">
                          <a:latin typeface="Times New Roman"/>
                          <a:ea typeface="Times New Roman"/>
                        </a:rPr>
                        <a:t>Číslo projektu: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CZ.1.07/1.4.00/21.2772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Název školy: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Základní škola Rokytnice nad Jizerou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Autor: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Mgr. Michaela Hnyková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6630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Název šablony: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>
                          <a:latin typeface="Times New Roman"/>
                          <a:ea typeface="Times New Roman"/>
                        </a:rPr>
                        <a:t>III/2 Inovace a zkvalitnění výuky prostřednictvím ICT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Název: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dirty="0" smtClean="0">
                          <a:latin typeface="Times New Roman"/>
                          <a:ea typeface="Times New Roman"/>
                        </a:rPr>
                        <a:t>VY_32_INOVACE_11_M.1.2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Téma: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u="sng" dirty="0">
                          <a:latin typeface="Times New Roman"/>
                          <a:ea typeface="Times New Roman"/>
                        </a:rPr>
                        <a:t>M – sčítání a odčítání do </a:t>
                      </a:r>
                      <a:r>
                        <a:rPr lang="cs-CZ" sz="1500" b="1" u="sng" dirty="0" smtClean="0">
                          <a:latin typeface="Times New Roman"/>
                          <a:ea typeface="Times New Roman"/>
                        </a:rPr>
                        <a:t>20</a:t>
                      </a:r>
                    </a:p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u="none" dirty="0" smtClean="0">
                          <a:latin typeface="Times New Roman"/>
                          <a:ea typeface="Times New Roman"/>
                        </a:rPr>
                        <a:t>Sčítání s přechodem 10</a:t>
                      </a:r>
                      <a:endParaRPr lang="cs-CZ" sz="1100" u="none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62298"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700" b="1">
                          <a:latin typeface="Times New Roman"/>
                          <a:ea typeface="Times New Roman"/>
                        </a:rPr>
                        <a:t>Ověřeno dne :</a:t>
                      </a:r>
                      <a:endParaRPr lang="cs-CZ" sz="110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spcAft>
                          <a:spcPts val="0"/>
                        </a:spcAft>
                      </a:pPr>
                      <a:r>
                        <a:rPr lang="cs-CZ" sz="1500" b="1" smtClean="0">
                          <a:latin typeface="Times New Roman"/>
                          <a:ea typeface="Times New Roman"/>
                        </a:rPr>
                        <a:t>31.10.2011  </a:t>
                      </a:r>
                      <a:r>
                        <a:rPr lang="cs-CZ" sz="1500" b="1">
                          <a:latin typeface="Times New Roman"/>
                          <a:ea typeface="Times New Roman"/>
                        </a:rPr>
                        <a:t>- </a:t>
                      </a:r>
                      <a:r>
                        <a:rPr lang="cs-CZ" sz="1500" b="1" smtClean="0">
                          <a:latin typeface="Times New Roman"/>
                          <a:ea typeface="Times New Roman"/>
                        </a:rPr>
                        <a:t>2.třída</a:t>
                      </a:r>
                      <a:endParaRPr lang="cs-CZ" sz="1100" dirty="0">
                        <a:latin typeface="Times New Roman"/>
                        <a:ea typeface="Times New Roman"/>
                      </a:endParaRPr>
                    </a:p>
                  </a:txBody>
                  <a:tcPr marL="65574" marR="65574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050" name="Rectangle 2"/>
          <p:cNvSpPr>
            <a:spLocks noChangeArrowheads="1"/>
          </p:cNvSpPr>
          <p:nvPr/>
        </p:nvSpPr>
        <p:spPr bwMode="auto">
          <a:xfrm>
            <a:off x="3143240" y="1500174"/>
            <a:ext cx="285206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800" b="1" i="0" u="sng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</a:rPr>
              <a:t>Digitální učební materiál</a:t>
            </a:r>
            <a:endParaRPr kumimoji="0" lang="cs-CZ" sz="7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  <p:pic>
        <p:nvPicPr>
          <p:cNvPr id="2049" name="Picture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3108" y="5143512"/>
            <a:ext cx="4584700" cy="1003300"/>
          </a:xfrm>
          <a:prstGeom prst="rect">
            <a:avLst/>
          </a:prstGeom>
          <a:noFill/>
        </p:spPr>
      </p:pic>
      <p:sp>
        <p:nvSpPr>
          <p:cNvPr id="2051" name="Rectangle 3"/>
          <p:cNvSpPr>
            <a:spLocks noChangeArrowheads="1"/>
          </p:cNvSpPr>
          <p:nvPr/>
        </p:nvSpPr>
        <p:spPr bwMode="auto">
          <a:xfrm>
            <a:off x="0" y="457200"/>
            <a:ext cx="9144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MATERÁL JE URČEN PRO 1. – 2. TŘÍDU</a:t>
            </a:r>
          </a:p>
          <a:p>
            <a:r>
              <a:rPr lang="cs-CZ" sz="2000" dirty="0" smtClean="0"/>
              <a:t>PROCVIČOVÁNÍ SČÍTÁNÍ S PŘECHODEM 10 – s číslem 5</a:t>
            </a:r>
          </a:p>
          <a:p>
            <a:r>
              <a:rPr lang="cs-CZ" sz="2000" dirty="0" smtClean="0"/>
              <a:t>URČEN PRO INTERAKTIVNÍ TABULI NEBO DATAPROJEKTOR</a:t>
            </a:r>
          </a:p>
          <a:p>
            <a:r>
              <a:rPr lang="cs-CZ" sz="2000" dirty="0" smtClean="0"/>
              <a:t>ŽÁCI PRACUJÍ SPOLEČNĚ A DOPLŇUJÍ FIXEM ČI TUŽKOU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/>
          <p:cNvSpPr txBox="1"/>
          <p:nvPr/>
        </p:nvSpPr>
        <p:spPr>
          <a:xfrm>
            <a:off x="1000100" y="1071546"/>
            <a:ext cx="74295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Citace:  </a:t>
            </a:r>
            <a:r>
              <a:rPr lang="cs-CZ" dirty="0" smtClean="0"/>
              <a:t>www.</a:t>
            </a:r>
            <a:r>
              <a:rPr lang="cs-CZ" dirty="0" err="1" smtClean="0"/>
              <a:t>microsoft.office.com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SČÍTÁNÍ S PŘECHODEM 10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S ČÍSLEM 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DOPLŇ TAK, ABY SOUČET ČÍSEL V RÁMEČKU BYL 10</a:t>
            </a:r>
            <a:endParaRPr lang="cs-CZ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</p:nvPr>
        </p:nvGraphicFramePr>
        <p:xfrm>
          <a:off x="304800" y="1554163"/>
          <a:ext cx="8686800" cy="452596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OPRAV CHYBY: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5 + 9 = 12                            4 + </a:t>
            </a:r>
            <a:r>
              <a:rPr lang="cs-CZ" dirty="0" err="1" smtClean="0"/>
              <a:t>4</a:t>
            </a:r>
            <a:r>
              <a:rPr lang="cs-CZ" dirty="0" smtClean="0"/>
              <a:t> =   5</a:t>
            </a:r>
          </a:p>
          <a:p>
            <a:r>
              <a:rPr lang="cs-CZ" dirty="0" smtClean="0"/>
              <a:t>3 + 7 = 15                            4 + 7 = 11</a:t>
            </a:r>
          </a:p>
          <a:p>
            <a:r>
              <a:rPr lang="cs-CZ" dirty="0" smtClean="0"/>
              <a:t>5 + 6 = 11                            3 + 9 = 14</a:t>
            </a:r>
          </a:p>
          <a:p>
            <a:r>
              <a:rPr lang="cs-CZ" dirty="0" smtClean="0"/>
              <a:t>5 + 8 = 11                            5 + 8 = 16</a:t>
            </a:r>
          </a:p>
          <a:p>
            <a:r>
              <a:rPr lang="cs-CZ" dirty="0" smtClean="0"/>
              <a:t>4 + 7 = 14                            9 + 5 = 14</a:t>
            </a:r>
          </a:p>
          <a:p>
            <a:r>
              <a:rPr lang="cs-CZ" dirty="0" smtClean="0"/>
              <a:t>8 +5 = 14                             6 +5  = 12</a:t>
            </a:r>
            <a:endParaRPr lang="cs-CZ" dirty="0"/>
          </a:p>
        </p:txBody>
      </p:sp>
      <p:sp>
        <p:nvSpPr>
          <p:cNvPr id="4" name="Smiley Face 3"/>
          <p:cNvSpPr/>
          <p:nvPr/>
        </p:nvSpPr>
        <p:spPr>
          <a:xfrm>
            <a:off x="2714612" y="1500174"/>
            <a:ext cx="628648" cy="628648"/>
          </a:xfrm>
          <a:prstGeom prst="smileyFac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miley Face 4"/>
          <p:cNvSpPr/>
          <p:nvPr/>
        </p:nvSpPr>
        <p:spPr>
          <a:xfrm>
            <a:off x="3071802" y="2071678"/>
            <a:ext cx="628648" cy="628648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miley Face 5"/>
          <p:cNvSpPr/>
          <p:nvPr/>
        </p:nvSpPr>
        <p:spPr>
          <a:xfrm>
            <a:off x="2714612" y="2643182"/>
            <a:ext cx="628648" cy="628648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Smiley Face 6"/>
          <p:cNvSpPr/>
          <p:nvPr/>
        </p:nvSpPr>
        <p:spPr>
          <a:xfrm>
            <a:off x="7786710" y="4429132"/>
            <a:ext cx="628648" cy="628648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miley Face 7"/>
          <p:cNvSpPr/>
          <p:nvPr/>
        </p:nvSpPr>
        <p:spPr>
          <a:xfrm>
            <a:off x="7358082" y="3786190"/>
            <a:ext cx="628648" cy="628648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miley Face 8"/>
          <p:cNvSpPr/>
          <p:nvPr/>
        </p:nvSpPr>
        <p:spPr>
          <a:xfrm>
            <a:off x="7786710" y="3286124"/>
            <a:ext cx="628648" cy="628648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miley Face 9"/>
          <p:cNvSpPr/>
          <p:nvPr/>
        </p:nvSpPr>
        <p:spPr>
          <a:xfrm>
            <a:off x="7358082" y="2643182"/>
            <a:ext cx="628648" cy="628648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miley Face 10"/>
          <p:cNvSpPr/>
          <p:nvPr/>
        </p:nvSpPr>
        <p:spPr>
          <a:xfrm>
            <a:off x="7858148" y="2000240"/>
            <a:ext cx="628648" cy="628648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miley Face 11"/>
          <p:cNvSpPr/>
          <p:nvPr/>
        </p:nvSpPr>
        <p:spPr>
          <a:xfrm>
            <a:off x="7358082" y="1500174"/>
            <a:ext cx="628648" cy="628648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miley Face 13"/>
          <p:cNvSpPr/>
          <p:nvPr/>
        </p:nvSpPr>
        <p:spPr>
          <a:xfrm>
            <a:off x="3071802" y="3214686"/>
            <a:ext cx="628648" cy="628648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Smiley Face 14"/>
          <p:cNvSpPr/>
          <p:nvPr/>
        </p:nvSpPr>
        <p:spPr>
          <a:xfrm>
            <a:off x="2643174" y="3929066"/>
            <a:ext cx="628648" cy="628648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Smiley Face 15"/>
          <p:cNvSpPr/>
          <p:nvPr/>
        </p:nvSpPr>
        <p:spPr>
          <a:xfrm>
            <a:off x="3000364" y="4500570"/>
            <a:ext cx="628648" cy="628648"/>
          </a:xfrm>
          <a:prstGeom prst="smileyFace">
            <a:avLst>
              <a:gd name="adj" fmla="val 4653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wipe dir="d"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SKÁKEJ SE ZAJÍCEM A PŘIDÁVEJ 5</a:t>
            </a:r>
            <a:endParaRPr lang="cs-CZ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6   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3438" y="1571612"/>
            <a:ext cx="4071966" cy="3786214"/>
          </a:xfrm>
        </p:spPr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10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9   </a:t>
            </a:r>
          </a:p>
        </p:txBody>
      </p:sp>
      <p:sp>
        <p:nvSpPr>
          <p:cNvPr id="5" name="Block Arc 4"/>
          <p:cNvSpPr/>
          <p:nvPr/>
        </p:nvSpPr>
        <p:spPr>
          <a:xfrm>
            <a:off x="1214414" y="4071942"/>
            <a:ext cx="914400" cy="914400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8" name="Rounded Rectangle 7"/>
          <p:cNvSpPr/>
          <p:nvPr/>
        </p:nvSpPr>
        <p:spPr>
          <a:xfrm>
            <a:off x="2643174" y="3714752"/>
            <a:ext cx="1357322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Block Arc 8"/>
          <p:cNvSpPr/>
          <p:nvPr/>
        </p:nvSpPr>
        <p:spPr>
          <a:xfrm>
            <a:off x="5500694" y="2000240"/>
            <a:ext cx="914400" cy="914400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Rounded Rectangle 9"/>
          <p:cNvSpPr/>
          <p:nvPr/>
        </p:nvSpPr>
        <p:spPr>
          <a:xfrm>
            <a:off x="7000892" y="3643314"/>
            <a:ext cx="1357322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Picture 3" descr="C:\Documents and Settings\XXX\Local Settings\Temporary Internet Files\Content.IE5\G9EFCPA3\MC9004414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57290" y="5429264"/>
            <a:ext cx="1812925" cy="1022350"/>
          </a:xfrm>
          <a:prstGeom prst="rect">
            <a:avLst/>
          </a:prstGeom>
          <a:noFill/>
        </p:spPr>
      </p:pic>
      <p:pic>
        <p:nvPicPr>
          <p:cNvPr id="1028" name="Picture 4" descr="C:\Documents and Settings\XXX\Local Settings\Temporary Internet Files\Content.IE5\G9EFCPA3\MC900441409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643570" y="5429264"/>
            <a:ext cx="1812925" cy="1022350"/>
          </a:xfrm>
          <a:prstGeom prst="rect">
            <a:avLst/>
          </a:prstGeom>
          <a:noFill/>
        </p:spPr>
      </p:pic>
      <p:sp>
        <p:nvSpPr>
          <p:cNvPr id="14" name="Block Arc 13"/>
          <p:cNvSpPr/>
          <p:nvPr/>
        </p:nvSpPr>
        <p:spPr>
          <a:xfrm>
            <a:off x="1285852" y="2000240"/>
            <a:ext cx="914400" cy="914400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5" name="Rounded Rectangle 14"/>
          <p:cNvSpPr/>
          <p:nvPr/>
        </p:nvSpPr>
        <p:spPr>
          <a:xfrm>
            <a:off x="2786050" y="1643050"/>
            <a:ext cx="1214446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Rounded Rectangle 15"/>
          <p:cNvSpPr/>
          <p:nvPr/>
        </p:nvSpPr>
        <p:spPr>
          <a:xfrm>
            <a:off x="6929454" y="1643050"/>
            <a:ext cx="1428760" cy="785818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Block Arc 17"/>
          <p:cNvSpPr/>
          <p:nvPr/>
        </p:nvSpPr>
        <p:spPr>
          <a:xfrm>
            <a:off x="5500694" y="3857628"/>
            <a:ext cx="1000132" cy="1000132"/>
          </a:xfrm>
          <a:prstGeom prst="blockArc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rek">
  <a:themeElements>
    <a:clrScheme name="Trek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Trek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Trek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46</TotalTime>
  <Words>197</Words>
  <Application>Microsoft Office PowerPoint</Application>
  <PresentationFormat>Předvádění na obrazovce (4:3)</PresentationFormat>
  <Paragraphs>50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Trek</vt:lpstr>
      <vt:lpstr>Snímek 1</vt:lpstr>
      <vt:lpstr>ANOTACE</vt:lpstr>
      <vt:lpstr>Snímek 3</vt:lpstr>
      <vt:lpstr>SČÍTÁNÍ S PŘECHODEM 10 </vt:lpstr>
      <vt:lpstr>DOPLŇ TAK, ABY SOUČET ČÍSEL V RÁMEČKU BYL 10</vt:lpstr>
      <vt:lpstr>OPRAV CHYBY:</vt:lpstr>
      <vt:lpstr>SKÁKEJ SE ZAJÍCEM A PŘIDÁVEJ 5</vt:lpstr>
    </vt:vector>
  </TitlesOfParts>
  <Company>Grizli777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SČÍTÁNÍ S PŘECHODEM 10 </dc:title>
  <dc:creator>XXX</dc:creator>
  <cp:lastModifiedBy>Žák</cp:lastModifiedBy>
  <cp:revision>15</cp:revision>
  <dcterms:created xsi:type="dcterms:W3CDTF">2011-11-28T14:34:23Z</dcterms:created>
  <dcterms:modified xsi:type="dcterms:W3CDTF">2012-06-13T09:57:59Z</dcterms:modified>
</cp:coreProperties>
</file>