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74" r:id="rId2"/>
    <p:sldId id="275" r:id="rId3"/>
    <p:sldId id="272" r:id="rId4"/>
    <p:sldId id="277" r:id="rId5"/>
    <p:sldId id="278" r:id="rId6"/>
    <p:sldId id="279" r:id="rId7"/>
    <p:sldId id="27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F553C2B-82E7-4091-88F9-86EC5C4B356A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4EF0CC8-96DB-4571-9E78-CD6A0AD0A2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D6C9D27-37DC-4F35-842C-174572534156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D4BFAD5-497D-4875-937A-5F84A7DBB1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452D9-EBB2-4A94-A070-4A484E0A6B35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123021-ECD6-4AA7-9E0B-A914EBABAF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67D1CE3-A5D7-4A41-9FD0-1B426EDC3C7A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B43B7AC-86D7-4D1E-86B6-C7E44E8056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A78436-1B15-4E33-BB3F-641A35326239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E27D8-E79D-4045-9C17-C9E2BF96FF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6F7DDD4-DF11-4BE1-A111-BB8D740B4268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436AF86-E24D-4915-BC40-43D29D49A0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D58DA-31B6-4E54-B424-973D4A465421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C3234-F90C-4596-A000-7B8A70A5E1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61B7DB6-2504-494C-AE5D-553D31839A63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1A56925-8D69-49AE-95E0-58BB362E45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5FF854B-60B4-46FB-BF58-E34578DCDB06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02BCA53-B54A-4915-AA36-779476413D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F086405-6C87-4F54-87D8-5ABF301F04F4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235EE7E-8BCB-4ABA-9592-CF423FA761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3CA80-7033-45EA-9026-766A7C079388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76D9A8-5F8C-4899-A861-24B028067F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15C1A-8051-40E5-8C51-70F29A719C20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FBBE1-AB5C-443A-97BB-5D88883986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6F5477A-60DB-479B-80FB-A44736E9C6E5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8657E0C0-C479-4DA2-AEE7-2128C1E735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split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Desetinná čísla a zlomky</a:t>
            </a:r>
            <a:endParaRPr lang="cs-CZ" sz="28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VY_32_INOVACE_078_Desetinná čísla a zlomky</a:t>
            </a:r>
            <a:endParaRPr lang="cs-CZ">
              <a:solidFill>
                <a:schemeClr val="tx2"/>
              </a:solidFill>
              <a:latin typeface="Gill Sans MT" pitchFamily="34" charset="-18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Autor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Ing. Janeček Jaroslav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20.11.2011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II. Stupeň - základní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Vzdělávací obor: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Matematika –  7. ročník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Téma: 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Desetinná čísla a zlomky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 Žák se seznámí s možností zápisu zlomku jako desetinná číslo a naopak.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prezentace + procvičování.</a:t>
            </a:r>
          </a:p>
          <a:p>
            <a:endParaRPr lang="cs-CZ" sz="1600">
              <a:solidFill>
                <a:schemeClr val="tx2"/>
              </a:solidFill>
              <a:latin typeface="Gill Sans MT" pitchFamily="34" charset="-18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 pitchFamily="34" charset="-18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Gill Sans MT" pitchFamily="34" charset="-18"/>
              </a:rPr>
              <a:t>Žák si osvojí a zvládne zápis zlomku jako desetinné číslo a desetinné číslo jako zlomek. Dokáže se rozhodnout pro vhodnou formu zápisu a použití číselné hodnoty.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Desetinná čísla a zlomky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Desetinná čísla a  zlomky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447800"/>
            <a:ext cx="7498080" cy="4800600"/>
          </a:xfrm>
          <a:blipFill rotWithShape="1">
            <a:blip r:embed="rId3"/>
            <a:stretch>
              <a:fillRect t="-1017"/>
            </a:stretch>
          </a:blipFill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Desetinná čísla a  zlomky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447800"/>
            <a:ext cx="7498080" cy="4800600"/>
          </a:xfrm>
          <a:blipFill rotWithShape="1">
            <a:blip r:embed="rId3"/>
            <a:stretch>
              <a:fillRect t="-1017"/>
            </a:stretch>
          </a:blipFill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Desetinná čísla a  zlomky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447800"/>
            <a:ext cx="7498080" cy="4800600"/>
          </a:xfrm>
          <a:blipFill rotWithShape="1">
            <a:blip r:embed="rId3"/>
            <a:stretch>
              <a:fillRect t="-1017"/>
            </a:stretch>
          </a:blipFill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4140200" y="3860800"/>
            <a:ext cx="2873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447800"/>
            <a:ext cx="7498080" cy="4800600"/>
          </a:xfrm>
          <a:blipFill rotWithShape="1">
            <a:blip r:embed="rId3"/>
            <a:stretch>
              <a:fillRect/>
            </a:stretch>
          </a:blipFill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9144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satMod val="13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2"/>
          <p:cNvSpPr txBox="1">
            <a:spLocks noChangeArrowheads="1"/>
          </p:cNvSpPr>
          <p:nvPr/>
        </p:nvSpPr>
        <p:spPr bwMode="auto">
          <a:xfrm>
            <a:off x="1116013" y="1770063"/>
            <a:ext cx="7753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Gill Sans MT" pitchFamily="34" charset="-18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Gill Sans MT" pitchFamily="34" charset="-18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638</TotalTime>
  <Words>110</Words>
  <Application>Microsoft Office PowerPoint</Application>
  <PresentationFormat>On-screen Show (4:3)</PresentationFormat>
  <Paragraphs>27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19" baseType="lpstr">
      <vt:lpstr>Gill Sans MT</vt:lpstr>
      <vt:lpstr>Arial</vt:lpstr>
      <vt:lpstr>Wingdings 2</vt:lpstr>
      <vt:lpstr>Verdana</vt:lpstr>
      <vt:lpstr>Calibri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Desetinná čísla a zlomky</vt:lpstr>
      <vt:lpstr>Snímek 2</vt:lpstr>
      <vt:lpstr>Desetinná čísla a  zlomky</vt:lpstr>
      <vt:lpstr>Desetinná čísla a  zlomky</vt:lpstr>
      <vt:lpstr>Desetinná čísla a  zlomky</vt:lpstr>
      <vt:lpstr>Procvičování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DUM</cp:lastModifiedBy>
  <cp:revision>99</cp:revision>
  <dcterms:created xsi:type="dcterms:W3CDTF">2011-03-24T11:59:00Z</dcterms:created>
  <dcterms:modified xsi:type="dcterms:W3CDTF">2012-03-04T12:43:15Z</dcterms:modified>
</cp:coreProperties>
</file>