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9" r:id="rId4"/>
    <p:sldId id="262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534" y="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7064E1A-1189-4DBC-9B68-046297B861F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0A2C44D-0F94-4B05-918F-DED7670FC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2700" dirty="0" smtClean="0">
                <a:latin typeface="Comic Sans MS" pitchFamily="66" charset="0"/>
              </a:rPr>
              <a:t>Evropa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>
                <a:solidFill>
                  <a:schemeClr val="tx1"/>
                </a:solidFill>
              </a:rPr>
              <a:t/>
            </a:r>
            <a:br>
              <a:rPr lang="cs-CZ" sz="1300" dirty="0" smtClean="0">
                <a:solidFill>
                  <a:schemeClr val="tx1"/>
                </a:solidFill>
              </a:rPr>
            </a:br>
            <a:r>
              <a:rPr lang="x-none" sz="1300" smtClean="0"/>
              <a:t> Vytvořeno v rámci projektu „EU peníze školám“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x-none" sz="1300" smtClean="0"/>
              <a:t> OP VK oblast 1.4.s názvem Zlepšení podmínek pro vzdělávání na základních školách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Státy jižní Evropy</a:t>
            </a:r>
          </a:p>
          <a:p>
            <a:r>
              <a:rPr lang="cs-CZ" dirty="0" smtClean="0"/>
              <a:t>Portugalsko, Španělsko</a:t>
            </a:r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60649"/>
            <a:ext cx="4680520" cy="936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Portugalsko, Španělsko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Mapa</a:t>
            </a:r>
          </a:p>
          <a:p>
            <a:pPr>
              <a:buNone/>
            </a:pPr>
            <a:r>
              <a:rPr lang="cs-CZ" dirty="0" smtClean="0"/>
              <a:t>Řešení</a:t>
            </a:r>
          </a:p>
          <a:p>
            <a:pPr>
              <a:buNone/>
            </a:pPr>
            <a:r>
              <a:rPr lang="cs-CZ" dirty="0" smtClean="0"/>
              <a:t>Zpracoval, odkazy </a:t>
            </a:r>
            <a:endParaRPr lang="cs-CZ" dirty="0"/>
          </a:p>
        </p:txBody>
      </p:sp>
      <p:sp>
        <p:nvSpPr>
          <p:cNvPr id="4" name="Čtyřcípá hvězda 3">
            <a:hlinkClick r:id="" action="ppaction://hlinkshowjump?jump=nextslide"/>
          </p:cNvPr>
          <p:cNvSpPr/>
          <p:nvPr/>
        </p:nvSpPr>
        <p:spPr>
          <a:xfrm>
            <a:off x="2699792" y="2492896"/>
            <a:ext cx="432048" cy="3600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Čtyřcípá hvězda 6">
            <a:hlinkClick r:id="rId2" action="ppaction://hlinksldjump"/>
          </p:cNvPr>
          <p:cNvSpPr/>
          <p:nvPr/>
        </p:nvSpPr>
        <p:spPr>
          <a:xfrm>
            <a:off x="3275856" y="2924944"/>
            <a:ext cx="432048" cy="3600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Čtyřcípá hvězda 7">
            <a:hlinkClick r:id="rId3" action="ppaction://hlinksldjump"/>
          </p:cNvPr>
          <p:cNvSpPr/>
          <p:nvPr/>
        </p:nvSpPr>
        <p:spPr>
          <a:xfrm>
            <a:off x="3923928" y="3429000"/>
            <a:ext cx="432048" cy="3600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14290"/>
            <a:ext cx="8001056" cy="6475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 rot="10800000" flipV="1">
            <a:off x="3286116" y="428604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2643174" y="428604"/>
            <a:ext cx="428628" cy="357190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0800000" flipV="1">
            <a:off x="6000760" y="1928802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V="1">
            <a:off x="7643834" y="2500306"/>
            <a:ext cx="500066" cy="357190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0800000" flipV="1">
            <a:off x="6286512" y="3571876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2214546" y="5929330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5400000">
            <a:off x="2928926" y="4857760"/>
            <a:ext cx="500066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10800000" flipV="1">
            <a:off x="3786182" y="4714884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16200000" flipV="1">
            <a:off x="3893339" y="5893611"/>
            <a:ext cx="500066" cy="428628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rot="10800000">
            <a:off x="4429124" y="3143248"/>
            <a:ext cx="714380" cy="285752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V="1">
            <a:off x="3500430" y="3571876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857224" y="2285992"/>
            <a:ext cx="571504" cy="214314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rot="5400000" flipH="1" flipV="1">
            <a:off x="821505" y="4679165"/>
            <a:ext cx="642942" cy="142876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rot="5400000">
            <a:off x="4714876" y="500042"/>
            <a:ext cx="428628" cy="285752"/>
          </a:xfrm>
          <a:prstGeom prst="straightConnector1">
            <a:avLst/>
          </a:prstGeom>
          <a:ln w="25400" cap="flat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Čtyřcípá hvězda 19">
            <a:hlinkClick r:id="" action="ppaction://hlinkshowjump?jump=previousslide"/>
          </p:cNvPr>
          <p:cNvSpPr/>
          <p:nvPr/>
        </p:nvSpPr>
        <p:spPr>
          <a:xfrm>
            <a:off x="8532440" y="6165304"/>
            <a:ext cx="467544" cy="43204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188640"/>
            <a:ext cx="8077419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Přímá spojovací čára 10"/>
          <p:cNvCxnSpPr/>
          <p:nvPr/>
        </p:nvCxnSpPr>
        <p:spPr>
          <a:xfrm>
            <a:off x="1115616" y="4365104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971600" y="2636912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771800" y="836712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2627784" y="1124744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4211960" y="1196752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292080" y="2132856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6948264" y="2348880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5580112" y="3645024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3779912" y="3284984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3779912" y="3501008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203848" y="4797152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2555776" y="5085184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419872" y="5517232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411760" y="5661248"/>
            <a:ext cx="720080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Čtyřcípá hvězda 27">
            <a:hlinkClick r:id="rId3" action="ppaction://hlinksldjump"/>
          </p:cNvPr>
          <p:cNvSpPr/>
          <p:nvPr/>
        </p:nvSpPr>
        <p:spPr>
          <a:xfrm>
            <a:off x="8604448" y="5949280"/>
            <a:ext cx="432048" cy="3600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Zpracoval:</a:t>
            </a: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Mgr. J.Vídeňský</a:t>
            </a:r>
          </a:p>
          <a:p>
            <a:pPr>
              <a:buNone/>
            </a:pP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Odkazy:</a:t>
            </a: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www.</a:t>
            </a:r>
            <a:r>
              <a:rPr lang="cs-CZ" sz="1600" smtClean="0">
                <a:latin typeface="Comic Sans MS" pitchFamily="66" charset="0"/>
              </a:rPr>
              <a:t>maps.google.cz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Čtyřcípá hvězda 3">
            <a:hlinkClick r:id="rId2" action="ppaction://hlinksldjump"/>
          </p:cNvPr>
          <p:cNvSpPr/>
          <p:nvPr/>
        </p:nvSpPr>
        <p:spPr>
          <a:xfrm>
            <a:off x="7452320" y="6309320"/>
            <a:ext cx="432048" cy="3600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290</TotalTime>
  <Words>24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Modul</vt:lpstr>
      <vt:lpstr>Evropa       Vytvořeno v rámci projektu „EU peníze školám“  OP VK oblast 1.4.s názvem Zlepšení podmínek pro vzdělávání na základních školách </vt:lpstr>
      <vt:lpstr>Portugalsko, Španělsko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</dc:title>
  <dc:creator>Jaroslav</dc:creator>
  <cp:lastModifiedBy>Mirunka</cp:lastModifiedBy>
  <cp:revision>27</cp:revision>
  <dcterms:created xsi:type="dcterms:W3CDTF">2010-08-06T08:15:01Z</dcterms:created>
  <dcterms:modified xsi:type="dcterms:W3CDTF">2012-06-12T20:50:29Z</dcterms:modified>
</cp:coreProperties>
</file>