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3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56" autoAdjust="0"/>
    <p:restoredTop sz="94590" autoAdjust="0"/>
  </p:normalViewPr>
  <p:slideViewPr>
    <p:cSldViewPr>
      <p:cViewPr>
        <p:scale>
          <a:sx n="78" d="100"/>
          <a:sy n="78" d="100"/>
        </p:scale>
        <p:origin x="-121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m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3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3590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pořadím vyjmenovaných slov po</a:t>
            </a:r>
            <a:r>
              <a:rPr lang="cs-CZ" b="1" dirty="0" smtClean="0"/>
              <a:t> m </a:t>
            </a:r>
            <a:r>
              <a:rPr lang="cs-CZ" dirty="0" smtClean="0"/>
              <a:t>a jejich významem.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98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 vynechaná vyjmenovaná slova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My, mýt, _____, _____, _____, _____, hlemýžď,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______, mýtit, ______, ______, ______, chmýří,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 , 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94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 e š e n 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My, mýt, </a:t>
            </a:r>
            <a:r>
              <a:rPr lang="cs-CZ" dirty="0" smtClean="0">
                <a:solidFill>
                  <a:srgbClr val="C00000"/>
                </a:solidFill>
              </a:rPr>
              <a:t>myslit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mýlit se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hmyz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myš</a:t>
            </a:r>
            <a:r>
              <a:rPr lang="cs-CZ" dirty="0" smtClean="0"/>
              <a:t>, </a:t>
            </a:r>
            <a:r>
              <a:rPr lang="cs-CZ" dirty="0"/>
              <a:t>hlemýžď,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mýto</a:t>
            </a:r>
            <a:r>
              <a:rPr lang="cs-CZ" dirty="0" smtClean="0"/>
              <a:t>, mýtit</a:t>
            </a:r>
            <a:r>
              <a:rPr lang="cs-CZ" dirty="0"/>
              <a:t>, </a:t>
            </a:r>
            <a:r>
              <a:rPr lang="cs-CZ" dirty="0" smtClean="0">
                <a:solidFill>
                  <a:srgbClr val="C00000"/>
                </a:solidFill>
              </a:rPr>
              <a:t>zamykat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smýkat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dmýchat</a:t>
            </a:r>
            <a:r>
              <a:rPr lang="cs-CZ" dirty="0" smtClean="0"/>
              <a:t>, </a:t>
            </a:r>
            <a:r>
              <a:rPr lang="cs-CZ" dirty="0"/>
              <a:t>chmýří, 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nachomýtnout se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Litomyšl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9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528194"/>
              </p:ext>
            </p:extLst>
          </p:nvPr>
        </p:nvGraphicFramePr>
        <p:xfrm>
          <a:off x="0" y="2348880"/>
          <a:ext cx="8897440" cy="34801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6702"/>
                <a:gridCol w="436702"/>
                <a:gridCol w="477368"/>
                <a:gridCol w="551143"/>
                <a:gridCol w="428218"/>
                <a:gridCol w="460604"/>
                <a:gridCol w="475338"/>
                <a:gridCol w="395313"/>
                <a:gridCol w="457035"/>
                <a:gridCol w="116840"/>
                <a:gridCol w="302778"/>
                <a:gridCol w="116840"/>
                <a:gridCol w="474009"/>
                <a:gridCol w="422288"/>
                <a:gridCol w="326454"/>
                <a:gridCol w="391745"/>
                <a:gridCol w="391745"/>
                <a:gridCol w="2236318"/>
              </a:tblGrid>
              <a:tr h="439133">
                <a:tc gridSpan="3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3" gridSpan="6">
                  <a:txBody>
                    <a:bodyPr/>
                    <a:lstStyle/>
                    <a:p>
                      <a:r>
                        <a:rPr lang="cs-CZ" sz="200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r>
                        <a:rPr lang="cs-CZ" sz="2000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7. vyjmenované slovo </a:t>
                      </a:r>
                    </a:p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</a:t>
                      </a:r>
                      <a:r>
                        <a:rPr lang="cs-CZ" sz="2000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9. vyjmenované slovo</a:t>
                      </a:r>
                    </a:p>
                    <a:p>
                      <a:r>
                        <a:rPr lang="cs-CZ" sz="2000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2. vyjmenované slovo  </a:t>
                      </a:r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729">
                <a:tc rowSpan="7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6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                                   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7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89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</a:rPr>
                        <a:t>14.vyjmenov. slovo  </a:t>
                      </a:r>
                    </a:p>
                  </a:txBody>
                  <a:tcP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7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                         5.</a:t>
                      </a:r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vyjmenované slovo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7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0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               10. vyjmenované slovo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7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2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13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                                          6. vyjmenované slovo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67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b="1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4.</a:t>
                      </a:r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vyjmenované slovo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729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00B0F0"/>
                          </a:solidFill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2"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                                                                     3.</a:t>
                      </a:r>
                      <a:r>
                        <a:rPr lang="cs-CZ" baseline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</a:rPr>
                        <a:t> vyjmenované slovo</a:t>
                      </a:r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Obdélník 23"/>
          <p:cNvSpPr/>
          <p:nvPr/>
        </p:nvSpPr>
        <p:spPr>
          <a:xfrm>
            <a:off x="468887" y="188640"/>
            <a:ext cx="813556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Tajenka: Hudební skladatel Bedřich Smetana se narodil </a:t>
            </a:r>
            <a:r>
              <a:rPr lang="cs-CZ" sz="2800" dirty="0" smtClean="0"/>
              <a:t>      </a:t>
            </a:r>
          </a:p>
          <a:p>
            <a:r>
              <a:rPr lang="cs-CZ" sz="2800" dirty="0" smtClean="0"/>
              <a:t>                v </a:t>
            </a:r>
            <a:r>
              <a:rPr lang="cs-CZ" sz="2800" dirty="0"/>
              <a:t>____________ .</a:t>
            </a:r>
          </a:p>
        </p:txBody>
      </p:sp>
    </p:spTree>
    <p:extLst>
      <p:ext uri="{BB962C8B-B14F-4D97-AF65-F5344CB8AC3E}">
        <p14:creationId xmlns:p14="http://schemas.microsoft.com/office/powerpoint/2010/main" val="231112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/>
              <a:t>Tajenka: Hudební skladatel Bedřich Smetana se narodil </a:t>
            </a:r>
            <a:br>
              <a:rPr lang="cs-CZ" sz="2800" dirty="0"/>
            </a:br>
            <a:r>
              <a:rPr lang="cs-CZ" sz="2800" dirty="0"/>
              <a:t>                v  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Litomyšli</a:t>
            </a:r>
            <a:r>
              <a:rPr lang="cs-CZ" sz="2800" dirty="0"/>
              <a:t> . </a:t>
            </a:r>
            <a:br>
              <a:rPr lang="cs-CZ" sz="2800" dirty="0"/>
            </a:b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508371"/>
              </p:ext>
            </p:extLst>
          </p:nvPr>
        </p:nvGraphicFramePr>
        <p:xfrm>
          <a:off x="611560" y="1628800"/>
          <a:ext cx="8280842" cy="49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1157"/>
                <a:gridCol w="391157"/>
                <a:gridCol w="391157"/>
                <a:gridCol w="521543"/>
                <a:gridCol w="465226"/>
                <a:gridCol w="447474"/>
                <a:gridCol w="456350"/>
                <a:gridCol w="413385"/>
                <a:gridCol w="434121"/>
                <a:gridCol w="391157"/>
                <a:gridCol w="391157"/>
                <a:gridCol w="325964"/>
                <a:gridCol w="260771"/>
                <a:gridCol w="391157"/>
                <a:gridCol w="391157"/>
                <a:gridCol w="2009629"/>
                <a:gridCol w="208280"/>
              </a:tblGrid>
              <a:tr h="576064">
                <a:tc row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H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M  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Ž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Ď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3" gridSpan="5">
                  <a:txBody>
                    <a:bodyPr/>
                    <a:lstStyle/>
                    <a:p>
                      <a:r>
                        <a:rPr lang="cs-CZ" sz="1800" baseline="0" dirty="0" smtClean="0"/>
                        <a:t>                      7. vyjmenované slovo </a:t>
                      </a:r>
                    </a:p>
                    <a:p>
                      <a:r>
                        <a:rPr lang="cs-CZ" baseline="0" dirty="0" smtClean="0"/>
                        <a:t>                    </a:t>
                      </a:r>
                    </a:p>
                    <a:p>
                      <a:r>
                        <a:rPr lang="cs-CZ" sz="1800" baseline="0" dirty="0" smtClean="0"/>
                        <a:t>                      9. vyjmenované slovo</a:t>
                      </a:r>
                    </a:p>
                    <a:p>
                      <a:r>
                        <a:rPr lang="cs-CZ" sz="1800" baseline="0" dirty="0" smtClean="0"/>
                        <a:t>                     </a:t>
                      </a:r>
                    </a:p>
                    <a:p>
                      <a:r>
                        <a:rPr lang="cs-CZ" sz="1800" baseline="0" dirty="0" smtClean="0"/>
                        <a:t>                      2. vyjmenované slovo  </a:t>
                      </a:r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9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727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64807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46746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CH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E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 </a:t>
                      </a:r>
                      <a:r>
                        <a:rPr lang="cs-CZ" dirty="0" err="1" smtClean="0"/>
                        <a:t>vyjmenov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slovo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5028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H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Z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5.</a:t>
                      </a:r>
                      <a:r>
                        <a:rPr lang="cs-CZ" baseline="0" dirty="0" smtClean="0"/>
                        <a:t> vyjmenované slovo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4920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B0F0"/>
                          </a:solidFill>
                        </a:rPr>
                        <a:t>  </a:t>
                      </a:r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10.</a:t>
                      </a:r>
                      <a:r>
                        <a:rPr lang="cs-CZ" baseline="0" dirty="0" smtClean="0"/>
                        <a:t> vyjmenované slovo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4812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Y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  Š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     6. vyjmenované slovo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47048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  L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I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                             </a:t>
                      </a:r>
                      <a:r>
                        <a:rPr lang="cs-CZ" baseline="0" dirty="0" smtClean="0"/>
                        <a:t>4. vyjmenované slovo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L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  I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10"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3. vyjmenované</a:t>
                      </a:r>
                      <a:r>
                        <a:rPr lang="cs-CZ" baseline="0" dirty="0" smtClean="0"/>
                        <a:t> slovo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974479"/>
              </p:ext>
            </p:extLst>
          </p:nvPr>
        </p:nvGraphicFramePr>
        <p:xfrm>
          <a:off x="-104140" y="6858000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1223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833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380</Words>
  <Application>Microsoft Office PowerPoint</Application>
  <PresentationFormat>Předvádění na obrazovce (4:3)</PresentationFormat>
  <Paragraphs>157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 </vt:lpstr>
      <vt:lpstr>Doplň vynechaná vyjmenovaná slova</vt:lpstr>
      <vt:lpstr>Ř e š e n í</vt:lpstr>
      <vt:lpstr>Prezentace aplikace PowerPoint</vt:lpstr>
      <vt:lpstr>Tajenka: Hudební skladatel Bedřich Smetana se narodil                  v  Litomyšli 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45</cp:revision>
  <cp:lastPrinted>2011-11-07T13:07:31Z</cp:lastPrinted>
  <dcterms:created xsi:type="dcterms:W3CDTF">2011-11-02T10:29:00Z</dcterms:created>
  <dcterms:modified xsi:type="dcterms:W3CDTF">2012-02-16T19:11:18Z</dcterms:modified>
</cp:coreProperties>
</file>