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5" r:id="rId9"/>
    <p:sldId id="264" r:id="rId10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485" autoAdjust="0"/>
    <p:restoredTop sz="94590" autoAdjust="0"/>
  </p:normalViewPr>
  <p:slideViewPr>
    <p:cSldViewPr>
      <p:cViewPr>
        <p:scale>
          <a:sx n="78" d="100"/>
          <a:sy n="78" d="100"/>
        </p:scale>
        <p:origin x="-276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NÁZEV:VY_32_INOVACE_3.2.6.1.P 08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Postupová Alena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Slovní </a:t>
          </a:r>
          <a:r>
            <a:rPr lang="cs-CZ" sz="2000" dirty="0" smtClean="0"/>
            <a:t>význam M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Postupová Alena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NÁZEV:VY_32_INOVACE_3.2.6.1.P 08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Slovní </a:t>
          </a:r>
          <a:r>
            <a:rPr lang="cs-CZ" sz="2000" kern="1200" dirty="0" smtClean="0"/>
            <a:t>význam M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2437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351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504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820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6698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266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372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744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548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763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567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015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6566254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355976" y="2477568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n o t a c 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Karty, které jsou součástí tohoto textu, žáci  vystřihnou a přiloží do vět.</a:t>
            </a:r>
          </a:p>
          <a:p>
            <a:r>
              <a:rPr lang="cs-CZ" dirty="0"/>
              <a:t>Správnost si porovnají s řešením v závěru textu.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3359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Do vět přiřaď vhodné slovo.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Podej ______ to pero.   _____ tam nepůjdeme.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979712" y="3861048"/>
            <a:ext cx="1944216" cy="86409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004048" y="3861048"/>
            <a:ext cx="1944216" cy="86409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mi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0090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08720"/>
            <a:ext cx="58959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Za týden budu ______ narozeniny.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96391" y="1872819"/>
            <a:ext cx="58703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Před jídlem si musíte ______ ruce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619672" y="3899136"/>
            <a:ext cx="2160240" cy="93610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mýt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499992" y="3899136"/>
            <a:ext cx="2160240" cy="93610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mít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9676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412776"/>
            <a:ext cx="781720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 obědě _____ děti talíře a příbory.</a:t>
            </a:r>
          </a:p>
          <a:p>
            <a:endParaRPr lang="cs-CZ" sz="3200" dirty="0"/>
          </a:p>
          <a:p>
            <a:r>
              <a:rPr lang="cs-CZ" sz="3200" dirty="0" smtClean="0"/>
              <a:t>Na výletě nás _____ jeden cyklista za druhým.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2195736" y="4293096"/>
            <a:ext cx="1728192" cy="79208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myjí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932040" y="4293096"/>
            <a:ext cx="1728192" cy="79208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míjí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6478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484784"/>
            <a:ext cx="709098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 zoo se nám nejvíc líbil medvídek _____.</a:t>
            </a:r>
          </a:p>
          <a:p>
            <a:endParaRPr lang="cs-CZ" sz="3200" dirty="0"/>
          </a:p>
          <a:p>
            <a:r>
              <a:rPr lang="cs-CZ" sz="3200" dirty="0" smtClean="0"/>
              <a:t>O prázdninách jsem _____ víc času.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1403648" y="4005064"/>
            <a:ext cx="2232248" cy="86409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mýval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932040" y="3979904"/>
            <a:ext cx="2232248" cy="86409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míval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370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340768"/>
            <a:ext cx="638745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Ve svých odpovědích se často _____ .</a:t>
            </a:r>
          </a:p>
          <a:p>
            <a:endParaRPr lang="cs-CZ" sz="3200" dirty="0"/>
          </a:p>
          <a:p>
            <a:r>
              <a:rPr lang="cs-CZ" sz="3200" dirty="0" smtClean="0"/>
              <a:t>_____ rodiče, přijedu o víkendu.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1619672" y="4221088"/>
            <a:ext cx="1944216" cy="79208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mýlí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572000" y="4221088"/>
            <a:ext cx="1944216" cy="79208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milí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220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908720"/>
            <a:ext cx="452078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                Ř e š e n í 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484784"/>
            <a:ext cx="66722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Podej </a:t>
            </a:r>
            <a:r>
              <a:rPr lang="cs-CZ" sz="3200" dirty="0" smtClean="0">
                <a:solidFill>
                  <a:srgbClr val="FF0000"/>
                </a:solidFill>
              </a:rPr>
              <a:t>mi</a:t>
            </a:r>
            <a:r>
              <a:rPr lang="cs-CZ" sz="3200" dirty="0" smtClean="0"/>
              <a:t> </a:t>
            </a:r>
            <a:r>
              <a:rPr lang="cs-CZ" sz="3200" dirty="0"/>
              <a:t>to pero.   </a:t>
            </a:r>
            <a:r>
              <a:rPr lang="cs-CZ" sz="3200" dirty="0" smtClean="0">
                <a:solidFill>
                  <a:srgbClr val="FF0000"/>
                </a:solidFill>
              </a:rPr>
              <a:t>My</a:t>
            </a:r>
            <a:r>
              <a:rPr lang="cs-CZ" sz="3200" dirty="0" smtClean="0"/>
              <a:t> </a:t>
            </a:r>
            <a:r>
              <a:rPr lang="cs-CZ" sz="3200" dirty="0"/>
              <a:t>tam </a:t>
            </a:r>
            <a:r>
              <a:rPr lang="cs-CZ" sz="3200" dirty="0" smtClean="0"/>
              <a:t>nepůjdeme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1412776"/>
            <a:ext cx="774976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 smtClean="0"/>
          </a:p>
          <a:p>
            <a:r>
              <a:rPr lang="cs-CZ" sz="3200" dirty="0" smtClean="0"/>
              <a:t>Za </a:t>
            </a:r>
            <a:r>
              <a:rPr lang="cs-CZ" sz="3200" dirty="0"/>
              <a:t>týden budu </a:t>
            </a:r>
            <a:r>
              <a:rPr lang="cs-CZ" sz="3200" dirty="0" smtClean="0">
                <a:solidFill>
                  <a:srgbClr val="FF0000"/>
                </a:solidFill>
              </a:rPr>
              <a:t>mít</a:t>
            </a:r>
            <a:r>
              <a:rPr lang="cs-CZ" sz="3200" dirty="0" smtClean="0"/>
              <a:t> narozeniny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2348880"/>
            <a:ext cx="5378973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Před </a:t>
            </a:r>
            <a:r>
              <a:rPr lang="cs-CZ" sz="3200" dirty="0"/>
              <a:t>jídlem si musíte </a:t>
            </a:r>
            <a:r>
              <a:rPr lang="cs-CZ" sz="3200" dirty="0" smtClean="0">
                <a:solidFill>
                  <a:srgbClr val="FF0000"/>
                </a:solidFill>
              </a:rPr>
              <a:t>mýt</a:t>
            </a:r>
            <a:r>
              <a:rPr lang="cs-CZ" sz="3200" dirty="0" smtClean="0"/>
              <a:t> </a:t>
            </a:r>
            <a:r>
              <a:rPr lang="cs-CZ" sz="3200" dirty="0"/>
              <a:t>ruce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2779767"/>
            <a:ext cx="7360348" cy="13542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Po obědě </a:t>
            </a:r>
            <a:r>
              <a:rPr lang="cs-CZ" sz="3200" dirty="0" smtClean="0">
                <a:solidFill>
                  <a:srgbClr val="FF0000"/>
                </a:solidFill>
              </a:rPr>
              <a:t>myjí </a:t>
            </a:r>
            <a:r>
              <a:rPr lang="cs-CZ" sz="3200" dirty="0" smtClean="0"/>
              <a:t>děti </a:t>
            </a:r>
            <a:r>
              <a:rPr lang="cs-CZ" sz="3200" dirty="0"/>
              <a:t>talíře a příbory.</a:t>
            </a:r>
          </a:p>
          <a:p>
            <a:r>
              <a:rPr lang="cs-CZ" sz="3200" dirty="0" smtClean="0"/>
              <a:t>Na </a:t>
            </a:r>
            <a:r>
              <a:rPr lang="cs-CZ" sz="3200" dirty="0"/>
              <a:t>výletě nás </a:t>
            </a:r>
            <a:r>
              <a:rPr lang="cs-CZ" sz="3200" dirty="0" smtClean="0">
                <a:solidFill>
                  <a:srgbClr val="FF0000"/>
                </a:solidFill>
              </a:rPr>
              <a:t>míjí</a:t>
            </a:r>
            <a:r>
              <a:rPr lang="cs-CZ" sz="3200" dirty="0" smtClean="0"/>
              <a:t> </a:t>
            </a:r>
            <a:r>
              <a:rPr lang="cs-CZ" sz="3200" dirty="0"/>
              <a:t>jeden cyklista za druhým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3693544"/>
            <a:ext cx="7046096" cy="13542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V zoo se nám nejvíc líbil medvídek </a:t>
            </a:r>
            <a:r>
              <a:rPr lang="cs-CZ" sz="3200" dirty="0" smtClean="0">
                <a:solidFill>
                  <a:srgbClr val="FF0000"/>
                </a:solidFill>
              </a:rPr>
              <a:t>mýval</a:t>
            </a:r>
            <a:r>
              <a:rPr lang="cs-CZ" sz="3200" dirty="0" smtClean="0"/>
              <a:t>.</a:t>
            </a:r>
            <a:endParaRPr lang="cs-CZ" sz="3200" dirty="0"/>
          </a:p>
          <a:p>
            <a:r>
              <a:rPr lang="cs-CZ" sz="3200" dirty="0" smtClean="0"/>
              <a:t>O </a:t>
            </a:r>
            <a:r>
              <a:rPr lang="cs-CZ" sz="3200" dirty="0"/>
              <a:t>prázdninách jsem </a:t>
            </a:r>
            <a:r>
              <a:rPr lang="cs-CZ" sz="3200" dirty="0" smtClean="0">
                <a:solidFill>
                  <a:srgbClr val="FF0000"/>
                </a:solidFill>
              </a:rPr>
              <a:t>míval</a:t>
            </a:r>
            <a:r>
              <a:rPr lang="cs-CZ" sz="3200" dirty="0" smtClean="0"/>
              <a:t> </a:t>
            </a:r>
            <a:r>
              <a:rPr lang="cs-CZ" sz="3200" dirty="0"/>
              <a:t>víc času.</a:t>
            </a: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4581128"/>
            <a:ext cx="6057620" cy="13542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Ve svých odpovědích se často </a:t>
            </a:r>
            <a:r>
              <a:rPr lang="cs-CZ" sz="3200" dirty="0" smtClean="0">
                <a:solidFill>
                  <a:srgbClr val="FF0000"/>
                </a:solidFill>
              </a:rPr>
              <a:t>mýlí</a:t>
            </a:r>
            <a:r>
              <a:rPr lang="cs-CZ" sz="3200" dirty="0" smtClean="0"/>
              <a:t> </a:t>
            </a:r>
            <a:r>
              <a:rPr lang="cs-CZ" sz="3200" dirty="0"/>
              <a:t>.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Milí</a:t>
            </a:r>
            <a:r>
              <a:rPr lang="cs-CZ" sz="3200" dirty="0" smtClean="0"/>
              <a:t> </a:t>
            </a:r>
            <a:r>
              <a:rPr lang="cs-CZ" sz="3200" dirty="0"/>
              <a:t>rodiče, přijedu o víkendu.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32830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63688" y="404664"/>
            <a:ext cx="1944216" cy="86409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055752" y="404664"/>
            <a:ext cx="1944216" cy="86409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mi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63688" y="1484784"/>
            <a:ext cx="1944216" cy="93610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mýt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055752" y="1484600"/>
            <a:ext cx="1944216" cy="922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mít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763688" y="2780928"/>
            <a:ext cx="1944216" cy="86409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myjí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055752" y="2780928"/>
            <a:ext cx="1944216" cy="86409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míjí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763688" y="4005064"/>
            <a:ext cx="1944216" cy="86409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mýval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055752" y="4005064"/>
            <a:ext cx="1944216" cy="86409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míval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763688" y="5176584"/>
            <a:ext cx="1944216" cy="79208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mýlí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094616" y="5176584"/>
            <a:ext cx="1905352" cy="79208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milí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7462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470</TotalTime>
  <Words>229</Words>
  <Application>Microsoft Office PowerPoint</Application>
  <PresentationFormat>Předvádění na obrazovce (4:3)</PresentationFormat>
  <Paragraphs>56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 n o t a c e</vt:lpstr>
      <vt:lpstr>Do vět přiřaď vhodné slovo.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Postupová Alena</dc:creator>
  <cp:lastModifiedBy>Alena</cp:lastModifiedBy>
  <cp:revision>55</cp:revision>
  <cp:lastPrinted>2011-11-07T13:07:31Z</cp:lastPrinted>
  <dcterms:created xsi:type="dcterms:W3CDTF">2011-11-02T10:29:00Z</dcterms:created>
  <dcterms:modified xsi:type="dcterms:W3CDTF">2012-02-16T19:03:39Z</dcterms:modified>
</cp:coreProperties>
</file>