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63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85" autoAdjust="0"/>
    <p:restoredTop sz="94590" autoAdjust="0"/>
  </p:normalViewPr>
  <p:slideViewPr>
    <p:cSldViewPr>
      <p:cViewPr>
        <p:scale>
          <a:sx n="100" d="100"/>
          <a:sy n="100" d="100"/>
        </p:scale>
        <p:origin x="-708" y="8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13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V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87635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41480" y="1174105"/>
            <a:ext cx="799785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Žáci </a:t>
            </a:r>
            <a:r>
              <a:rPr lang="cs-CZ" sz="2400" dirty="0"/>
              <a:t>si osvojují zábavnou formou vyjmenovaná </a:t>
            </a:r>
            <a:r>
              <a:rPr lang="cs-CZ" sz="2400" dirty="0" smtClean="0"/>
              <a:t>slova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a jejich </a:t>
            </a:r>
            <a:r>
              <a:rPr lang="cs-CZ" sz="2400" dirty="0" smtClean="0"/>
              <a:t>pořadí.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Nejprve </a:t>
            </a:r>
            <a:r>
              <a:rPr lang="cs-CZ" sz="2400" dirty="0"/>
              <a:t>doplní pracovní list s vynechanými </a:t>
            </a:r>
            <a:r>
              <a:rPr lang="cs-CZ" sz="2400" dirty="0" smtClean="0"/>
              <a:t>vyjmenovanými </a:t>
            </a:r>
            <a:r>
              <a:rPr lang="cs-CZ" sz="2400" dirty="0"/>
              <a:t>slovy po </a:t>
            </a:r>
            <a:r>
              <a:rPr lang="cs-CZ" sz="2400" dirty="0" smtClean="0"/>
              <a:t>V.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Poté vyluští tajenku.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Správné řešení úkolů najdou za úlohami.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404664"/>
            <a:ext cx="28552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A n o t a c e</a:t>
            </a:r>
          </a:p>
        </p:txBody>
      </p:sp>
    </p:spTree>
    <p:extLst>
      <p:ext uri="{BB962C8B-B14F-4D97-AF65-F5344CB8AC3E}">
        <p14:creationId xmlns:p14="http://schemas.microsoft.com/office/powerpoint/2010/main" val="61305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44824"/>
            <a:ext cx="753565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y, _____ , _____ , _____ , _____ , žvýkat , _____ ,</a:t>
            </a:r>
          </a:p>
          <a:p>
            <a:endParaRPr lang="cs-CZ" sz="2800" dirty="0"/>
          </a:p>
          <a:p>
            <a:r>
              <a:rPr lang="cs-CZ" sz="2800" dirty="0" smtClean="0"/>
              <a:t>_____ , _____ , _____ , _____ a slova s předponou</a:t>
            </a:r>
          </a:p>
          <a:p>
            <a:endParaRPr lang="cs-CZ" sz="2800" dirty="0"/>
          </a:p>
          <a:p>
            <a:r>
              <a:rPr lang="cs-CZ" sz="2800" dirty="0"/>
              <a:t>v</a:t>
            </a:r>
            <a:r>
              <a:rPr lang="cs-CZ" sz="2800" dirty="0" smtClean="0"/>
              <a:t>y ,</a:t>
            </a:r>
            <a:r>
              <a:rPr lang="cs-CZ" sz="2800" dirty="0" err="1" smtClean="0"/>
              <a:t>vý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8371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412776"/>
            <a:ext cx="8100205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vy</a:t>
            </a:r>
            <a:r>
              <a:rPr lang="cs-CZ" sz="2800" dirty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vysoký</a:t>
            </a:r>
            <a:r>
              <a:rPr lang="cs-CZ" sz="2800" dirty="0" smtClean="0"/>
              <a:t> </a:t>
            </a:r>
            <a:r>
              <a:rPr lang="cs-CZ" sz="2800" dirty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výt</a:t>
            </a:r>
            <a:r>
              <a:rPr lang="cs-CZ" sz="2800" dirty="0" smtClean="0"/>
              <a:t> </a:t>
            </a:r>
            <a:r>
              <a:rPr lang="cs-CZ" sz="2800" dirty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výskat</a:t>
            </a:r>
            <a:r>
              <a:rPr lang="cs-CZ" sz="2800" dirty="0" smtClean="0"/>
              <a:t> </a:t>
            </a:r>
            <a:r>
              <a:rPr lang="cs-CZ" sz="2800" dirty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zvykat</a:t>
            </a:r>
            <a:r>
              <a:rPr lang="cs-CZ" sz="2800" dirty="0" smtClean="0"/>
              <a:t> </a:t>
            </a:r>
            <a:r>
              <a:rPr lang="cs-CZ" sz="2800" dirty="0"/>
              <a:t>, žvýkat , </a:t>
            </a:r>
            <a:r>
              <a:rPr lang="cs-CZ" sz="2800" dirty="0" smtClean="0">
                <a:solidFill>
                  <a:srgbClr val="FF0000"/>
                </a:solidFill>
              </a:rPr>
              <a:t>vydra</a:t>
            </a:r>
            <a:r>
              <a:rPr lang="cs-CZ" sz="2800" dirty="0" smtClean="0"/>
              <a:t> </a:t>
            </a:r>
            <a:r>
              <a:rPr lang="cs-CZ" sz="2800" dirty="0"/>
              <a:t>,</a:t>
            </a:r>
          </a:p>
          <a:p>
            <a:endParaRPr lang="cs-CZ" sz="2800" dirty="0"/>
          </a:p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výr</a:t>
            </a:r>
            <a:r>
              <a:rPr lang="cs-CZ" sz="2800" dirty="0" smtClean="0"/>
              <a:t> </a:t>
            </a:r>
            <a:r>
              <a:rPr lang="cs-CZ" sz="2800" dirty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vyžle</a:t>
            </a:r>
            <a:r>
              <a:rPr lang="cs-CZ" sz="2800" dirty="0" smtClean="0"/>
              <a:t> </a:t>
            </a:r>
            <a:r>
              <a:rPr lang="cs-CZ" sz="2800" dirty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povyk</a:t>
            </a:r>
            <a:r>
              <a:rPr lang="cs-CZ" sz="2800" dirty="0" smtClean="0"/>
              <a:t> </a:t>
            </a:r>
            <a:r>
              <a:rPr lang="cs-CZ" sz="2800" dirty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výheň </a:t>
            </a:r>
            <a:r>
              <a:rPr lang="cs-CZ" sz="2800" dirty="0" smtClean="0"/>
              <a:t>a </a:t>
            </a:r>
            <a:r>
              <a:rPr lang="cs-CZ" sz="2800" dirty="0"/>
              <a:t>slova s </a:t>
            </a:r>
            <a:r>
              <a:rPr lang="cs-CZ" sz="2800" dirty="0" smtClean="0"/>
              <a:t>předponou vy, </a:t>
            </a:r>
            <a:r>
              <a:rPr lang="cs-CZ" sz="2800" dirty="0" err="1" smtClean="0"/>
              <a:t>vý</a:t>
            </a:r>
            <a:endParaRPr lang="cs-CZ" sz="2800" dirty="0"/>
          </a:p>
          <a:p>
            <a:endParaRPr lang="cs-CZ" sz="3200" dirty="0"/>
          </a:p>
          <a:p>
            <a:endParaRPr lang="cs-CZ" sz="3200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620688"/>
            <a:ext cx="12786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16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1639133"/>
              </p:ext>
            </p:extLst>
          </p:nvPr>
        </p:nvGraphicFramePr>
        <p:xfrm>
          <a:off x="107504" y="1340768"/>
          <a:ext cx="4680160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7712"/>
                <a:gridCol w="648072"/>
                <a:gridCol w="648072"/>
                <a:gridCol w="648072"/>
                <a:gridCol w="648072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row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692696"/>
            <a:ext cx="4430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Tajenka: </a:t>
            </a:r>
            <a:r>
              <a:rPr lang="cs-CZ" dirty="0" smtClean="0"/>
              <a:t>____________  je nebezpečné zvíře.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9376" y="1341670"/>
            <a:ext cx="2260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4. vyjmenované slovo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9376" y="2107728"/>
            <a:ext cx="2313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8.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9376" y="2780928"/>
            <a:ext cx="232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9376" y="3388350"/>
            <a:ext cx="2313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6.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9376" y="4005064"/>
            <a:ext cx="2260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2.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3496" y="4725144"/>
            <a:ext cx="2260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 vyjmenované slovo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5932" y="5330631"/>
            <a:ext cx="2207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99944" y="5915451"/>
            <a:ext cx="2207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 </a:t>
            </a:r>
            <a:r>
              <a:rPr lang="cs-CZ" dirty="0"/>
              <a:t>v</a:t>
            </a:r>
            <a:r>
              <a:rPr lang="cs-CZ" dirty="0" smtClean="0"/>
              <a:t>yjmenované slovo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09777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174407"/>
              </p:ext>
            </p:extLst>
          </p:nvPr>
        </p:nvGraphicFramePr>
        <p:xfrm>
          <a:off x="255296" y="1196752"/>
          <a:ext cx="4680160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7712"/>
                <a:gridCol w="648072"/>
                <a:gridCol w="648072"/>
                <a:gridCol w="648072"/>
                <a:gridCol w="648072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V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K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T</a:t>
                      </a:r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row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R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064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O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K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T</a:t>
                      </a:r>
                      <a:endParaRPr lang="cs-CZ" dirty="0"/>
                    </a:p>
                  </a:txBody>
                  <a:tcPr/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O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Ý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D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A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Ý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 T</a:t>
                      </a:r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Ž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L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 E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620688"/>
            <a:ext cx="3963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Tajenka: 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Krokodýl</a:t>
            </a:r>
            <a:r>
              <a:rPr lang="cs-CZ" dirty="0" smtClean="0"/>
              <a:t>  </a:t>
            </a:r>
            <a:r>
              <a:rPr lang="cs-CZ" dirty="0"/>
              <a:t>je nebezpečné </a:t>
            </a:r>
            <a:r>
              <a:rPr lang="cs-CZ" dirty="0" smtClean="0"/>
              <a:t>zvíře.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1268760"/>
            <a:ext cx="22078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vyjmenované </a:t>
            </a:r>
            <a:r>
              <a:rPr lang="cs-CZ" dirty="0"/>
              <a:t>slovo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64088" y="1891969"/>
            <a:ext cx="2207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3. vyjmenované slovo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05578" y="2564904"/>
            <a:ext cx="23248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10. vyjmenované slovo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64086" y="3221212"/>
            <a:ext cx="2207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6. vyjmenované slovo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82344" y="4501634"/>
            <a:ext cx="22607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7.  vyjmenované slovo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32834" y="3900428"/>
            <a:ext cx="22607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2. vyjmenované slovo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64088" y="5157192"/>
            <a:ext cx="2207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3. vyjmenované slovo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64807" y="5805264"/>
            <a:ext cx="2207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/>
              <a:t>vyjmenované slovo</a:t>
            </a:r>
          </a:p>
        </p:txBody>
      </p:sp>
    </p:spTree>
    <p:extLst>
      <p:ext uri="{BB962C8B-B14F-4D97-AF65-F5344CB8AC3E}">
        <p14:creationId xmlns:p14="http://schemas.microsoft.com/office/powerpoint/2010/main" val="3176259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290</Words>
  <Application>Microsoft Office PowerPoint</Application>
  <PresentationFormat>Předvádění na obrazovce (4:3)</PresentationFormat>
  <Paragraphs>128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Postupova Alena</cp:lastModifiedBy>
  <cp:revision>73</cp:revision>
  <cp:lastPrinted>2011-11-07T13:07:31Z</cp:lastPrinted>
  <dcterms:created xsi:type="dcterms:W3CDTF">2011-11-02T10:29:00Z</dcterms:created>
  <dcterms:modified xsi:type="dcterms:W3CDTF">2012-02-16T12:48:12Z</dcterms:modified>
</cp:coreProperties>
</file>