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08" autoAdjust="0"/>
    <p:restoredTop sz="94590" autoAdjust="0"/>
  </p:normalViewPr>
  <p:slideViewPr>
    <p:cSldViewPr>
      <p:cViewPr varScale="1">
        <p:scale>
          <a:sx n="74" d="100"/>
          <a:sy n="74" d="100"/>
        </p:scale>
        <p:origin x="-13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význam 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význam V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7654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8478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Karty, které jsou součástí tohoto textu, žáci  vystřihnou a přiloží do vět.</a:t>
            </a:r>
          </a:p>
          <a:p>
            <a:r>
              <a:rPr lang="cs-CZ" sz="3200" dirty="0"/>
              <a:t>Správnost si porovnají s řešením v závěru textu.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979712" y="195192"/>
            <a:ext cx="64807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A n o t a c 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2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340768"/>
            <a:ext cx="7170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Slyšeli jsme _______  vlky.  Dívky začaly _______ věnce 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979712" y="3429000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6096" y="3429000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výt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05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6623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o tom  ______ ty?      Drak stoupal stále ______ 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267744" y="3645024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3645024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výš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3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4"/>
            <a:ext cx="8334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____ je naše největší sova .  Větrný ____ způsobil značné škody 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123728" y="3645024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3645024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výr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06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158680"/>
            <a:ext cx="8710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dáli bylo vidět ______ kostela . Lékař zjišťoval mojí váhu a ______ 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195736" y="3501008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vížku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3501008"/>
            <a:ext cx="151216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výšku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4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7190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Eva ____ radostí . Vnučka ráda ____ babičku ve vlasech 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339752" y="3356992"/>
            <a:ext cx="1584176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víská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8104" y="3330704"/>
            <a:ext cx="1584176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výská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6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71912" y="548680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53784" y="548680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1912" y="1776256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53784" y="1785272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71912" y="3029712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53784" y="3032363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71912" y="4221088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vížku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53784" y="4296094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výšku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71912" y="5589240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víská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53784" y="5562952"/>
            <a:ext cx="172819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výská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08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049928"/>
            <a:ext cx="83884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Slyšeli </a:t>
            </a:r>
            <a:r>
              <a:rPr lang="cs-CZ" sz="2400" dirty="0"/>
              <a:t>jsme </a:t>
            </a:r>
            <a:r>
              <a:rPr lang="cs-CZ" sz="2400" dirty="0" smtClean="0">
                <a:solidFill>
                  <a:srgbClr val="FF0000"/>
                </a:solidFill>
              </a:rPr>
              <a:t>výt</a:t>
            </a:r>
            <a:r>
              <a:rPr lang="cs-CZ" sz="2400" dirty="0" smtClean="0"/>
              <a:t> </a:t>
            </a:r>
            <a:r>
              <a:rPr lang="cs-CZ" sz="2400" dirty="0"/>
              <a:t>vlky.  </a:t>
            </a:r>
            <a:r>
              <a:rPr lang="cs-CZ" sz="2400" dirty="0" smtClean="0"/>
              <a:t>   Dívky </a:t>
            </a:r>
            <a:r>
              <a:rPr lang="cs-CZ" sz="2400" dirty="0"/>
              <a:t>začaly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vít </a:t>
            </a:r>
            <a:r>
              <a:rPr lang="cs-CZ" sz="2400" dirty="0" smtClean="0"/>
              <a:t>věnce </a:t>
            </a:r>
            <a:r>
              <a:rPr lang="cs-CZ" sz="2400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-47042" y="1226369"/>
            <a:ext cx="77403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     Co </a:t>
            </a:r>
            <a:r>
              <a:rPr lang="cs-CZ" sz="2400" dirty="0"/>
              <a:t>o tom </a:t>
            </a:r>
            <a:r>
              <a:rPr lang="cs-CZ" sz="2400" dirty="0" smtClean="0">
                <a:solidFill>
                  <a:srgbClr val="FF0000"/>
                </a:solidFill>
              </a:rPr>
              <a:t>víš </a:t>
            </a:r>
            <a:r>
              <a:rPr lang="cs-CZ" sz="2400" dirty="0" smtClean="0"/>
              <a:t>ty</a:t>
            </a:r>
            <a:r>
              <a:rPr lang="cs-CZ" sz="2400" dirty="0"/>
              <a:t>?      Drak stoupal stále </a:t>
            </a:r>
            <a:r>
              <a:rPr lang="cs-CZ" sz="2400" dirty="0" smtClean="0">
                <a:solidFill>
                  <a:srgbClr val="FF0000"/>
                </a:solidFill>
              </a:rPr>
              <a:t>výš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0" y="1877923"/>
            <a:ext cx="9241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 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Výr</a:t>
            </a:r>
            <a:r>
              <a:rPr lang="cs-CZ" sz="2400" dirty="0" smtClean="0"/>
              <a:t> </a:t>
            </a:r>
            <a:r>
              <a:rPr lang="cs-CZ" sz="2400" dirty="0"/>
              <a:t>je naše největší sova .  Větrný </a:t>
            </a:r>
            <a:r>
              <a:rPr lang="cs-CZ" sz="2400" dirty="0" smtClean="0">
                <a:solidFill>
                  <a:srgbClr val="FF0000"/>
                </a:solidFill>
              </a:rPr>
              <a:t>vír</a:t>
            </a:r>
            <a:r>
              <a:rPr lang="cs-CZ" sz="2400" dirty="0" smtClean="0"/>
              <a:t> </a:t>
            </a:r>
            <a:r>
              <a:rPr lang="cs-CZ" sz="2400" dirty="0"/>
              <a:t>způsobil značné škody .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2502117"/>
            <a:ext cx="93245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  </a:t>
            </a:r>
          </a:p>
          <a:p>
            <a:r>
              <a:rPr lang="cs-CZ" sz="2400" dirty="0" smtClean="0"/>
              <a:t>     V </a:t>
            </a:r>
            <a:r>
              <a:rPr lang="cs-CZ" sz="2400" dirty="0"/>
              <a:t>dáli </a:t>
            </a:r>
            <a:r>
              <a:rPr lang="cs-CZ" sz="2400" dirty="0" smtClean="0"/>
              <a:t>bylo </a:t>
            </a:r>
            <a:r>
              <a:rPr lang="cs-CZ" sz="2400" dirty="0"/>
              <a:t>vidět </a:t>
            </a:r>
            <a:r>
              <a:rPr lang="cs-CZ" sz="2400" dirty="0" smtClean="0">
                <a:solidFill>
                  <a:srgbClr val="FF0000"/>
                </a:solidFill>
              </a:rPr>
              <a:t>vížku</a:t>
            </a:r>
            <a:r>
              <a:rPr lang="cs-CZ" sz="2400" dirty="0" smtClean="0"/>
              <a:t> </a:t>
            </a:r>
            <a:r>
              <a:rPr lang="cs-CZ" sz="2400" dirty="0"/>
              <a:t>kostela . Lékař zjišťoval mojí váhu a </a:t>
            </a:r>
            <a:r>
              <a:rPr lang="cs-CZ" sz="2400" dirty="0" smtClean="0">
                <a:solidFill>
                  <a:srgbClr val="FF0000"/>
                </a:solidFill>
              </a:rPr>
              <a:t>výšku</a:t>
            </a:r>
            <a:r>
              <a:rPr lang="cs-CZ" sz="2400" dirty="0" smtClean="0"/>
              <a:t> </a:t>
            </a:r>
            <a:r>
              <a:rPr lang="cs-CZ" sz="2400" dirty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81290" y="2732949"/>
            <a:ext cx="92342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Eva </a:t>
            </a:r>
            <a:r>
              <a:rPr lang="cs-CZ" sz="2400" dirty="0" smtClean="0">
                <a:solidFill>
                  <a:srgbClr val="FF0000"/>
                </a:solidFill>
              </a:rPr>
              <a:t>výská</a:t>
            </a:r>
            <a:r>
              <a:rPr lang="cs-CZ" sz="2400" dirty="0" smtClean="0"/>
              <a:t> </a:t>
            </a:r>
            <a:r>
              <a:rPr lang="cs-CZ" sz="2400" dirty="0"/>
              <a:t>radostí . Vnučka ráda </a:t>
            </a:r>
            <a:r>
              <a:rPr lang="cs-CZ" sz="2400" dirty="0" smtClean="0">
                <a:solidFill>
                  <a:srgbClr val="FF0000"/>
                </a:solidFill>
              </a:rPr>
              <a:t>víská</a:t>
            </a:r>
            <a:r>
              <a:rPr lang="cs-CZ" sz="2400" dirty="0" smtClean="0"/>
              <a:t> </a:t>
            </a:r>
            <a:r>
              <a:rPr lang="cs-CZ" sz="2400" dirty="0"/>
              <a:t>babičku ve vlasech .</a:t>
            </a:r>
          </a:p>
        </p:txBody>
      </p:sp>
    </p:spTree>
    <p:extLst>
      <p:ext uri="{BB962C8B-B14F-4D97-AF65-F5344CB8AC3E}">
        <p14:creationId xmlns:p14="http://schemas.microsoft.com/office/powerpoint/2010/main" val="3318078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860</TotalTime>
  <Words>203</Words>
  <Application>Microsoft Office PowerPoint</Application>
  <PresentationFormat>Předvádění na obrazovce (4:3)</PresentationFormat>
  <Paragraphs>45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69</cp:revision>
  <cp:lastPrinted>2011-11-07T13:07:31Z</cp:lastPrinted>
  <dcterms:created xsi:type="dcterms:W3CDTF">2011-11-02T10:29:00Z</dcterms:created>
  <dcterms:modified xsi:type="dcterms:W3CDTF">2012-02-16T19:06:36Z</dcterms:modified>
</cp:coreProperties>
</file>