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526" autoAdjust="0"/>
    <p:restoredTop sz="94590" autoAdjust="0"/>
  </p:normalViewPr>
  <p:slideViewPr>
    <p:cSldViewPr>
      <p:cViewPr>
        <p:scale>
          <a:sx n="100" d="100"/>
          <a:sy n="100" d="100"/>
        </p:scale>
        <p:origin x="-678" y="9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NÁZEV:VY_32_INOVACE_3.2.6.1.P 16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Postupová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Obíhací</a:t>
          </a:r>
          <a:r>
            <a:rPr lang="cs-CZ" sz="2000" smtClean="0"/>
            <a:t> diktát 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Postupová Alena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NÁZEV:VY_32_INOVACE_3.2.6.1.P 16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Obíhací</a:t>
          </a:r>
          <a:r>
            <a:rPr lang="cs-CZ" sz="2000" kern="1200" smtClean="0"/>
            <a:t> diktát I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2021972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355976" y="2477568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484784"/>
            <a:ext cx="914400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Učitel text rozstříhá na jednotlivé větné celky , které rozmístí po třídě.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Žáci obíhají lístky s větami.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Zapamatují si vždy jednu větu, půjdou do lavice a danou větu napíší do svého sešitu.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Poté si zapamatují a napíší další větu.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/>
              <a:t>T</a:t>
            </a:r>
            <a:r>
              <a:rPr lang="cs-CZ" sz="3200" dirty="0" smtClean="0"/>
              <a:t>akto zapíší dvě věty.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Hodnotíme správnost zapamatování věty a správnost gramatiky.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Mají určený časový limit (návrh 8 min</a:t>
            </a:r>
            <a:r>
              <a:rPr lang="cs-CZ" sz="3200" dirty="0" smtClean="0"/>
              <a:t>).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79712" y="195192"/>
            <a:ext cx="648072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rgbClr val="FF0000"/>
                </a:solidFill>
              </a:rPr>
              <a:t>A n o t a c e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424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6632"/>
            <a:ext cx="6835782" cy="72943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Maminka mi nabízela rybízový koláč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800" dirty="0" smtClean="0"/>
              <a:t>Na záhoně září žluté kalichy tulipánů.</a:t>
            </a:r>
          </a:p>
          <a:p>
            <a:endParaRPr lang="cs-CZ" sz="2800" dirty="0"/>
          </a:p>
          <a:p>
            <a:r>
              <a:rPr lang="cs-CZ" sz="2800" dirty="0" smtClean="0"/>
              <a:t>Zbytky špinavého sněhu mizí před očima.</a:t>
            </a:r>
          </a:p>
          <a:p>
            <a:endParaRPr lang="cs-CZ" sz="2800" dirty="0"/>
          </a:p>
          <a:p>
            <a:r>
              <a:rPr lang="cs-CZ" sz="2800" dirty="0" smtClean="0"/>
              <a:t>Tatínek jezdí mýt auto do mycí linky.</a:t>
            </a:r>
          </a:p>
          <a:p>
            <a:endParaRPr lang="cs-CZ" sz="2800" dirty="0"/>
          </a:p>
          <a:p>
            <a:r>
              <a:rPr lang="cs-CZ" sz="2800" dirty="0" smtClean="0"/>
              <a:t>Mýtina byla zarostlá býlím a maliním.</a:t>
            </a:r>
          </a:p>
          <a:p>
            <a:endParaRPr lang="cs-CZ" sz="2800" dirty="0"/>
          </a:p>
          <a:p>
            <a:r>
              <a:rPr lang="cs-CZ" sz="2800" dirty="0" smtClean="0"/>
              <a:t>Děda našel mnoho hřibů, klouzků a pýchavek.</a:t>
            </a:r>
          </a:p>
          <a:p>
            <a:endParaRPr lang="cs-CZ" sz="2800" dirty="0"/>
          </a:p>
          <a:p>
            <a:r>
              <a:rPr lang="cs-CZ" sz="2800" dirty="0" smtClean="0"/>
              <a:t>Pavlína má velice ráda chlebíčky se sýrem.</a:t>
            </a:r>
          </a:p>
          <a:p>
            <a:endParaRPr lang="cs-CZ" sz="2800" dirty="0"/>
          </a:p>
          <a:p>
            <a:r>
              <a:rPr lang="cs-CZ" sz="2800" dirty="0" smtClean="0"/>
              <a:t>My si myslíme, že pýcha předchází pád.</a:t>
            </a:r>
          </a:p>
          <a:p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7135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61814"/>
            <a:ext cx="7150804" cy="87100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Prudký liják smyl veškerou špínu z ulic.</a:t>
            </a:r>
          </a:p>
          <a:p>
            <a:endParaRPr lang="cs-CZ" sz="2800" dirty="0" smtClean="0"/>
          </a:p>
          <a:p>
            <a:r>
              <a:rPr lang="cs-CZ" sz="2800" dirty="0" smtClean="0"/>
              <a:t>Na Lysé hoře byly dobré lyžařské podmínky.</a:t>
            </a:r>
          </a:p>
          <a:p>
            <a:endParaRPr lang="cs-CZ" sz="2800" dirty="0"/>
          </a:p>
          <a:p>
            <a:r>
              <a:rPr lang="cs-CZ" sz="2800" dirty="0" smtClean="0"/>
              <a:t>Alík pobíhal po zahradě a svědomitě hlídal dům.</a:t>
            </a:r>
          </a:p>
          <a:p>
            <a:endParaRPr lang="cs-CZ" sz="2800" dirty="0"/>
          </a:p>
          <a:p>
            <a:r>
              <a:rPr lang="cs-CZ" sz="2800" dirty="0" smtClean="0"/>
              <a:t>V papírové krabici byla plyšová hračka.</a:t>
            </a:r>
          </a:p>
          <a:p>
            <a:endParaRPr lang="cs-CZ" sz="2800" dirty="0"/>
          </a:p>
          <a:p>
            <a:r>
              <a:rPr lang="cs-CZ" sz="2800" dirty="0" smtClean="0"/>
              <a:t>Zbyňkova kasička byla plná drobných mincí.</a:t>
            </a:r>
          </a:p>
          <a:p>
            <a:endParaRPr lang="cs-CZ" sz="2800" dirty="0"/>
          </a:p>
          <a:p>
            <a:r>
              <a:rPr lang="cs-CZ" sz="2800" dirty="0"/>
              <a:t>O</a:t>
            </a:r>
            <a:r>
              <a:rPr lang="cs-CZ" sz="2800" dirty="0" smtClean="0"/>
              <a:t>bilí bylo sesypáno do papírového pytle.</a:t>
            </a:r>
          </a:p>
          <a:p>
            <a:endParaRPr lang="cs-CZ" sz="2800" dirty="0"/>
          </a:p>
          <a:p>
            <a:r>
              <a:rPr lang="cs-CZ" sz="2800" dirty="0" smtClean="0"/>
              <a:t>Babička na Mílu upírala zpytavé pohledy.</a:t>
            </a:r>
          </a:p>
          <a:p>
            <a:endParaRPr lang="cs-CZ" sz="2800" dirty="0"/>
          </a:p>
          <a:p>
            <a:r>
              <a:rPr lang="cs-CZ" sz="2800" dirty="0" smtClean="0"/>
              <a:t>Míváme v oknech sítě proti hmyzu.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51564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7624" y="404664"/>
            <a:ext cx="4245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                      Hodnocení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1556792"/>
            <a:ext cx="3544881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 Počet chyb:      </a:t>
            </a:r>
            <a:r>
              <a:rPr lang="cs-CZ" dirty="0" smtClean="0">
                <a:solidFill>
                  <a:srgbClr val="FF0000"/>
                </a:solidFill>
              </a:rPr>
              <a:t>Známka:</a:t>
            </a:r>
            <a:r>
              <a:rPr lang="cs-CZ" dirty="0" smtClean="0"/>
              <a:t>  </a:t>
            </a:r>
          </a:p>
          <a:p>
            <a:endParaRPr lang="cs-CZ" dirty="0"/>
          </a:p>
          <a:p>
            <a:r>
              <a:rPr lang="cs-CZ" dirty="0" smtClean="0"/>
              <a:t>                         0  -  1                 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                         </a:t>
            </a:r>
            <a:r>
              <a:rPr lang="cs-CZ" dirty="0" smtClean="0"/>
              <a:t>2  -  3</a:t>
            </a:r>
            <a:r>
              <a:rPr lang="cs-CZ" dirty="0" smtClean="0">
                <a:solidFill>
                  <a:srgbClr val="FF0000"/>
                </a:solidFill>
              </a:rPr>
              <a:t>                 2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                         </a:t>
            </a:r>
            <a:r>
              <a:rPr lang="cs-CZ" dirty="0" smtClean="0"/>
              <a:t>4  -  5</a:t>
            </a:r>
            <a:r>
              <a:rPr lang="cs-CZ" dirty="0" smtClean="0">
                <a:solidFill>
                  <a:srgbClr val="FF0000"/>
                </a:solidFill>
              </a:rPr>
              <a:t>                 3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                          </a:t>
            </a:r>
            <a:r>
              <a:rPr lang="cs-CZ" dirty="0" smtClean="0"/>
              <a:t>6  -  7</a:t>
            </a:r>
            <a:r>
              <a:rPr lang="cs-CZ" dirty="0" smtClean="0">
                <a:solidFill>
                  <a:srgbClr val="FF0000"/>
                </a:solidFill>
              </a:rPr>
              <a:t>                4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                          </a:t>
            </a:r>
            <a:r>
              <a:rPr lang="cs-CZ" dirty="0" smtClean="0"/>
              <a:t>8 a více</a:t>
            </a:r>
            <a:r>
              <a:rPr lang="cs-CZ" dirty="0" smtClean="0">
                <a:solidFill>
                  <a:srgbClr val="FF0000"/>
                </a:solidFill>
              </a:rPr>
              <a:t>             5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8464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808</TotalTime>
  <Words>254</Words>
  <Application>Microsoft Office PowerPoint</Application>
  <PresentationFormat>Předvádění na obrazovce (4:3)</PresentationFormat>
  <Paragraphs>60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Postupová Alena</dc:creator>
  <cp:lastModifiedBy>Učitel</cp:lastModifiedBy>
  <cp:revision>91</cp:revision>
  <cp:lastPrinted>2011-11-07T13:07:31Z</cp:lastPrinted>
  <dcterms:created xsi:type="dcterms:W3CDTF">2011-11-02T10:29:00Z</dcterms:created>
  <dcterms:modified xsi:type="dcterms:W3CDTF">2012-03-04T12:40:39Z</dcterms:modified>
</cp:coreProperties>
</file>