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526" autoAdjust="0"/>
    <p:restoredTop sz="94590" autoAdjust="0"/>
  </p:normalViewPr>
  <p:slideViewPr>
    <p:cSldViewPr>
      <p:cViewPr>
        <p:scale>
          <a:sx n="100" d="100"/>
          <a:sy n="100" d="100"/>
        </p:scale>
        <p:origin x="-834" y="5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18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Z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18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Z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16.2.2012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102061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551837"/>
            <a:ext cx="756084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Žáci si osvojují zábavnou formou vyjmenovaná slova a jejich pořadí.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Nejprve doplní pracovní list s vynechanými vyjmenovanými slovy </a:t>
            </a:r>
            <a:r>
              <a:rPr lang="cs-CZ" sz="3200" dirty="0" smtClean="0"/>
              <a:t>po </a:t>
            </a:r>
            <a:r>
              <a:rPr lang="cs-CZ" sz="3200" b="1" dirty="0"/>
              <a:t>z</a:t>
            </a:r>
            <a:r>
              <a:rPr lang="cs-CZ" sz="3200" dirty="0" smtClean="0"/>
              <a:t>.</a:t>
            </a:r>
            <a:endParaRPr lang="cs-CZ" sz="32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Poté </a:t>
            </a:r>
            <a:r>
              <a:rPr lang="cs-CZ" sz="3200" dirty="0" smtClean="0"/>
              <a:t>doplní správná slova do vět.</a:t>
            </a:r>
            <a:endParaRPr lang="cs-CZ" sz="32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/>
              <a:t>Ř</a:t>
            </a:r>
            <a:r>
              <a:rPr lang="cs-CZ" sz="3200" dirty="0" smtClean="0"/>
              <a:t>ešení </a:t>
            </a:r>
            <a:r>
              <a:rPr lang="cs-CZ" sz="3200" dirty="0"/>
              <a:t>úkolů najdou za úlohami.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41831" y="1052736"/>
            <a:ext cx="285526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dirty="0">
                <a:solidFill>
                  <a:srgbClr val="C00000"/>
                </a:solidFill>
              </a:rPr>
              <a:t>A n o t a c e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523950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132856"/>
            <a:ext cx="89289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           Doplňte vyjmenovaná slova po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z</a:t>
            </a: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200" dirty="0" smtClean="0"/>
              <a:t>           ______ , ______ , ______ , ______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43682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6614" y="2204864"/>
            <a:ext cx="83529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        </a:t>
            </a:r>
            <a:r>
              <a:rPr lang="cs-CZ" dirty="0" smtClean="0">
                <a:solidFill>
                  <a:srgbClr val="C00000"/>
                </a:solidFill>
              </a:rPr>
              <a:t>                                    </a:t>
            </a:r>
            <a:r>
              <a:rPr lang="cs-CZ" sz="3200" dirty="0" smtClean="0">
                <a:solidFill>
                  <a:srgbClr val="C00000"/>
                </a:solidFill>
              </a:rPr>
              <a:t>Řešení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200" dirty="0"/>
              <a:t>  </a:t>
            </a:r>
            <a:r>
              <a:rPr lang="cs-CZ" sz="3200" dirty="0" smtClean="0"/>
              <a:t>     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brzy</a:t>
            </a:r>
            <a:r>
              <a:rPr lang="cs-CZ" sz="3200" dirty="0" smtClean="0"/>
              <a:t>  ,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jazyk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nazývat</a:t>
            </a:r>
            <a:r>
              <a:rPr lang="cs-CZ" sz="3200" dirty="0" smtClean="0"/>
              <a:t> </a:t>
            </a:r>
            <a:r>
              <a:rPr lang="cs-CZ" sz="3200" dirty="0"/>
              <a:t>,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Ruzyně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35098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564904"/>
            <a:ext cx="8264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kině jsem se víc ______ než nasmál . Jak se ______ tento film? 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835696" y="4509120"/>
            <a:ext cx="1656184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nazýval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2040" y="4509120"/>
            <a:ext cx="1656184" cy="6480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nazíval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11760" y="846460"/>
            <a:ext cx="40695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Doplň do vět vhodné slovo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53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0" y="1196752"/>
            <a:ext cx="9108504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                                            Řešení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400" smtClean="0"/>
              <a:t>V </a:t>
            </a:r>
            <a:r>
              <a:rPr lang="cs-CZ" sz="2400" dirty="0"/>
              <a:t>kině jsem se víc </a:t>
            </a:r>
            <a:r>
              <a:rPr lang="cs-CZ" sz="2400" dirty="0" err="1" smtClean="0">
                <a:solidFill>
                  <a:srgbClr val="FF0000"/>
                </a:solidFill>
              </a:rPr>
              <a:t>nazíval</a:t>
            </a:r>
            <a:r>
              <a:rPr lang="cs-CZ" sz="2400" dirty="0" smtClean="0"/>
              <a:t> </a:t>
            </a:r>
            <a:r>
              <a:rPr lang="cs-CZ" sz="2400" dirty="0"/>
              <a:t>než nasmál .  Jak se </a:t>
            </a:r>
            <a:r>
              <a:rPr lang="cs-CZ" sz="2400" dirty="0" smtClean="0">
                <a:solidFill>
                  <a:srgbClr val="FF0000"/>
                </a:solidFill>
              </a:rPr>
              <a:t>nazýval</a:t>
            </a:r>
            <a:r>
              <a:rPr lang="cs-CZ" sz="2400" dirty="0" smtClean="0"/>
              <a:t> </a:t>
            </a:r>
            <a:r>
              <a:rPr lang="cs-CZ" sz="2400" dirty="0"/>
              <a:t>tento film? 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808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918</TotalTime>
  <Words>133</Words>
  <Application>Microsoft Office PowerPoint</Application>
  <PresentationFormat>Předvádění na obrazovce (4:3)</PresentationFormat>
  <Paragraphs>32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Postupova Alena</cp:lastModifiedBy>
  <cp:revision>91</cp:revision>
  <cp:lastPrinted>2011-11-07T13:07:31Z</cp:lastPrinted>
  <dcterms:created xsi:type="dcterms:W3CDTF">2011-11-02T10:29:00Z</dcterms:created>
  <dcterms:modified xsi:type="dcterms:W3CDTF">2012-02-16T12:47:20Z</dcterms:modified>
</cp:coreProperties>
</file>