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9" r:id="rId3"/>
    <p:sldId id="258" r:id="rId4"/>
    <p:sldId id="261" r:id="rId5"/>
    <p:sldId id="260" r:id="rId6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526" autoAdjust="0"/>
    <p:restoredTop sz="94590" autoAdjust="0"/>
  </p:normalViewPr>
  <p:slideViewPr>
    <p:cSldViewPr>
      <p:cViewPr>
        <p:scale>
          <a:sx n="100" d="100"/>
          <a:sy n="100" d="100"/>
        </p:scale>
        <p:origin x="-678" y="3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NÁZEV:VY_32_INOVACE_3.2.6.1.P 19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Postupová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Shrnutí vyjmenovaných slov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Postupová Alena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NÁZEV:VY_32_INOVACE_3.2.6.1.P 19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Shrnutí vyjmenovaných slov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4562850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355976" y="247756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628800"/>
            <a:ext cx="6928948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                            Anotace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endParaRPr lang="cs-CZ" sz="2800" dirty="0">
              <a:solidFill>
                <a:srgbClr val="FF00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Doplňte vyjmenovaná nebo příbuzná slova.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Vyluštíte tajenku.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53218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6484174"/>
              </p:ext>
            </p:extLst>
          </p:nvPr>
        </p:nvGraphicFramePr>
        <p:xfrm>
          <a:off x="-7640" y="1340768"/>
          <a:ext cx="6095999" cy="438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370840">
                <a:tc rowSpan="2"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95536" y="548680"/>
            <a:ext cx="6899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Tajenka</a:t>
            </a:r>
            <a:r>
              <a:rPr lang="cs-CZ" smtClean="0"/>
              <a:t>: </a:t>
            </a:r>
            <a:r>
              <a:rPr lang="cs-CZ"/>
              <a:t> </a:t>
            </a:r>
            <a:r>
              <a:rPr lang="cs-CZ" smtClean="0">
                <a:solidFill>
                  <a:srgbClr val="7030A0"/>
                </a:solidFill>
              </a:rPr>
              <a:t>___________ </a:t>
            </a:r>
            <a:r>
              <a:rPr lang="cs-CZ" smtClean="0"/>
              <a:t> </a:t>
            </a:r>
            <a:r>
              <a:rPr lang="cs-CZ" dirty="0" smtClean="0"/>
              <a:t>je kůstka v dolní čelisti, na kterou se upíná jazyk.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56176" y="1268760"/>
            <a:ext cx="4572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část </a:t>
            </a:r>
            <a:r>
              <a:rPr lang="cs-CZ" dirty="0"/>
              <a:t>úst</a:t>
            </a:r>
          </a:p>
          <a:p>
            <a:endParaRPr lang="cs-CZ" dirty="0"/>
          </a:p>
          <a:p>
            <a:r>
              <a:rPr lang="cs-CZ" dirty="0" smtClean="0"/>
              <a:t>jmenuje </a:t>
            </a:r>
            <a:r>
              <a:rPr lang="cs-CZ" dirty="0"/>
              <a:t>se</a:t>
            </a:r>
          </a:p>
          <a:p>
            <a:endParaRPr lang="cs-CZ" dirty="0"/>
          </a:p>
          <a:p>
            <a:r>
              <a:rPr lang="cs-CZ" dirty="0" smtClean="0"/>
              <a:t>čtvrť </a:t>
            </a:r>
            <a:r>
              <a:rPr lang="cs-CZ" dirty="0"/>
              <a:t>Prahy</a:t>
            </a:r>
          </a:p>
          <a:p>
            <a:endParaRPr lang="cs-CZ" dirty="0"/>
          </a:p>
          <a:p>
            <a:r>
              <a:rPr lang="cs-CZ" dirty="0"/>
              <a:t>prášek v květu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dostávat </a:t>
            </a:r>
            <a:r>
              <a:rPr lang="cs-CZ" dirty="0"/>
              <a:t>jídlo do žaludku</a:t>
            </a:r>
          </a:p>
          <a:p>
            <a:endParaRPr lang="cs-CZ" dirty="0"/>
          </a:p>
          <a:p>
            <a:r>
              <a:rPr lang="cs-CZ" dirty="0"/>
              <a:t>malý ptáček</a:t>
            </a:r>
          </a:p>
          <a:p>
            <a:endParaRPr lang="cs-CZ" dirty="0"/>
          </a:p>
          <a:p>
            <a:r>
              <a:rPr lang="cs-CZ" dirty="0"/>
              <a:t>zvětšit objem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6856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212976"/>
            <a:ext cx="21371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Ř e š e n í</a:t>
            </a:r>
            <a:endParaRPr lang="cs-CZ" sz="4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752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88640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    Tajenka:  </a:t>
            </a:r>
            <a:r>
              <a:rPr lang="cs-CZ" dirty="0" smtClean="0">
                <a:solidFill>
                  <a:srgbClr val="7030A0"/>
                </a:solidFill>
              </a:rPr>
              <a:t>JAZYLKA </a:t>
            </a:r>
            <a:r>
              <a:rPr lang="cs-CZ" dirty="0" smtClean="0"/>
              <a:t>je </a:t>
            </a:r>
            <a:r>
              <a:rPr lang="cs-CZ" dirty="0"/>
              <a:t>kůstka v dolní čelisti, na kterou se upíná jazyk.</a:t>
            </a:r>
            <a:endParaRPr lang="cs-CZ" dirty="0">
              <a:solidFill>
                <a:srgbClr val="7030A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1411870"/>
              </p:ext>
            </p:extLst>
          </p:nvPr>
        </p:nvGraphicFramePr>
        <p:xfrm>
          <a:off x="0" y="1340768"/>
          <a:ext cx="6095999" cy="4754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70857"/>
                <a:gridCol w="870857"/>
                <a:gridCol w="870857"/>
                <a:gridCol w="870857"/>
                <a:gridCol w="870857"/>
                <a:gridCol w="870857"/>
                <a:gridCol w="870857"/>
              </a:tblGrid>
              <a:tr h="720080">
                <a:tc gridSpan="2">
                  <a:txBody>
                    <a:bodyPr/>
                    <a:lstStyle/>
                    <a:p>
                      <a:endParaRPr lang="cs-CZ" dirty="0" smtClean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J</a:t>
                      </a:r>
                    </a:p>
                    <a:p>
                      <a:r>
                        <a:rPr lang="cs-CZ" dirty="0" smtClean="0"/>
                        <a:t>  </a:t>
                      </a:r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A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Z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Y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K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N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A</a:t>
                      </a:r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Z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Ý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A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T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R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U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baseline="0" dirty="0" smtClean="0"/>
                        <a:t>    Z</a:t>
                      </a:r>
                      <a:endParaRPr lang="cs-CZ" dirty="0" smtClean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Y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N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Ě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P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Y</a:t>
                      </a:r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L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gridSpan="2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P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</a:p>
                    <a:p>
                      <a:r>
                        <a:rPr lang="cs-CZ" dirty="0" smtClean="0"/>
                        <a:t>   O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L</a:t>
                      </a:r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Y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K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A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T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S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Ý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K</a:t>
                      </a:r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O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R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A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N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A</a:t>
                      </a:r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B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Ý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   T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156176" y="1628800"/>
            <a:ext cx="250671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část úst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j</a:t>
            </a:r>
            <a:r>
              <a:rPr lang="cs-CZ" dirty="0" smtClean="0"/>
              <a:t>menuje se</a:t>
            </a:r>
            <a:endParaRPr lang="cs-CZ" dirty="0"/>
          </a:p>
          <a:p>
            <a:endParaRPr lang="cs-CZ" dirty="0" smtClean="0"/>
          </a:p>
          <a:p>
            <a:r>
              <a:rPr lang="cs-CZ" dirty="0"/>
              <a:t>č</a:t>
            </a:r>
            <a:r>
              <a:rPr lang="cs-CZ" dirty="0" smtClean="0"/>
              <a:t>tvrť Prahy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rášek v květu</a:t>
            </a:r>
          </a:p>
          <a:p>
            <a:endParaRPr lang="cs-CZ" dirty="0"/>
          </a:p>
          <a:p>
            <a:r>
              <a:rPr lang="cs-CZ" dirty="0"/>
              <a:t>d</a:t>
            </a:r>
            <a:r>
              <a:rPr lang="cs-CZ" dirty="0" smtClean="0"/>
              <a:t>ostávat jídlo do žaludku</a:t>
            </a:r>
          </a:p>
          <a:p>
            <a:endParaRPr lang="cs-CZ" dirty="0"/>
          </a:p>
          <a:p>
            <a:r>
              <a:rPr lang="cs-CZ" dirty="0"/>
              <a:t>m</a:t>
            </a:r>
            <a:r>
              <a:rPr lang="cs-CZ" dirty="0" smtClean="0"/>
              <a:t>alý ptáček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z</a:t>
            </a:r>
            <a:r>
              <a:rPr lang="cs-CZ" dirty="0" smtClean="0"/>
              <a:t>většit objem</a:t>
            </a:r>
          </a:p>
        </p:txBody>
      </p:sp>
    </p:spTree>
    <p:extLst>
      <p:ext uri="{BB962C8B-B14F-4D97-AF65-F5344CB8AC3E}">
        <p14:creationId xmlns:p14="http://schemas.microsoft.com/office/powerpoint/2010/main" val="1392480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868</TotalTime>
  <Words>188</Words>
  <Application>Microsoft Office PowerPoint</Application>
  <PresentationFormat>Předvádění na obrazovce (4:3)</PresentationFormat>
  <Paragraphs>125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Alena</cp:lastModifiedBy>
  <cp:revision>92</cp:revision>
  <cp:lastPrinted>2011-11-07T13:07:31Z</cp:lastPrinted>
  <dcterms:created xsi:type="dcterms:W3CDTF">2011-11-02T10:29:00Z</dcterms:created>
  <dcterms:modified xsi:type="dcterms:W3CDTF">2012-02-28T19:33:23Z</dcterms:modified>
</cp:coreProperties>
</file>