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doc" ContentType="application/msword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9"/>
  </p:notes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3749AD-0959-4B7C-B5D2-C2AE5B59EED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ECDA03-F5FF-44AC-837C-5066399646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819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ECDA03-F5FF-44AC-837C-50663996462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D7489BB-9719-48CE-A987-0F724695A1E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659446D3-F8E1-422F-8631-267D0455F88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Dokument_aplikace_Microsoft_Office_Word_97-_20031.doc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457200" y="5949280"/>
            <a:ext cx="7787208" cy="720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1844824"/>
            <a:ext cx="8305800" cy="2736304"/>
          </a:xfrm>
        </p:spPr>
        <p:txBody>
          <a:bodyPr/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043608" y="404664"/>
          <a:ext cx="6480720" cy="1728192"/>
        </p:xfrm>
        <a:graphic>
          <a:graphicData uri="http://schemas.openxmlformats.org/presentationml/2006/ole">
            <p:oleObj spid="_x0000_s1032" name="Document" r:id="rId4" imgW="5750420" imgH="1790188" progId="Word.Document.8">
              <p:embed/>
            </p:oleObj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67708392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Milena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Hainišová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VY_32_INOVACE_01_DĚJEPIS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Pravěk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starověk - Germáni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6.-7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Germáni žili na našem území v období 0-400 n.l..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Jejich domovinou byl sever </a:t>
            </a:r>
            <a:r>
              <a:rPr lang="cs-CZ" dirty="0" smtClean="0"/>
              <a:t>(dnešní </a:t>
            </a:r>
            <a:r>
              <a:rPr lang="cs-CZ" dirty="0" smtClean="0"/>
              <a:t>Dánsko,</a:t>
            </a:r>
          </a:p>
          <a:p>
            <a:pPr>
              <a:buNone/>
            </a:pPr>
            <a:r>
              <a:rPr lang="cs-CZ" dirty="0" smtClean="0"/>
              <a:t>                                                 severní Německo).</a:t>
            </a:r>
          </a:p>
          <a:p>
            <a:pPr>
              <a:buNone/>
            </a:pPr>
            <a:r>
              <a:rPr lang="cs-CZ" dirty="0" smtClean="0"/>
              <a:t>Byly to kmeny Markomanů a Kvádů.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Germánské kmeny proslavil náčelník </a:t>
            </a:r>
            <a:r>
              <a:rPr lang="cs-CZ" dirty="0" err="1" smtClean="0"/>
              <a:t>Marobud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Germáni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Expanze Germánů mezi lety 750 př.n.l. až 100 n.l.</a:t>
            </a:r>
            <a:endParaRPr lang="cs-CZ" sz="2800" dirty="0"/>
          </a:p>
        </p:txBody>
      </p:sp>
      <p:pic>
        <p:nvPicPr>
          <p:cNvPr id="1536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772816"/>
            <a:ext cx="6408712" cy="4176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Germáni byli na nižším stupni hospodářského rozvoje   </a:t>
            </a:r>
          </a:p>
          <a:p>
            <a:pPr>
              <a:buNone/>
            </a:pPr>
            <a:r>
              <a:rPr lang="cs-CZ" dirty="0" smtClean="0"/>
              <a:t>     v porovnání s Kelty.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/>
              <a:t>(používali </a:t>
            </a:r>
            <a:r>
              <a:rPr lang="cs-CZ" dirty="0" smtClean="0"/>
              <a:t>dřevěné oradlo, neměli vlastní mince -</a:t>
            </a:r>
          </a:p>
          <a:p>
            <a:pPr>
              <a:buNone/>
            </a:pPr>
            <a:r>
              <a:rPr lang="cs-CZ" dirty="0" smtClean="0"/>
              <a:t>      používali římské)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 Žili ve vesnicích s </a:t>
            </a:r>
            <a:r>
              <a:rPr lang="cs-CZ" dirty="0" err="1" smtClean="0"/>
              <a:t>polozemnicemi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Živili se zemědělstvím a řemeslem.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Germáni vytvářeli kmenové svazy s volenými  </a:t>
            </a:r>
          </a:p>
          <a:p>
            <a:pPr>
              <a:buNone/>
            </a:pPr>
            <a:r>
              <a:rPr lang="cs-CZ" dirty="0" smtClean="0"/>
              <a:t>     králi.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Uctívali mnoho </a:t>
            </a:r>
            <a:r>
              <a:rPr lang="cs-CZ" dirty="0" smtClean="0"/>
              <a:t>bohů </a:t>
            </a:r>
            <a:r>
              <a:rPr lang="cs-CZ" dirty="0" smtClean="0"/>
              <a:t>(</a:t>
            </a:r>
            <a:r>
              <a:rPr lang="cs-CZ" dirty="0" err="1" smtClean="0"/>
              <a:t>Odin</a:t>
            </a:r>
            <a:r>
              <a:rPr lang="cs-CZ" dirty="0" smtClean="0"/>
              <a:t>, </a:t>
            </a:r>
            <a:r>
              <a:rPr lang="cs-CZ" dirty="0" err="1" smtClean="0"/>
              <a:t>Donar</a:t>
            </a:r>
            <a:r>
              <a:rPr lang="cs-CZ" dirty="0" smtClean="0"/>
              <a:t>).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Otázky:</a:t>
            </a:r>
          </a:p>
          <a:p>
            <a:pPr marL="514350" indent="-514350">
              <a:buNone/>
            </a:pPr>
            <a:r>
              <a:rPr lang="cs-CZ" dirty="0" smtClean="0"/>
              <a:t>1.    Který kmen střídají Germáni na našem území?</a:t>
            </a:r>
          </a:p>
          <a:p>
            <a:pPr marL="514350" indent="-514350">
              <a:buNone/>
            </a:pPr>
            <a:r>
              <a:rPr lang="cs-CZ" dirty="0" smtClean="0"/>
              <a:t>2.    Porovnej stupeň hospodářského vývoje obou kmenů.</a:t>
            </a:r>
          </a:p>
          <a:p>
            <a:pPr marL="514350" indent="-514350">
              <a:buNone/>
            </a:pPr>
            <a:r>
              <a:rPr lang="cs-CZ" dirty="0" smtClean="0"/>
              <a:t>3.   Zjisti, co je to </a:t>
            </a:r>
            <a:r>
              <a:rPr lang="cs-CZ" dirty="0" err="1" smtClean="0"/>
              <a:t>polozemnice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4.   Které germánské kmeny žily na našem území?</a:t>
            </a:r>
          </a:p>
          <a:p>
            <a:pPr marL="514350" indent="-514350">
              <a:buNone/>
            </a:pPr>
            <a:r>
              <a:rPr lang="cs-CZ" dirty="0" smtClean="0"/>
              <a:t>5.   Germáni uctívali mnoho bohů. Zjisti, čemu nebo komu vládli bohové </a:t>
            </a:r>
            <a:r>
              <a:rPr lang="cs-CZ" dirty="0" err="1" smtClean="0"/>
              <a:t>Odin</a:t>
            </a:r>
            <a:r>
              <a:rPr lang="cs-CZ" dirty="0" smtClean="0"/>
              <a:t> a </a:t>
            </a:r>
            <a:r>
              <a:rPr lang="cs-CZ" dirty="0" err="1" smtClean="0"/>
              <a:t>Donar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smtClean="0"/>
              <a:t>Citace: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Soubor:</a:t>
            </a:r>
            <a:r>
              <a:rPr lang="cs-CZ" dirty="0" err="1" smtClean="0"/>
              <a:t>Germanic</a:t>
            </a:r>
            <a:r>
              <a:rPr lang="cs-CZ" dirty="0" smtClean="0"/>
              <a:t> </a:t>
            </a:r>
            <a:r>
              <a:rPr lang="cs-CZ" dirty="0" err="1" smtClean="0"/>
              <a:t>tribes</a:t>
            </a:r>
            <a:r>
              <a:rPr lang="cs-CZ" dirty="0" smtClean="0"/>
              <a:t> (750BC-1AD).</a:t>
            </a:r>
            <a:r>
              <a:rPr lang="cs-CZ" dirty="0" err="1" smtClean="0"/>
              <a:t>png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17.2. 2009 [cit. 2011-12-03]. Dostupné z WWW: &lt;http://cs.wikipedia.org/wiki/Soubor:Germanic_tribes_(750BC-1AD).png&gt;.</a:t>
            </a:r>
          </a:p>
          <a:p>
            <a:pPr>
              <a:buNone/>
            </a:pPr>
            <a:r>
              <a:rPr lang="cs-CZ" dirty="0" smtClean="0"/>
              <a:t>Anotace:</a:t>
            </a:r>
          </a:p>
          <a:p>
            <a:pPr>
              <a:buNone/>
            </a:pPr>
            <a:r>
              <a:rPr lang="cs-CZ" dirty="0" smtClean="0"/>
              <a:t>Žáci se seznámí s původem Germánů, jejich pohybem po Evropě a významem pro vývoj našeho území.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46</TotalTime>
  <Words>251</Words>
  <Application>Microsoft Office PowerPoint</Application>
  <PresentationFormat>Předvádění na obrazovce (4:3)</PresentationFormat>
  <Paragraphs>52</Paragraphs>
  <Slides>7</Slides>
  <Notes>7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Papír</vt:lpstr>
      <vt:lpstr>Document</vt:lpstr>
      <vt:lpstr> </vt:lpstr>
      <vt:lpstr>Germáni</vt:lpstr>
      <vt:lpstr>Expanze Germánů mezi lety 750 př.n.l. až 100 n.l.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Milena</dc:creator>
  <cp:lastModifiedBy>U1</cp:lastModifiedBy>
  <cp:revision>22</cp:revision>
  <dcterms:created xsi:type="dcterms:W3CDTF">2011-11-08T12:26:42Z</dcterms:created>
  <dcterms:modified xsi:type="dcterms:W3CDTF">2012-03-04T16:53:35Z</dcterms:modified>
</cp:coreProperties>
</file>