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 2 K 15 Sloveso být – krátké odpovědi – 5.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477529-EFEF-48A8-BA6C-E232DCCA3BA5}" type="presOf" srcId="{4C35D32F-0EAB-4CD7-82EE-45574DC2A586}" destId="{8BEBB6EC-1DAA-4CAC-8A25-BC0FCBD5DBD5}" srcOrd="0" destOrd="0" presId="urn:microsoft.com/office/officeart/2005/8/layout/target3"/>
    <dgm:cxn modelId="{313010BE-656F-4E92-8CF4-3A25E283AD6C}" type="presOf" srcId="{D1D4F407-5343-4D3F-B5B9-D407B03CAEB4}" destId="{AED2198E-93D5-4001-81B4-73124B309672}" srcOrd="1" destOrd="0" presId="urn:microsoft.com/office/officeart/2005/8/layout/target3"/>
    <dgm:cxn modelId="{1891E950-1FEF-44D5-82FE-36221115F73F}" type="presOf" srcId="{D1B46980-6531-4606-95E6-44980827E919}" destId="{2BE915AB-18AA-4053-B92C-3BFC9ED204BB}" srcOrd="1" destOrd="0" presId="urn:microsoft.com/office/officeart/2005/8/layout/target3"/>
    <dgm:cxn modelId="{AE09365E-5F14-42AF-BEBB-B25960C5A0E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40333B-0676-4336-80AD-F8CECF24A51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66DDA8-3483-4118-B242-B087D69382A0}" type="presOf" srcId="{4C35D32F-0EAB-4CD7-82EE-45574DC2A586}" destId="{890E4F0B-2866-4A3F-A3C7-2A14B1797930}" srcOrd="1" destOrd="0" presId="urn:microsoft.com/office/officeart/2005/8/layout/target3"/>
    <dgm:cxn modelId="{7AE442A9-98C7-46C2-BEE6-D9BF734AB88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B14DB6-E250-4C3A-A159-9FAD28DCF3CF}" type="presOf" srcId="{D1B46980-6531-4606-95E6-44980827E919}" destId="{6140AFEC-043D-4C43-A2F9-D0F5331DF3A3}" srcOrd="0" destOrd="0" presId="urn:microsoft.com/office/officeart/2005/8/layout/target3"/>
    <dgm:cxn modelId="{338718A7-E7B1-414C-9FDE-5A71E94C6295}" type="presOf" srcId="{D8197B8C-B260-4A16-BDF4-0947B075E274}" destId="{25B08C86-7E15-44DC-BE7F-FFB55DD49D12}" srcOrd="0" destOrd="0" presId="urn:microsoft.com/office/officeart/2005/8/layout/target3"/>
    <dgm:cxn modelId="{DBFCAADA-563D-4E87-9B08-4F939821E952}" type="presOf" srcId="{B651F6E3-6281-48DB-9319-2AEAFDAE7572}" destId="{6BB5E863-4638-4E1D-BFDE-399D028AC4ED}" srcOrd="1" destOrd="0" presId="urn:microsoft.com/office/officeart/2005/8/layout/target3"/>
    <dgm:cxn modelId="{93D3DDA9-78F7-4151-9CB0-F6766B6EDAC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C4B8E3-E7AC-46DA-A666-909B26ED70CB}" type="presParOf" srcId="{333A1088-737F-45CB-B68E-254E46348037}" destId="{F5ABB229-8D3B-4694-996A-96F23CF14429}" srcOrd="0" destOrd="0" presId="urn:microsoft.com/office/officeart/2005/8/layout/target3"/>
    <dgm:cxn modelId="{D736BEFF-7DDF-4DC6-9E90-9982A481103C}" type="presParOf" srcId="{333A1088-737F-45CB-B68E-254E46348037}" destId="{F41139FD-01EE-4571-8B17-4FB00FC51163}" srcOrd="1" destOrd="0" presId="urn:microsoft.com/office/officeart/2005/8/layout/target3"/>
    <dgm:cxn modelId="{E989930A-CF52-492D-96C1-0F7ECE4C7743}" type="presParOf" srcId="{333A1088-737F-45CB-B68E-254E46348037}" destId="{D005CE8C-CC26-4C3E-AC11-E15060ECD759}" srcOrd="2" destOrd="0" presId="urn:microsoft.com/office/officeart/2005/8/layout/target3"/>
    <dgm:cxn modelId="{2BA2EEC5-CB95-4247-84DE-DC0C1C9D3955}" type="presParOf" srcId="{333A1088-737F-45CB-B68E-254E46348037}" destId="{2C702D82-9B77-49B7-9568-BB8EB47C3372}" srcOrd="3" destOrd="0" presId="urn:microsoft.com/office/officeart/2005/8/layout/target3"/>
    <dgm:cxn modelId="{5A84CC3E-9EC6-4B9C-A6B1-99ECD290CB1F}" type="presParOf" srcId="{333A1088-737F-45CB-B68E-254E46348037}" destId="{A52A0455-90FF-4808-ABD0-F02540D31D5A}" srcOrd="4" destOrd="0" presId="urn:microsoft.com/office/officeart/2005/8/layout/target3"/>
    <dgm:cxn modelId="{4E57EA1C-907A-4DDF-8A27-7A7885E7DDBE}" type="presParOf" srcId="{333A1088-737F-45CB-B68E-254E46348037}" destId="{6140AFEC-043D-4C43-A2F9-D0F5331DF3A3}" srcOrd="5" destOrd="0" presId="urn:microsoft.com/office/officeart/2005/8/layout/target3"/>
    <dgm:cxn modelId="{053A7EF2-5FF5-403C-8D87-9DE5E0946FBC}" type="presParOf" srcId="{333A1088-737F-45CB-B68E-254E46348037}" destId="{9358AC05-5D7D-4327-9F80-1AD486AEA664}" srcOrd="6" destOrd="0" presId="urn:microsoft.com/office/officeart/2005/8/layout/target3"/>
    <dgm:cxn modelId="{74EA9F44-C653-4D4D-99BB-53318E7DB5BE}" type="presParOf" srcId="{333A1088-737F-45CB-B68E-254E46348037}" destId="{313FC574-E1CD-4FB4-B054-0B805CE0447D}" srcOrd="7" destOrd="0" presId="urn:microsoft.com/office/officeart/2005/8/layout/target3"/>
    <dgm:cxn modelId="{9178AA88-78D6-496D-94CE-20F1154339B4}" type="presParOf" srcId="{333A1088-737F-45CB-B68E-254E46348037}" destId="{619D679B-A015-4ECF-8348-D1034C574F40}" srcOrd="8" destOrd="0" presId="urn:microsoft.com/office/officeart/2005/8/layout/target3"/>
    <dgm:cxn modelId="{01E571F6-F0E3-4612-B951-34FA44C5B7A5}" type="presParOf" srcId="{333A1088-737F-45CB-B68E-254E46348037}" destId="{322283A8-4A27-4CDA-BAE3-F381106A9174}" srcOrd="9" destOrd="0" presId="urn:microsoft.com/office/officeart/2005/8/layout/target3"/>
    <dgm:cxn modelId="{EDE9B53A-AA08-4A9E-81F2-44F386F11276}" type="presParOf" srcId="{333A1088-737F-45CB-B68E-254E46348037}" destId="{FFC9F71D-1B4F-4AD9-A4A6-86ADEFC8AF5C}" srcOrd="10" destOrd="0" presId="urn:microsoft.com/office/officeart/2005/8/layout/target3"/>
    <dgm:cxn modelId="{C54E25FA-7861-4FB6-8888-1168D0E3215B}" type="presParOf" srcId="{333A1088-737F-45CB-B68E-254E46348037}" destId="{25B08C86-7E15-44DC-BE7F-FFB55DD49D12}" srcOrd="11" destOrd="0" presId="urn:microsoft.com/office/officeart/2005/8/layout/target3"/>
    <dgm:cxn modelId="{2F4798B1-D7FC-4B46-8350-B5F51B98FC45}" type="presParOf" srcId="{333A1088-737F-45CB-B68E-254E46348037}" destId="{76644BE8-9D7C-4C09-B250-3D10AF48CBB7}" srcOrd="12" destOrd="0" presId="urn:microsoft.com/office/officeart/2005/8/layout/target3"/>
    <dgm:cxn modelId="{7E07A02F-E42E-4723-99BC-119BF3AFD25C}" type="presParOf" srcId="{333A1088-737F-45CB-B68E-254E46348037}" destId="{EE85B701-7295-41C0-BA7A-34D3756A2AE6}" srcOrd="13" destOrd="0" presId="urn:microsoft.com/office/officeart/2005/8/layout/target3"/>
    <dgm:cxn modelId="{9680D137-FF86-4A83-8101-B4B9526718B5}" type="presParOf" srcId="{333A1088-737F-45CB-B68E-254E46348037}" destId="{8BEBB6EC-1DAA-4CAC-8A25-BC0FCBD5DBD5}" srcOrd="14" destOrd="0" presId="urn:microsoft.com/office/officeart/2005/8/layout/target3"/>
    <dgm:cxn modelId="{024849F3-195B-411E-AC2E-575607EBDCE3}" type="presParOf" srcId="{333A1088-737F-45CB-B68E-254E46348037}" destId="{AED2198E-93D5-4001-81B4-73124B309672}" srcOrd="15" destOrd="0" presId="urn:microsoft.com/office/officeart/2005/8/layout/target3"/>
    <dgm:cxn modelId="{B69B0813-022C-4E74-81CA-BE257AEF20DA}" type="presParOf" srcId="{333A1088-737F-45CB-B68E-254E46348037}" destId="{2BE915AB-18AA-4053-B92C-3BFC9ED204BB}" srcOrd="16" destOrd="0" presId="urn:microsoft.com/office/officeart/2005/8/layout/target3"/>
    <dgm:cxn modelId="{BFFDDF40-2878-4225-AE21-5DA16E8AC677}" type="presParOf" srcId="{333A1088-737F-45CB-B68E-254E46348037}" destId="{6BB5E863-4638-4E1D-BFDE-399D028AC4ED}" srcOrd="17" destOrd="0" presId="urn:microsoft.com/office/officeart/2005/8/layout/target3"/>
    <dgm:cxn modelId="{1B4E98AE-F01F-48BE-8FF4-C6D409E10596}" type="presParOf" srcId="{333A1088-737F-45CB-B68E-254E46348037}" destId="{5A5FFA88-C948-4069-8E93-59FA12366E83}" srcOrd="18" destOrd="0" presId="urn:microsoft.com/office/officeart/2005/8/layout/target3"/>
    <dgm:cxn modelId="{D74A8107-1BF2-4670-9729-08970D8D2EA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30" cy="26917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30008" y="0"/>
          <a:ext cx="6498543" cy="2691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30008" y="0"/>
        <a:ext cx="6498543" cy="430676"/>
      </dsp:txXfrm>
    </dsp:sp>
    <dsp:sp modelId="{A52A0455-90FF-4808-ABD0-F02540D31D5A}">
      <dsp:nvSpPr>
        <dsp:cNvPr id="0" name=""/>
        <dsp:cNvSpPr/>
      </dsp:nvSpPr>
      <dsp:spPr>
        <a:xfrm>
          <a:off x="276209" y="341981"/>
          <a:ext cx="2044385" cy="2126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5865" y="430676"/>
          <a:ext cx="6498543" cy="2126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345865" y="430676"/>
        <a:ext cx="6498543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3" cy="15612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5865" y="836858"/>
          <a:ext cx="6498543" cy="15612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 2 K 15 Sloveso být – krátké odpovědi – 5. tř.</a:t>
          </a:r>
          <a:endParaRPr lang="cs-CZ" sz="2000" kern="1200" dirty="0"/>
        </a:p>
      </dsp:txBody>
      <dsp:txXfrm>
        <a:off x="1345865" y="836858"/>
        <a:ext cx="6498543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30"/>
          <a:ext cx="995940" cy="9959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51" y="1293335"/>
          <a:ext cx="6498543" cy="9959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96151" y="1293335"/>
        <a:ext cx="6498543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7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51" y="1656395"/>
          <a:ext cx="6498543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96151" y="1656395"/>
        <a:ext cx="6498543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774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88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736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148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632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403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596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667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730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8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78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A3E64-17AC-450D-A706-2468C0F5EA34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5778F-3EAD-4C85-AA26-F4F19A71B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91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0027325"/>
              </p:ext>
            </p:extLst>
          </p:nvPr>
        </p:nvGraphicFramePr>
        <p:xfrm>
          <a:off x="467544" y="692696"/>
          <a:ext cx="7844408" cy="2691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33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k procvičení krátkých odpovědí u slovesa být. Nejprve se procvičuje ústně s celou třídou, odpovědi jsou ihned známy, neboť se zobrazí. Pak lze zadat písemně, na konci samostatné práce lze opět ihned provést samokontrolu.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101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Sloveso být – krátké odpovědi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65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London?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CD </a:t>
            </a:r>
            <a:r>
              <a:rPr lang="cs-CZ" dirty="0" err="1" smtClean="0"/>
              <a:t>good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No, 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Yes</a:t>
            </a:r>
            <a:r>
              <a:rPr lang="cs-CZ" dirty="0" smtClean="0"/>
              <a:t>, _________.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107349" y="2152187"/>
            <a:ext cx="1505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I´m</a:t>
            </a:r>
            <a:r>
              <a:rPr lang="cs-CZ" sz="3200" dirty="0" smtClean="0">
                <a:solidFill>
                  <a:srgbClr val="C00000"/>
                </a:solidFill>
              </a:rPr>
              <a:t> not.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47093" y="3659116"/>
            <a:ext cx="1343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i</a:t>
            </a:r>
            <a:r>
              <a:rPr lang="cs-CZ" sz="3200" dirty="0" err="1" smtClean="0">
                <a:solidFill>
                  <a:srgbClr val="C00000"/>
                </a:solidFill>
              </a:rPr>
              <a:t>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isn´t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5157192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 </a:t>
            </a:r>
            <a:r>
              <a:rPr lang="cs-CZ" sz="3200" dirty="0" err="1" smtClean="0">
                <a:solidFill>
                  <a:srgbClr val="C00000"/>
                </a:solidFill>
              </a:rPr>
              <a:t>am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46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Yes</a:t>
            </a:r>
            <a:r>
              <a:rPr lang="cs-CZ" dirty="0" smtClean="0"/>
              <a:t>, _________________.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encilcase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No, _______________.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his </a:t>
            </a:r>
            <a:r>
              <a:rPr lang="cs-CZ" dirty="0" err="1" smtClean="0"/>
              <a:t>birthday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Yes</a:t>
            </a:r>
            <a:r>
              <a:rPr lang="cs-CZ" dirty="0" smtClean="0"/>
              <a:t>, _________.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15738" y="2061429"/>
            <a:ext cx="1217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s</a:t>
            </a:r>
            <a:r>
              <a:rPr lang="cs-CZ" sz="3200" dirty="0" err="1" smtClean="0">
                <a:solidFill>
                  <a:srgbClr val="C00000"/>
                </a:solidFill>
              </a:rPr>
              <a:t>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7" y="3653412"/>
            <a:ext cx="12394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i</a:t>
            </a:r>
            <a:r>
              <a:rPr lang="cs-CZ" sz="3200" dirty="0" err="1" smtClean="0">
                <a:solidFill>
                  <a:srgbClr val="C00000"/>
                </a:solidFill>
              </a:rPr>
              <a:t>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isn´t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09706"/>
            <a:ext cx="764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i</a:t>
            </a:r>
            <a:r>
              <a:rPr lang="cs-CZ" sz="3200" dirty="0" err="1" smtClean="0">
                <a:solidFill>
                  <a:srgbClr val="C00000"/>
                </a:solidFill>
              </a:rPr>
              <a:t>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64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7) </a:t>
            </a:r>
            <a:r>
              <a:rPr lang="cs-CZ" dirty="0" err="1" smtClean="0"/>
              <a:t>Is</a:t>
            </a:r>
            <a:r>
              <a:rPr lang="cs-CZ" dirty="0" smtClean="0"/>
              <a:t> Mandy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No, 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8)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Australia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Yes</a:t>
            </a:r>
            <a:r>
              <a:rPr lang="cs-CZ" dirty="0" smtClean="0"/>
              <a:t>, ______________.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9) Are Jane and Tony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4014" y="2017320"/>
            <a:ext cx="158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s</a:t>
            </a:r>
            <a:r>
              <a:rPr lang="cs-CZ" sz="3200" dirty="0" err="1" smtClean="0">
                <a:solidFill>
                  <a:srgbClr val="C00000"/>
                </a:solidFill>
              </a:rPr>
              <a:t>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isn´t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341" y="3789040"/>
            <a:ext cx="1556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t</a:t>
            </a:r>
            <a:r>
              <a:rPr lang="cs-CZ" sz="3200" dirty="0" err="1" smtClean="0">
                <a:solidFill>
                  <a:srgbClr val="C00000"/>
                </a:solidFill>
              </a:rPr>
              <a:t>hey</a:t>
            </a:r>
            <a:r>
              <a:rPr lang="cs-CZ" sz="3200" dirty="0" smtClean="0">
                <a:solidFill>
                  <a:srgbClr val="C00000"/>
                </a:solidFill>
              </a:rPr>
              <a:t> are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42975" y="554859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t</a:t>
            </a:r>
            <a:r>
              <a:rPr lang="cs-CZ" sz="3200" dirty="0" err="1" smtClean="0">
                <a:solidFill>
                  <a:srgbClr val="C00000"/>
                </a:solidFill>
              </a:rPr>
              <a:t>hey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aren´t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1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10) </a:t>
            </a:r>
            <a:r>
              <a:rPr lang="cs-CZ" dirty="0" err="1" smtClean="0"/>
              <a:t>Is</a:t>
            </a:r>
            <a:r>
              <a:rPr lang="cs-CZ" dirty="0" smtClean="0"/>
              <a:t> Ben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Yes</a:t>
            </a:r>
            <a:r>
              <a:rPr lang="cs-CZ" dirty="0" smtClean="0"/>
              <a:t>, 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11) Are </a:t>
            </a:r>
            <a:r>
              <a:rPr lang="cs-CZ" dirty="0" err="1" smtClean="0"/>
              <a:t>we</a:t>
            </a:r>
            <a:r>
              <a:rPr lang="cs-CZ" dirty="0" smtClean="0"/>
              <a:t> in San Francisco?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No,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12)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Yes</a:t>
            </a:r>
            <a:r>
              <a:rPr lang="cs-CZ" dirty="0" smtClean="0"/>
              <a:t>, __________.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43252" y="2236221"/>
            <a:ext cx="952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h</a:t>
            </a:r>
            <a:r>
              <a:rPr lang="cs-CZ" sz="3200" dirty="0" smtClean="0">
                <a:solidFill>
                  <a:srgbClr val="C00000"/>
                </a:solidFill>
              </a:rPr>
              <a:t>e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1507" y="3892406"/>
            <a:ext cx="1783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w</a:t>
            </a:r>
            <a:r>
              <a:rPr lang="cs-CZ" sz="3200" dirty="0" err="1" smtClean="0">
                <a:solidFill>
                  <a:srgbClr val="C00000"/>
                </a:solidFill>
              </a:rPr>
              <a:t>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aren´t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4773" y="5373216"/>
            <a:ext cx="111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s</a:t>
            </a:r>
            <a:r>
              <a:rPr lang="cs-CZ" sz="3200" dirty="0" err="1" smtClean="0">
                <a:solidFill>
                  <a:srgbClr val="C00000"/>
                </a:solidFill>
              </a:rPr>
              <a:t>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81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Text:</a:t>
            </a:r>
          </a:p>
          <a:p>
            <a:pPr marL="0" indent="0">
              <a:buNone/>
            </a:pPr>
            <a:r>
              <a:rPr lang="cs-CZ" sz="1800" dirty="0"/>
              <a:t>v</a:t>
            </a:r>
            <a:r>
              <a:rPr lang="cs-CZ" sz="1800" dirty="0" smtClean="0"/>
              <a:t>lastní zdroje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433860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278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Sloveso být – krátké odpovědi</vt:lpstr>
      <vt:lpstr>Write the short answers:</vt:lpstr>
      <vt:lpstr>Prezentace aplikace PowerPoint</vt:lpstr>
      <vt:lpstr>Prezentace aplikace PowerPoint</vt:lpstr>
      <vt:lpstr>Prezentace aplikace PowerPoint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být – krátké odpovědi</dc:title>
  <dc:creator>Hanka-mamka</dc:creator>
  <cp:lastModifiedBy>KLETECKOVAH</cp:lastModifiedBy>
  <cp:revision>12</cp:revision>
  <dcterms:created xsi:type="dcterms:W3CDTF">2012-01-04T05:07:24Z</dcterms:created>
  <dcterms:modified xsi:type="dcterms:W3CDTF">2012-02-24T19:50:18Z</dcterms:modified>
</cp:coreProperties>
</file>