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08 To </a:t>
          </a:r>
          <a:r>
            <a:rPr lang="cs-CZ" sz="2000" dirty="0" err="1" smtClean="0"/>
            <a:t>be</a:t>
          </a:r>
          <a:r>
            <a:rPr lang="cs-CZ" sz="2000" dirty="0" smtClean="0"/>
            <a:t> negative – 5. </a:t>
          </a:r>
          <a:r>
            <a:rPr lang="cs-CZ" sz="2000" smtClean="0"/>
            <a:t>tř.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CDB5D2-DDCE-47C3-ABD4-6CB672917176}" type="presOf" srcId="{D1B46980-6531-4606-95E6-44980827E919}" destId="{2BE915AB-18AA-4053-B92C-3BFC9ED204BB}" srcOrd="1" destOrd="0" presId="urn:microsoft.com/office/officeart/2005/8/layout/target3"/>
    <dgm:cxn modelId="{61E4E3DD-ABC0-4E34-971E-20EAAC8155E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FC5AD8-05B1-4C4D-B25F-8841D57D1907}" type="presOf" srcId="{D1B46980-6531-4606-95E6-44980827E919}" destId="{6140AFEC-043D-4C43-A2F9-D0F5331DF3A3}" srcOrd="0" destOrd="0" presId="urn:microsoft.com/office/officeart/2005/8/layout/target3"/>
    <dgm:cxn modelId="{6FF48B24-F862-4601-AC52-AD4FEC8557BF}" type="presOf" srcId="{D1D4F407-5343-4D3F-B5B9-D407B03CAEB4}" destId="{D005CE8C-CC26-4C3E-AC11-E15060ECD759}" srcOrd="0" destOrd="0" presId="urn:microsoft.com/office/officeart/2005/8/layout/target3"/>
    <dgm:cxn modelId="{7A4F8238-F401-4F13-AA31-E20C454B961A}" type="presOf" srcId="{D1D4F407-5343-4D3F-B5B9-D407B03CAEB4}" destId="{AED2198E-93D5-4001-81B4-73124B309672}" srcOrd="1" destOrd="0" presId="urn:microsoft.com/office/officeart/2005/8/layout/target3"/>
    <dgm:cxn modelId="{2F5E7E97-CB24-437D-90FE-7AC9E054A512}" type="presOf" srcId="{757F3AB3-0718-4624-B441-E567A8F0AB56}" destId="{333A1088-737F-45CB-B68E-254E46348037}" srcOrd="0" destOrd="0" presId="urn:microsoft.com/office/officeart/2005/8/layout/target3"/>
    <dgm:cxn modelId="{21507F0E-7EEC-464F-8AD6-32D71D1524A6}" type="presOf" srcId="{B651F6E3-6281-48DB-9319-2AEAFDAE7572}" destId="{619D679B-A015-4ECF-8348-D1034C574F40}" srcOrd="0" destOrd="0" presId="urn:microsoft.com/office/officeart/2005/8/layout/target3"/>
    <dgm:cxn modelId="{8F315575-7C99-4EF1-A5DB-5631378BBE91}" type="presOf" srcId="{B651F6E3-6281-48DB-9319-2AEAFDAE7572}" destId="{6BB5E863-4638-4E1D-BFDE-399D028AC4ED}" srcOrd="1" destOrd="0" presId="urn:microsoft.com/office/officeart/2005/8/layout/target3"/>
    <dgm:cxn modelId="{5C9BE435-68F7-4D8B-B1FE-53382F50E140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55277E-DDFC-4E2F-93F3-D29FC04BE918}" type="presOf" srcId="{D8197B8C-B260-4A16-BDF4-0947B075E274}" destId="{25B08C86-7E15-44DC-BE7F-FFB55DD49D12}" srcOrd="0" destOrd="0" presId="urn:microsoft.com/office/officeart/2005/8/layout/target3"/>
    <dgm:cxn modelId="{739E00BA-2EE1-43C7-B7FF-3DB32BE9D932}" type="presOf" srcId="{4C35D32F-0EAB-4CD7-82EE-45574DC2A586}" destId="{8BEBB6EC-1DAA-4CAC-8A25-BC0FCBD5DBD5}" srcOrd="0" destOrd="0" presId="urn:microsoft.com/office/officeart/2005/8/layout/target3"/>
    <dgm:cxn modelId="{00E5757B-2543-49DC-AA82-1D78581BB236}" type="presParOf" srcId="{333A1088-737F-45CB-B68E-254E46348037}" destId="{F5ABB229-8D3B-4694-996A-96F23CF14429}" srcOrd="0" destOrd="0" presId="urn:microsoft.com/office/officeart/2005/8/layout/target3"/>
    <dgm:cxn modelId="{2F7597FB-02F4-48AB-9306-C9EA4EC71037}" type="presParOf" srcId="{333A1088-737F-45CB-B68E-254E46348037}" destId="{F41139FD-01EE-4571-8B17-4FB00FC51163}" srcOrd="1" destOrd="0" presId="urn:microsoft.com/office/officeart/2005/8/layout/target3"/>
    <dgm:cxn modelId="{F88B0221-9549-427D-90B4-DF8F669D1260}" type="presParOf" srcId="{333A1088-737F-45CB-B68E-254E46348037}" destId="{D005CE8C-CC26-4C3E-AC11-E15060ECD759}" srcOrd="2" destOrd="0" presId="urn:microsoft.com/office/officeart/2005/8/layout/target3"/>
    <dgm:cxn modelId="{582EAEDE-2643-45AC-9617-9EA4002C1FEE}" type="presParOf" srcId="{333A1088-737F-45CB-B68E-254E46348037}" destId="{2C702D82-9B77-49B7-9568-BB8EB47C3372}" srcOrd="3" destOrd="0" presId="urn:microsoft.com/office/officeart/2005/8/layout/target3"/>
    <dgm:cxn modelId="{1141835B-4603-4431-B634-ECEA9A674676}" type="presParOf" srcId="{333A1088-737F-45CB-B68E-254E46348037}" destId="{A52A0455-90FF-4808-ABD0-F02540D31D5A}" srcOrd="4" destOrd="0" presId="urn:microsoft.com/office/officeart/2005/8/layout/target3"/>
    <dgm:cxn modelId="{26F7E973-6B53-4DD6-85EC-736F8831A96E}" type="presParOf" srcId="{333A1088-737F-45CB-B68E-254E46348037}" destId="{6140AFEC-043D-4C43-A2F9-D0F5331DF3A3}" srcOrd="5" destOrd="0" presId="urn:microsoft.com/office/officeart/2005/8/layout/target3"/>
    <dgm:cxn modelId="{9210405C-E5F4-4242-8574-3EC075D31D05}" type="presParOf" srcId="{333A1088-737F-45CB-B68E-254E46348037}" destId="{9358AC05-5D7D-4327-9F80-1AD486AEA664}" srcOrd="6" destOrd="0" presId="urn:microsoft.com/office/officeart/2005/8/layout/target3"/>
    <dgm:cxn modelId="{6A7FF0A9-2815-471B-83C0-E57020683B69}" type="presParOf" srcId="{333A1088-737F-45CB-B68E-254E46348037}" destId="{313FC574-E1CD-4FB4-B054-0B805CE0447D}" srcOrd="7" destOrd="0" presId="urn:microsoft.com/office/officeart/2005/8/layout/target3"/>
    <dgm:cxn modelId="{7F61F8F0-8485-4C51-AE4D-2CFE9A4A1A91}" type="presParOf" srcId="{333A1088-737F-45CB-B68E-254E46348037}" destId="{619D679B-A015-4ECF-8348-D1034C574F40}" srcOrd="8" destOrd="0" presId="urn:microsoft.com/office/officeart/2005/8/layout/target3"/>
    <dgm:cxn modelId="{C4E82724-4426-4C4B-8137-B003CB50E54B}" type="presParOf" srcId="{333A1088-737F-45CB-B68E-254E46348037}" destId="{322283A8-4A27-4CDA-BAE3-F381106A9174}" srcOrd="9" destOrd="0" presId="urn:microsoft.com/office/officeart/2005/8/layout/target3"/>
    <dgm:cxn modelId="{4604AAAD-9D4F-4660-885C-3126C458E1C5}" type="presParOf" srcId="{333A1088-737F-45CB-B68E-254E46348037}" destId="{FFC9F71D-1B4F-4AD9-A4A6-86ADEFC8AF5C}" srcOrd="10" destOrd="0" presId="urn:microsoft.com/office/officeart/2005/8/layout/target3"/>
    <dgm:cxn modelId="{9D247203-353C-4534-AB9B-78B7C80014F6}" type="presParOf" srcId="{333A1088-737F-45CB-B68E-254E46348037}" destId="{25B08C86-7E15-44DC-BE7F-FFB55DD49D12}" srcOrd="11" destOrd="0" presId="urn:microsoft.com/office/officeart/2005/8/layout/target3"/>
    <dgm:cxn modelId="{C5F78E8E-1225-4DFB-AF77-4F36CEF96038}" type="presParOf" srcId="{333A1088-737F-45CB-B68E-254E46348037}" destId="{76644BE8-9D7C-4C09-B250-3D10AF48CBB7}" srcOrd="12" destOrd="0" presId="urn:microsoft.com/office/officeart/2005/8/layout/target3"/>
    <dgm:cxn modelId="{A04AE3E9-6B4E-47BB-B9D3-A3B6D0DDA91F}" type="presParOf" srcId="{333A1088-737F-45CB-B68E-254E46348037}" destId="{EE85B701-7295-41C0-BA7A-34D3756A2AE6}" srcOrd="13" destOrd="0" presId="urn:microsoft.com/office/officeart/2005/8/layout/target3"/>
    <dgm:cxn modelId="{C20A4080-0CFA-43F1-BD6E-0C74054F6831}" type="presParOf" srcId="{333A1088-737F-45CB-B68E-254E46348037}" destId="{8BEBB6EC-1DAA-4CAC-8A25-BC0FCBD5DBD5}" srcOrd="14" destOrd="0" presId="urn:microsoft.com/office/officeart/2005/8/layout/target3"/>
    <dgm:cxn modelId="{D1AA51EE-D40D-4851-A68C-BB5985BE75F2}" type="presParOf" srcId="{333A1088-737F-45CB-B68E-254E46348037}" destId="{AED2198E-93D5-4001-81B4-73124B309672}" srcOrd="15" destOrd="0" presId="urn:microsoft.com/office/officeart/2005/8/layout/target3"/>
    <dgm:cxn modelId="{416817F4-F9C3-4896-8687-3498289D1768}" type="presParOf" srcId="{333A1088-737F-45CB-B68E-254E46348037}" destId="{2BE915AB-18AA-4053-B92C-3BFC9ED204BB}" srcOrd="16" destOrd="0" presId="urn:microsoft.com/office/officeart/2005/8/layout/target3"/>
    <dgm:cxn modelId="{5D5B7996-0544-4B62-82B3-21884D798DF6}" type="presParOf" srcId="{333A1088-737F-45CB-B68E-254E46348037}" destId="{6BB5E863-4638-4E1D-BFDE-399D028AC4ED}" srcOrd="17" destOrd="0" presId="urn:microsoft.com/office/officeart/2005/8/layout/target3"/>
    <dgm:cxn modelId="{9A0BEB28-AC21-43CE-9443-A8D663B8447E}" type="presParOf" srcId="{333A1088-737F-45CB-B68E-254E46348037}" destId="{5A5FFA88-C948-4069-8E93-59FA12366E83}" srcOrd="18" destOrd="0" presId="urn:microsoft.com/office/officeart/2005/8/layout/target3"/>
    <dgm:cxn modelId="{E7A77FBC-57A7-4C1C-9146-7323F236F9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08 To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negative – 5. </a:t>
          </a:r>
          <a:r>
            <a:rPr lang="cs-CZ" sz="2000" kern="1200" smtClean="0"/>
            <a:t>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045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708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935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274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007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5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818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603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264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92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54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7F645-A454-4DA9-A471-7B46E737FB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548CC-AF9B-486C-9AD7-4E8B169B0F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932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05566741"/>
              </p:ext>
            </p:extLst>
          </p:nvPr>
        </p:nvGraphicFramePr>
        <p:xfrm>
          <a:off x="53955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51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pro žáky 5. tříd.</a:t>
            </a:r>
          </a:p>
          <a:p>
            <a:pPr marL="0" indent="0">
              <a:buNone/>
            </a:pPr>
            <a:r>
              <a:rPr lang="cs-CZ" dirty="0" smtClean="0"/>
              <a:t>Slouží jako opakovací a upevňovací při výkladu záporu u slovesa být. </a:t>
            </a:r>
          </a:p>
          <a:p>
            <a:pPr marL="0" indent="0">
              <a:buNone/>
            </a:pPr>
            <a:r>
              <a:rPr lang="cs-CZ" dirty="0" smtClean="0"/>
              <a:t>Nejprve žáci napíší na tabuli krátké tvary slovesa být, ihned následuje kontrola, neboť se správné odpovědi zobrazí.</a:t>
            </a:r>
          </a:p>
          <a:p>
            <a:pPr marL="0" indent="0">
              <a:buNone/>
            </a:pPr>
            <a:r>
              <a:rPr lang="cs-CZ" dirty="0" smtClean="0"/>
              <a:t>Pak doplňují správné tvary slovesa být do vět, správné odpovědi se zobrazí.</a:t>
            </a:r>
          </a:p>
          <a:p>
            <a:pPr marL="0" indent="0">
              <a:buNone/>
            </a:pPr>
            <a:r>
              <a:rPr lang="cs-CZ" dirty="0" smtClean="0"/>
              <a:t>Pak si žáci procvičí krátké odpovědi u slovesa být. Odpovědi se opět zobrazí.</a:t>
            </a:r>
          </a:p>
          <a:p>
            <a:pPr marL="0" indent="0">
              <a:buNone/>
            </a:pPr>
            <a:r>
              <a:rPr lang="cs-CZ" dirty="0" smtClean="0"/>
              <a:t>Prezentace je zakončena překladem vět z češtiny do angličtiny buď na tabuli, nebo do sešitu. Kontroluje učitel.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45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negative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5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negative </a:t>
            </a:r>
            <a:r>
              <a:rPr lang="cs-CZ" sz="2800" dirty="0" err="1" smtClean="0"/>
              <a:t>forms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verb to </a:t>
            </a:r>
            <a:r>
              <a:rPr lang="cs-CZ" sz="2800" dirty="0" err="1" smtClean="0"/>
              <a:t>be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sz="2800" b="1" dirty="0" smtClean="0"/>
              <a:t> </a:t>
            </a:r>
            <a:r>
              <a:rPr lang="cs-CZ" b="1" dirty="0" smtClean="0"/>
              <a:t> </a:t>
            </a:r>
          </a:p>
          <a:p>
            <a:r>
              <a:rPr lang="cs-CZ" b="1" dirty="0" err="1"/>
              <a:t>y</a:t>
            </a:r>
            <a:r>
              <a:rPr lang="cs-CZ" b="1" dirty="0" err="1" smtClean="0"/>
              <a:t>ou</a:t>
            </a:r>
            <a:r>
              <a:rPr lang="cs-CZ" b="1" dirty="0" smtClean="0"/>
              <a:t> are</a:t>
            </a:r>
          </a:p>
          <a:p>
            <a:r>
              <a:rPr lang="cs-CZ" b="1" dirty="0"/>
              <a:t>h</a:t>
            </a:r>
            <a:r>
              <a:rPr lang="cs-CZ" b="1" dirty="0" smtClean="0"/>
              <a:t>e </a:t>
            </a:r>
            <a:r>
              <a:rPr lang="cs-CZ" b="1" dirty="0" err="1" smtClean="0"/>
              <a:t>is</a:t>
            </a:r>
            <a:endParaRPr lang="cs-CZ" b="1" dirty="0" smtClean="0"/>
          </a:p>
          <a:p>
            <a:r>
              <a:rPr lang="cs-CZ" b="1" dirty="0" err="1"/>
              <a:t>s</a:t>
            </a:r>
            <a:r>
              <a:rPr lang="cs-CZ" b="1" dirty="0" err="1" smtClean="0"/>
              <a:t>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endParaRPr lang="cs-CZ" b="1" dirty="0" smtClean="0"/>
          </a:p>
          <a:p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endParaRPr lang="cs-CZ" b="1" dirty="0" smtClean="0"/>
          </a:p>
          <a:p>
            <a:r>
              <a:rPr lang="cs-CZ" b="1" dirty="0" err="1"/>
              <a:t>w</a:t>
            </a:r>
            <a:r>
              <a:rPr lang="cs-CZ" b="1" dirty="0" err="1" smtClean="0"/>
              <a:t>e</a:t>
            </a:r>
            <a:r>
              <a:rPr lang="cs-CZ" b="1" dirty="0" smtClean="0"/>
              <a:t> are</a:t>
            </a:r>
          </a:p>
          <a:p>
            <a:r>
              <a:rPr lang="cs-CZ" b="1" dirty="0" err="1"/>
              <a:t>y</a:t>
            </a:r>
            <a:r>
              <a:rPr lang="cs-CZ" b="1" dirty="0" err="1" smtClean="0"/>
              <a:t>ou</a:t>
            </a:r>
            <a:r>
              <a:rPr lang="cs-CZ" b="1" dirty="0" smtClean="0"/>
              <a:t> are</a:t>
            </a:r>
          </a:p>
          <a:p>
            <a:r>
              <a:rPr lang="cs-CZ" b="1" dirty="0" err="1"/>
              <a:t>t</a:t>
            </a:r>
            <a:r>
              <a:rPr lang="cs-CZ" b="1" dirty="0" err="1" smtClean="0"/>
              <a:t>hey</a:t>
            </a:r>
            <a:r>
              <a:rPr lang="cs-CZ" b="1" dirty="0" smtClean="0"/>
              <a:t> are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12767" y="2077150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4056" y="1558509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60080" y="3183606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44056" y="2630378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9909" y="4227819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07774" y="3688768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79886" y="4759070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73847" y="5343845"/>
            <a:ext cx="768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not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03848" y="1156102"/>
            <a:ext cx="190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59" y="1196445"/>
            <a:ext cx="2282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mistakes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27428" y="1580253"/>
            <a:ext cx="1271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I´m</a:t>
            </a:r>
            <a:r>
              <a:rPr lang="cs-CZ" sz="2800" b="1" dirty="0" smtClean="0"/>
              <a:t> not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33176" y="2143284"/>
            <a:ext cx="1725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y</a:t>
            </a:r>
            <a:r>
              <a:rPr lang="cs-CZ" sz="2800" b="1" dirty="0" err="1" smtClean="0"/>
              <a:t>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aren´t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83310" y="2655822"/>
            <a:ext cx="129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e </a:t>
            </a:r>
            <a:r>
              <a:rPr lang="cs-CZ" sz="2800" b="1" dirty="0" err="1" smtClean="0"/>
              <a:t>isn´t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24559" y="3155358"/>
            <a:ext cx="1438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isn´t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976061" y="3665792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i</a:t>
            </a:r>
            <a:r>
              <a:rPr lang="cs-CZ" sz="2800" b="1" dirty="0" err="1" smtClean="0"/>
              <a:t>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isn´t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24559" y="4149080"/>
            <a:ext cx="1620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w</a:t>
            </a:r>
            <a:r>
              <a:rPr lang="cs-CZ" sz="2800" b="1" dirty="0" err="1" smtClean="0"/>
              <a:t>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aren´t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66990" y="4728570"/>
            <a:ext cx="1725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y</a:t>
            </a:r>
            <a:r>
              <a:rPr lang="cs-CZ" sz="2800" b="1" dirty="0" err="1" smtClean="0"/>
              <a:t>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aren´t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89058" y="5255622"/>
            <a:ext cx="1839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aren´t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4604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33" grpId="0"/>
      <p:bldP spid="34" grpId="0"/>
      <p:bldP spid="35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Make </a:t>
            </a:r>
            <a:r>
              <a:rPr lang="cs-CZ" sz="2800" dirty="0" err="1" smtClean="0"/>
              <a:t>true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/>
              <a:t>,</a:t>
            </a:r>
            <a:r>
              <a:rPr lang="cs-CZ" sz="2800" dirty="0" smtClean="0"/>
              <a:t> </a:t>
            </a:r>
            <a:r>
              <a:rPr lang="cs-CZ" sz="2800" dirty="0"/>
              <a:t>u</a:t>
            </a:r>
            <a:r>
              <a:rPr lang="cs-CZ" sz="2800" dirty="0" smtClean="0"/>
              <a:t>se </a:t>
            </a:r>
            <a:r>
              <a:rPr lang="cs-CZ" sz="2800" dirty="0" err="1" smtClean="0"/>
              <a:t>the</a:t>
            </a:r>
            <a:r>
              <a:rPr lang="cs-CZ" sz="2800" dirty="0" smtClean="0"/>
              <a:t> verb to </a:t>
            </a:r>
            <a:r>
              <a:rPr lang="cs-CZ" sz="2800" dirty="0" err="1" smtClean="0"/>
              <a:t>be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 Jane ........  </a:t>
            </a:r>
            <a:r>
              <a:rPr lang="cs-CZ" sz="2800" dirty="0"/>
              <a:t>b</a:t>
            </a:r>
            <a:r>
              <a:rPr lang="cs-CZ" sz="2800" dirty="0" smtClean="0"/>
              <a:t>oy.</a:t>
            </a:r>
          </a:p>
          <a:p>
            <a:r>
              <a:rPr lang="cs-CZ" sz="2800" dirty="0" smtClean="0"/>
              <a:t>2 I …………. </a:t>
            </a:r>
            <a:r>
              <a:rPr lang="cs-CZ" sz="2800" dirty="0"/>
              <a:t>a</a:t>
            </a:r>
            <a:r>
              <a:rPr lang="cs-CZ" sz="2800" dirty="0" smtClean="0"/>
              <a:t> boy.</a:t>
            </a:r>
          </a:p>
          <a:p>
            <a:r>
              <a:rPr lang="cs-CZ" sz="2800" dirty="0" smtClean="0"/>
              <a:t>3 </a:t>
            </a:r>
            <a:r>
              <a:rPr lang="cs-CZ" sz="2800" dirty="0" err="1" smtClean="0"/>
              <a:t>We</a:t>
            </a:r>
            <a:r>
              <a:rPr lang="cs-CZ" sz="2800" dirty="0" smtClean="0"/>
              <a:t> ………… in London.</a:t>
            </a:r>
          </a:p>
          <a:p>
            <a:r>
              <a:rPr lang="cs-CZ" sz="2800" dirty="0" smtClean="0"/>
              <a:t>4 </a:t>
            </a:r>
            <a:r>
              <a:rPr lang="cs-CZ" sz="2800" dirty="0" err="1" smtClean="0"/>
              <a:t>Millie</a:t>
            </a:r>
            <a:r>
              <a:rPr lang="cs-CZ" sz="2800" dirty="0" smtClean="0"/>
              <a:t> ……….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 I ……….. </a:t>
            </a:r>
            <a:r>
              <a:rPr lang="cs-CZ" sz="2800" dirty="0" err="1"/>
              <a:t>f</a:t>
            </a:r>
            <a:r>
              <a:rPr lang="cs-CZ" sz="2800" dirty="0" err="1" smtClean="0"/>
              <a:t>ifteen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6 </a:t>
            </a:r>
            <a:r>
              <a:rPr lang="cs-CZ" sz="2800" dirty="0" err="1" smtClean="0"/>
              <a:t>We</a:t>
            </a:r>
            <a:r>
              <a:rPr lang="cs-CZ" sz="2800" dirty="0" smtClean="0"/>
              <a:t> ……….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7 </a:t>
            </a:r>
            <a:r>
              <a:rPr lang="cs-CZ" sz="2800" dirty="0" err="1" smtClean="0"/>
              <a:t>They</a:t>
            </a:r>
            <a:r>
              <a:rPr lang="cs-CZ" sz="2800" dirty="0" smtClean="0"/>
              <a:t> ……….. my </a:t>
            </a:r>
            <a:r>
              <a:rPr lang="cs-CZ" sz="2800" dirty="0" err="1" smtClean="0"/>
              <a:t>pets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1979712" cy="2969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381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/>
              <a:t>C</a:t>
            </a:r>
            <a:r>
              <a:rPr lang="cs-CZ" sz="2800" dirty="0" err="1" smtClean="0"/>
              <a:t>omplete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true</a:t>
            </a:r>
            <a:r>
              <a:rPr lang="cs-CZ" sz="2800" dirty="0" smtClean="0"/>
              <a:t> </a:t>
            </a:r>
            <a:r>
              <a:rPr lang="cs-CZ" sz="2800" dirty="0" err="1" smtClean="0"/>
              <a:t>short</a:t>
            </a:r>
            <a:r>
              <a:rPr lang="cs-CZ" sz="2800" dirty="0" smtClean="0"/>
              <a:t> </a:t>
            </a:r>
            <a:r>
              <a:rPr lang="cs-CZ" sz="2800" dirty="0" err="1" smtClean="0"/>
              <a:t>answers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2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in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class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3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big?</a:t>
            </a:r>
          </a:p>
          <a:p>
            <a:r>
              <a:rPr lang="cs-CZ" sz="2800" dirty="0" smtClean="0"/>
              <a:t>4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birthday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5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on </a:t>
            </a:r>
            <a:r>
              <a:rPr lang="cs-CZ" sz="2800" dirty="0" err="1" smtClean="0"/>
              <a:t>holiday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6 Are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here</a:t>
            </a:r>
            <a:r>
              <a:rPr lang="cs-CZ" sz="2800" dirty="0" smtClean="0"/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04248" y="1628800"/>
            <a:ext cx="1302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2151" y="2233950"/>
            <a:ext cx="1318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he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708920"/>
            <a:ext cx="1211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2639" y="3244334"/>
            <a:ext cx="1211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28305" y="3764766"/>
            <a:ext cx="2780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./ 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2139" y="4285198"/>
            <a:ext cx="1658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355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Přelož do angličtiny: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Já nejsem Angličan.</a:t>
            </a:r>
          </a:p>
          <a:p>
            <a:endParaRPr lang="cs-CZ" dirty="0"/>
          </a:p>
          <a:p>
            <a:r>
              <a:rPr lang="cs-CZ" dirty="0" smtClean="0"/>
              <a:t>2. Je tvůj bratr zde? Ne, není.</a:t>
            </a:r>
          </a:p>
          <a:p>
            <a:endParaRPr lang="cs-CZ" dirty="0"/>
          </a:p>
          <a:p>
            <a:r>
              <a:rPr lang="cs-CZ" dirty="0" smtClean="0"/>
              <a:t>3. My nejsme na dovolené.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91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Seznam </a:t>
            </a:r>
            <a:r>
              <a:rPr lang="cs-CZ" sz="2800" smtClean="0"/>
              <a:t>použitých zdrojů: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 smtClean="0"/>
              <a:t>Text: vlastní zdroje</a:t>
            </a:r>
          </a:p>
          <a:p>
            <a:pPr marL="0" indent="0">
              <a:buNone/>
            </a:pPr>
            <a:r>
              <a:rPr lang="cs-CZ" sz="1000" dirty="0" smtClean="0"/>
              <a:t>Obrázek:</a:t>
            </a:r>
          </a:p>
          <a:p>
            <a:pPr marL="0" indent="0">
              <a:buNone/>
            </a:pPr>
            <a:r>
              <a:rPr lang="cs-CZ" sz="1000" dirty="0"/>
              <a:t>Králík. </a:t>
            </a:r>
            <a:r>
              <a:rPr lang="cs-CZ" sz="1000" i="1" dirty="0"/>
              <a:t>Office.com</a:t>
            </a:r>
            <a:r>
              <a:rPr lang="cs-CZ" sz="1000" dirty="0"/>
              <a:t> [online]. 2011 [cit. 2011-12-06]. Dostupné z: http://office.microsoft.com/cs-cz/images/results.aspx?qu=Kr%C3%A1l%C3%ADk&amp;ex=1&amp;origin=FX010132103#ai:MP900439280|mt:2| </a:t>
            </a:r>
          </a:p>
        </p:txBody>
      </p:sp>
    </p:spTree>
    <p:extLst>
      <p:ext uri="{BB962C8B-B14F-4D97-AF65-F5344CB8AC3E}">
        <p14:creationId xmlns:p14="http://schemas.microsoft.com/office/powerpoint/2010/main" val="3163326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387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To be negative</vt:lpstr>
      <vt:lpstr>Write the negative forms of the verb to be:</vt:lpstr>
      <vt:lpstr>Make true sentences, use the verb to be:</vt:lpstr>
      <vt:lpstr>Complete the true short answers:</vt:lpstr>
      <vt:lpstr>Přelož do angličtiny:</vt:lpstr>
      <vt:lpstr>Seznam použitých zdrojů: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negative</dc:title>
  <dc:creator>Hanka-mamka</dc:creator>
  <cp:lastModifiedBy>KLETECKOVAH</cp:lastModifiedBy>
  <cp:revision>17</cp:revision>
  <dcterms:created xsi:type="dcterms:W3CDTF">2011-12-06T20:25:15Z</dcterms:created>
  <dcterms:modified xsi:type="dcterms:W3CDTF">2012-02-29T16:25:16Z</dcterms:modified>
</cp:coreProperties>
</file>