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63" r:id="rId3"/>
    <p:sldId id="257" r:id="rId4"/>
    <p:sldId id="266" r:id="rId5"/>
    <p:sldId id="267" r:id="rId6"/>
    <p:sldId id="26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011CB6-B5B5-4F61-AE94-2CA6AD520245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48AF00-0C59-4A39-A90E-32873E83B128}">
      <dgm:prSet phldrT="[Text]"/>
      <dgm:spPr/>
      <dgm:t>
        <a:bodyPr/>
        <a:lstStyle/>
        <a:p>
          <a:r>
            <a:rPr lang="cs-CZ" dirty="0" smtClean="0"/>
            <a:t>skupiny</a:t>
          </a:r>
          <a:endParaRPr lang="cs-CZ" dirty="0"/>
        </a:p>
      </dgm:t>
    </dgm:pt>
    <dgm:pt modelId="{F5BCA506-E037-462A-B16C-CA5AE53C31BE}" type="parTrans" cxnId="{BF4548A3-EE03-4ADC-A339-9CF81E41A12C}">
      <dgm:prSet/>
      <dgm:spPr/>
      <dgm:t>
        <a:bodyPr/>
        <a:lstStyle/>
        <a:p>
          <a:endParaRPr lang="cs-CZ"/>
        </a:p>
      </dgm:t>
    </dgm:pt>
    <dgm:pt modelId="{43FE6BCC-ADCB-43F6-A85D-52753A1ED321}" type="sibTrans" cxnId="{BF4548A3-EE03-4ADC-A339-9CF81E41A12C}">
      <dgm:prSet/>
      <dgm:spPr/>
      <dgm:t>
        <a:bodyPr/>
        <a:lstStyle/>
        <a:p>
          <a:endParaRPr lang="cs-CZ"/>
        </a:p>
      </dgm:t>
    </dgm:pt>
    <dgm:pt modelId="{E0FA0F66-83B4-48CA-9AB0-6D97ACF109A3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malé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CBFB9A9E-56C7-4958-B350-9520736D4C26}" type="parTrans" cxnId="{796A44A9-9640-4EB8-81C9-D98D40BE5C61}">
      <dgm:prSet/>
      <dgm:spPr/>
      <dgm:t>
        <a:bodyPr/>
        <a:lstStyle/>
        <a:p>
          <a:endParaRPr lang="cs-CZ"/>
        </a:p>
      </dgm:t>
    </dgm:pt>
    <dgm:pt modelId="{DE515969-655A-4BC1-934F-1FCCC8F81234}" type="sibTrans" cxnId="{796A44A9-9640-4EB8-81C9-D98D40BE5C61}">
      <dgm:prSet/>
      <dgm:spPr/>
      <dgm:t>
        <a:bodyPr/>
        <a:lstStyle/>
        <a:p>
          <a:endParaRPr lang="cs-CZ"/>
        </a:p>
      </dgm:t>
    </dgm:pt>
    <dgm:pt modelId="{AF0C519A-3FF8-45F2-B733-B84124C112FC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velké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D43AE482-5309-467E-9A39-029525DF23DB}" type="parTrans" cxnId="{4EEC1A8B-2C80-4554-AFC7-210FAAFF4EC6}">
      <dgm:prSet/>
      <dgm:spPr/>
      <dgm:t>
        <a:bodyPr/>
        <a:lstStyle/>
        <a:p>
          <a:endParaRPr lang="cs-CZ"/>
        </a:p>
      </dgm:t>
    </dgm:pt>
    <dgm:pt modelId="{6DCFD25F-BBC5-4E74-865B-96A52173A2A7}" type="sibTrans" cxnId="{4EEC1A8B-2C80-4554-AFC7-210FAAFF4EC6}">
      <dgm:prSet/>
      <dgm:spPr/>
      <dgm:t>
        <a:bodyPr/>
        <a:lstStyle/>
        <a:p>
          <a:endParaRPr lang="cs-CZ"/>
        </a:p>
      </dgm:t>
    </dgm:pt>
    <dgm:pt modelId="{305BF441-9F8A-436C-B5CD-8A5DF34F5D13}" type="pres">
      <dgm:prSet presAssocID="{04011CB6-B5B5-4F61-AE94-2CA6AD52024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4CD4568-8CFE-4D5E-8D94-285FDFCAFF6F}" type="pres">
      <dgm:prSet presAssocID="{A548AF00-0C59-4A39-A90E-32873E83B128}" presName="root" presStyleCnt="0"/>
      <dgm:spPr/>
    </dgm:pt>
    <dgm:pt modelId="{64E90CD6-45FE-4AA4-B1C9-52BD55012284}" type="pres">
      <dgm:prSet presAssocID="{A548AF00-0C59-4A39-A90E-32873E83B128}" presName="rootComposite" presStyleCnt="0"/>
      <dgm:spPr/>
    </dgm:pt>
    <dgm:pt modelId="{22BAEF18-3FE0-4FFE-B02F-3CDF7F234F67}" type="pres">
      <dgm:prSet presAssocID="{A548AF00-0C59-4A39-A90E-32873E83B128}" presName="rootText" presStyleLbl="node1" presStyleIdx="0" presStyleCnt="1" custLinFactNeighborX="2732" custLinFactNeighborY="5399"/>
      <dgm:spPr/>
      <dgm:t>
        <a:bodyPr/>
        <a:lstStyle/>
        <a:p>
          <a:endParaRPr lang="cs-CZ"/>
        </a:p>
      </dgm:t>
    </dgm:pt>
    <dgm:pt modelId="{A83BC298-AD0F-4DD6-8AC5-60F307084B85}" type="pres">
      <dgm:prSet presAssocID="{A548AF00-0C59-4A39-A90E-32873E83B128}" presName="rootConnector" presStyleLbl="node1" presStyleIdx="0" presStyleCnt="1"/>
      <dgm:spPr/>
      <dgm:t>
        <a:bodyPr/>
        <a:lstStyle/>
        <a:p>
          <a:endParaRPr lang="cs-CZ"/>
        </a:p>
      </dgm:t>
    </dgm:pt>
    <dgm:pt modelId="{217A5080-34E8-4FD6-B8DD-1A576C66BFCC}" type="pres">
      <dgm:prSet presAssocID="{A548AF00-0C59-4A39-A90E-32873E83B128}" presName="childShape" presStyleCnt="0"/>
      <dgm:spPr/>
    </dgm:pt>
    <dgm:pt modelId="{7AEAB38D-F349-4507-9B83-D2C65E223AF8}" type="pres">
      <dgm:prSet presAssocID="{CBFB9A9E-56C7-4958-B350-9520736D4C2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B5B89725-FFB3-47C1-86A0-86DF6A48F735}" type="pres">
      <dgm:prSet presAssocID="{E0FA0F66-83B4-48CA-9AB0-6D97ACF109A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EE5A5-2231-410A-9A9C-CE95A9DA34D2}" type="pres">
      <dgm:prSet presAssocID="{D43AE482-5309-467E-9A39-029525DF23D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C0C1B5CC-AB49-4103-B5BA-E8247507903B}" type="pres">
      <dgm:prSet presAssocID="{AF0C519A-3FF8-45F2-B733-B84124C112FC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77CB6D-21B5-4260-8A39-E767BA630F1A}" type="presOf" srcId="{A548AF00-0C59-4A39-A90E-32873E83B128}" destId="{22BAEF18-3FE0-4FFE-B02F-3CDF7F234F67}" srcOrd="0" destOrd="0" presId="urn:microsoft.com/office/officeart/2005/8/layout/hierarchy3"/>
    <dgm:cxn modelId="{796A44A9-9640-4EB8-81C9-D98D40BE5C61}" srcId="{A548AF00-0C59-4A39-A90E-32873E83B128}" destId="{E0FA0F66-83B4-48CA-9AB0-6D97ACF109A3}" srcOrd="0" destOrd="0" parTransId="{CBFB9A9E-56C7-4958-B350-9520736D4C26}" sibTransId="{DE515969-655A-4BC1-934F-1FCCC8F81234}"/>
    <dgm:cxn modelId="{50A8737B-13CD-4EFD-9121-79D6BD1D3B79}" type="presOf" srcId="{04011CB6-B5B5-4F61-AE94-2CA6AD520245}" destId="{305BF441-9F8A-436C-B5CD-8A5DF34F5D13}" srcOrd="0" destOrd="0" presId="urn:microsoft.com/office/officeart/2005/8/layout/hierarchy3"/>
    <dgm:cxn modelId="{BF4548A3-EE03-4ADC-A339-9CF81E41A12C}" srcId="{04011CB6-B5B5-4F61-AE94-2CA6AD520245}" destId="{A548AF00-0C59-4A39-A90E-32873E83B128}" srcOrd="0" destOrd="0" parTransId="{F5BCA506-E037-462A-B16C-CA5AE53C31BE}" sibTransId="{43FE6BCC-ADCB-43F6-A85D-52753A1ED321}"/>
    <dgm:cxn modelId="{99F75F8B-0151-4026-B2EF-69B3C76D021B}" type="presOf" srcId="{CBFB9A9E-56C7-4958-B350-9520736D4C26}" destId="{7AEAB38D-F349-4507-9B83-D2C65E223AF8}" srcOrd="0" destOrd="0" presId="urn:microsoft.com/office/officeart/2005/8/layout/hierarchy3"/>
    <dgm:cxn modelId="{E35D1857-196E-4E6A-A48B-B19257F6CEFE}" type="presOf" srcId="{D43AE482-5309-467E-9A39-029525DF23DB}" destId="{06BEE5A5-2231-410A-9A9C-CE95A9DA34D2}" srcOrd="0" destOrd="0" presId="urn:microsoft.com/office/officeart/2005/8/layout/hierarchy3"/>
    <dgm:cxn modelId="{4EEC1A8B-2C80-4554-AFC7-210FAAFF4EC6}" srcId="{A548AF00-0C59-4A39-A90E-32873E83B128}" destId="{AF0C519A-3FF8-45F2-B733-B84124C112FC}" srcOrd="1" destOrd="0" parTransId="{D43AE482-5309-467E-9A39-029525DF23DB}" sibTransId="{6DCFD25F-BBC5-4E74-865B-96A52173A2A7}"/>
    <dgm:cxn modelId="{CE8F6D1C-ECC1-48C5-8EFD-9A10C29C9BFE}" type="presOf" srcId="{A548AF00-0C59-4A39-A90E-32873E83B128}" destId="{A83BC298-AD0F-4DD6-8AC5-60F307084B85}" srcOrd="1" destOrd="0" presId="urn:microsoft.com/office/officeart/2005/8/layout/hierarchy3"/>
    <dgm:cxn modelId="{E820F6E0-1902-4AB1-833D-3F9B6D423BE6}" type="presOf" srcId="{AF0C519A-3FF8-45F2-B733-B84124C112FC}" destId="{C0C1B5CC-AB49-4103-B5BA-E8247507903B}" srcOrd="0" destOrd="0" presId="urn:microsoft.com/office/officeart/2005/8/layout/hierarchy3"/>
    <dgm:cxn modelId="{A092C7BB-A27B-4DEE-BD83-491D5F3E4075}" type="presOf" srcId="{E0FA0F66-83B4-48CA-9AB0-6D97ACF109A3}" destId="{B5B89725-FFB3-47C1-86A0-86DF6A48F735}" srcOrd="0" destOrd="0" presId="urn:microsoft.com/office/officeart/2005/8/layout/hierarchy3"/>
    <dgm:cxn modelId="{6111A710-6EDE-451B-8BB7-46754F59BC09}" type="presParOf" srcId="{305BF441-9F8A-436C-B5CD-8A5DF34F5D13}" destId="{F4CD4568-8CFE-4D5E-8D94-285FDFCAFF6F}" srcOrd="0" destOrd="0" presId="urn:microsoft.com/office/officeart/2005/8/layout/hierarchy3"/>
    <dgm:cxn modelId="{F1CB2A48-E153-45BD-ABFB-A43807C2DEE2}" type="presParOf" srcId="{F4CD4568-8CFE-4D5E-8D94-285FDFCAFF6F}" destId="{64E90CD6-45FE-4AA4-B1C9-52BD55012284}" srcOrd="0" destOrd="0" presId="urn:microsoft.com/office/officeart/2005/8/layout/hierarchy3"/>
    <dgm:cxn modelId="{CD2F80DA-115E-4B63-8A20-B9F02C88AFB0}" type="presParOf" srcId="{64E90CD6-45FE-4AA4-B1C9-52BD55012284}" destId="{22BAEF18-3FE0-4FFE-B02F-3CDF7F234F67}" srcOrd="0" destOrd="0" presId="urn:microsoft.com/office/officeart/2005/8/layout/hierarchy3"/>
    <dgm:cxn modelId="{ACC49F36-2685-4D1C-9A7A-127294F3D3CC}" type="presParOf" srcId="{64E90CD6-45FE-4AA4-B1C9-52BD55012284}" destId="{A83BC298-AD0F-4DD6-8AC5-60F307084B85}" srcOrd="1" destOrd="0" presId="urn:microsoft.com/office/officeart/2005/8/layout/hierarchy3"/>
    <dgm:cxn modelId="{FE3CECF4-3735-4717-B531-8FBA3718F120}" type="presParOf" srcId="{F4CD4568-8CFE-4D5E-8D94-285FDFCAFF6F}" destId="{217A5080-34E8-4FD6-B8DD-1A576C66BFCC}" srcOrd="1" destOrd="0" presId="urn:microsoft.com/office/officeart/2005/8/layout/hierarchy3"/>
    <dgm:cxn modelId="{EAFB36DC-E494-4DC6-995C-4E6665017BDC}" type="presParOf" srcId="{217A5080-34E8-4FD6-B8DD-1A576C66BFCC}" destId="{7AEAB38D-F349-4507-9B83-D2C65E223AF8}" srcOrd="0" destOrd="0" presId="urn:microsoft.com/office/officeart/2005/8/layout/hierarchy3"/>
    <dgm:cxn modelId="{9A338045-52AF-4D35-B4C3-DC8CF9EC26B1}" type="presParOf" srcId="{217A5080-34E8-4FD6-B8DD-1A576C66BFCC}" destId="{B5B89725-FFB3-47C1-86A0-86DF6A48F735}" srcOrd="1" destOrd="0" presId="urn:microsoft.com/office/officeart/2005/8/layout/hierarchy3"/>
    <dgm:cxn modelId="{E3543AE1-B5EF-4F76-91BA-208C68500782}" type="presParOf" srcId="{217A5080-34E8-4FD6-B8DD-1A576C66BFCC}" destId="{06BEE5A5-2231-410A-9A9C-CE95A9DA34D2}" srcOrd="2" destOrd="0" presId="urn:microsoft.com/office/officeart/2005/8/layout/hierarchy3"/>
    <dgm:cxn modelId="{153A97E7-AA10-434B-AFED-38FC64C3A0A5}" type="presParOf" srcId="{217A5080-34E8-4FD6-B8DD-1A576C66BFCC}" destId="{C0C1B5CC-AB49-4103-B5BA-E8247507903B}" srcOrd="3" destOrd="0" presId="urn:microsoft.com/office/officeart/2005/8/layout/hierarchy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011CB6-B5B5-4F61-AE94-2CA6AD520245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48AF00-0C59-4A39-A90E-32873E83B128}">
      <dgm:prSet phldrT="[Text]"/>
      <dgm:spPr/>
      <dgm:t>
        <a:bodyPr/>
        <a:lstStyle/>
        <a:p>
          <a:r>
            <a:rPr lang="cs-CZ" dirty="0" smtClean="0"/>
            <a:t>skupiny</a:t>
          </a:r>
          <a:endParaRPr lang="cs-CZ" dirty="0"/>
        </a:p>
      </dgm:t>
    </dgm:pt>
    <dgm:pt modelId="{F5BCA506-E037-462A-B16C-CA5AE53C31BE}" type="parTrans" cxnId="{BF4548A3-EE03-4ADC-A339-9CF81E41A12C}">
      <dgm:prSet/>
      <dgm:spPr/>
      <dgm:t>
        <a:bodyPr/>
        <a:lstStyle/>
        <a:p>
          <a:endParaRPr lang="cs-CZ"/>
        </a:p>
      </dgm:t>
    </dgm:pt>
    <dgm:pt modelId="{43FE6BCC-ADCB-43F6-A85D-52753A1ED321}" type="sibTrans" cxnId="{BF4548A3-EE03-4ADC-A339-9CF81E41A12C}">
      <dgm:prSet/>
      <dgm:spPr/>
      <dgm:t>
        <a:bodyPr/>
        <a:lstStyle/>
        <a:p>
          <a:endParaRPr lang="cs-CZ"/>
        </a:p>
      </dgm:t>
    </dgm:pt>
    <dgm:pt modelId="{E0FA0F66-83B4-48CA-9AB0-6D97ACF109A3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trvalé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CBFB9A9E-56C7-4958-B350-9520736D4C26}" type="parTrans" cxnId="{796A44A9-9640-4EB8-81C9-D98D40BE5C61}">
      <dgm:prSet/>
      <dgm:spPr/>
      <dgm:t>
        <a:bodyPr/>
        <a:lstStyle/>
        <a:p>
          <a:endParaRPr lang="cs-CZ"/>
        </a:p>
      </dgm:t>
    </dgm:pt>
    <dgm:pt modelId="{DE515969-655A-4BC1-934F-1FCCC8F81234}" type="sibTrans" cxnId="{796A44A9-9640-4EB8-81C9-D98D40BE5C61}">
      <dgm:prSet/>
      <dgm:spPr/>
      <dgm:t>
        <a:bodyPr/>
        <a:lstStyle/>
        <a:p>
          <a:endParaRPr lang="cs-CZ"/>
        </a:p>
      </dgm:t>
    </dgm:pt>
    <dgm:pt modelId="{AF0C519A-3FF8-45F2-B733-B84124C112FC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přechodné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D43AE482-5309-467E-9A39-029525DF23DB}" type="parTrans" cxnId="{4EEC1A8B-2C80-4554-AFC7-210FAAFF4EC6}">
      <dgm:prSet/>
      <dgm:spPr/>
      <dgm:t>
        <a:bodyPr/>
        <a:lstStyle/>
        <a:p>
          <a:endParaRPr lang="cs-CZ"/>
        </a:p>
      </dgm:t>
    </dgm:pt>
    <dgm:pt modelId="{6DCFD25F-BBC5-4E74-865B-96A52173A2A7}" type="sibTrans" cxnId="{4EEC1A8B-2C80-4554-AFC7-210FAAFF4EC6}">
      <dgm:prSet/>
      <dgm:spPr/>
      <dgm:t>
        <a:bodyPr/>
        <a:lstStyle/>
        <a:p>
          <a:endParaRPr lang="cs-CZ"/>
        </a:p>
      </dgm:t>
    </dgm:pt>
    <dgm:pt modelId="{305BF441-9F8A-436C-B5CD-8A5DF34F5D13}" type="pres">
      <dgm:prSet presAssocID="{04011CB6-B5B5-4F61-AE94-2CA6AD52024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4CD4568-8CFE-4D5E-8D94-285FDFCAFF6F}" type="pres">
      <dgm:prSet presAssocID="{A548AF00-0C59-4A39-A90E-32873E83B128}" presName="root" presStyleCnt="0"/>
      <dgm:spPr/>
    </dgm:pt>
    <dgm:pt modelId="{64E90CD6-45FE-4AA4-B1C9-52BD55012284}" type="pres">
      <dgm:prSet presAssocID="{A548AF00-0C59-4A39-A90E-32873E83B128}" presName="rootComposite" presStyleCnt="0"/>
      <dgm:spPr/>
    </dgm:pt>
    <dgm:pt modelId="{22BAEF18-3FE0-4FFE-B02F-3CDF7F234F67}" type="pres">
      <dgm:prSet presAssocID="{A548AF00-0C59-4A39-A90E-32873E83B128}" presName="rootText" presStyleLbl="node1" presStyleIdx="0" presStyleCnt="1" custLinFactNeighborX="2732" custLinFactNeighborY="5399"/>
      <dgm:spPr/>
      <dgm:t>
        <a:bodyPr/>
        <a:lstStyle/>
        <a:p>
          <a:endParaRPr lang="cs-CZ"/>
        </a:p>
      </dgm:t>
    </dgm:pt>
    <dgm:pt modelId="{A83BC298-AD0F-4DD6-8AC5-60F307084B85}" type="pres">
      <dgm:prSet presAssocID="{A548AF00-0C59-4A39-A90E-32873E83B128}" presName="rootConnector" presStyleLbl="node1" presStyleIdx="0" presStyleCnt="1"/>
      <dgm:spPr/>
      <dgm:t>
        <a:bodyPr/>
        <a:lstStyle/>
        <a:p>
          <a:endParaRPr lang="cs-CZ"/>
        </a:p>
      </dgm:t>
    </dgm:pt>
    <dgm:pt modelId="{217A5080-34E8-4FD6-B8DD-1A576C66BFCC}" type="pres">
      <dgm:prSet presAssocID="{A548AF00-0C59-4A39-A90E-32873E83B128}" presName="childShape" presStyleCnt="0"/>
      <dgm:spPr/>
    </dgm:pt>
    <dgm:pt modelId="{7AEAB38D-F349-4507-9B83-D2C65E223AF8}" type="pres">
      <dgm:prSet presAssocID="{CBFB9A9E-56C7-4958-B350-9520736D4C2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B5B89725-FFB3-47C1-86A0-86DF6A48F735}" type="pres">
      <dgm:prSet presAssocID="{E0FA0F66-83B4-48CA-9AB0-6D97ACF109A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EE5A5-2231-410A-9A9C-CE95A9DA34D2}" type="pres">
      <dgm:prSet presAssocID="{D43AE482-5309-467E-9A39-029525DF23D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C0C1B5CC-AB49-4103-B5BA-E8247507903B}" type="pres">
      <dgm:prSet presAssocID="{AF0C519A-3FF8-45F2-B733-B84124C112FC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69181E-59D3-4071-95FA-A2EF001B72BD}" type="presOf" srcId="{D43AE482-5309-467E-9A39-029525DF23DB}" destId="{06BEE5A5-2231-410A-9A9C-CE95A9DA34D2}" srcOrd="0" destOrd="0" presId="urn:microsoft.com/office/officeart/2005/8/layout/hierarchy3"/>
    <dgm:cxn modelId="{90E93C5C-9C4A-4CBA-9C1F-86035E69E53F}" type="presOf" srcId="{AF0C519A-3FF8-45F2-B733-B84124C112FC}" destId="{C0C1B5CC-AB49-4103-B5BA-E8247507903B}" srcOrd="0" destOrd="0" presId="urn:microsoft.com/office/officeart/2005/8/layout/hierarchy3"/>
    <dgm:cxn modelId="{51253891-F9B8-42C7-94CC-614C6E61C0F7}" type="presOf" srcId="{04011CB6-B5B5-4F61-AE94-2CA6AD520245}" destId="{305BF441-9F8A-436C-B5CD-8A5DF34F5D13}" srcOrd="0" destOrd="0" presId="urn:microsoft.com/office/officeart/2005/8/layout/hierarchy3"/>
    <dgm:cxn modelId="{11AFBC5A-0D23-4832-BE84-DB265974DACC}" type="presOf" srcId="{A548AF00-0C59-4A39-A90E-32873E83B128}" destId="{A83BC298-AD0F-4DD6-8AC5-60F307084B85}" srcOrd="1" destOrd="0" presId="urn:microsoft.com/office/officeart/2005/8/layout/hierarchy3"/>
    <dgm:cxn modelId="{D4A00EDB-7DC8-4D7E-9448-38E32B36CB3F}" type="presOf" srcId="{CBFB9A9E-56C7-4958-B350-9520736D4C26}" destId="{7AEAB38D-F349-4507-9B83-D2C65E223AF8}" srcOrd="0" destOrd="0" presId="urn:microsoft.com/office/officeart/2005/8/layout/hierarchy3"/>
    <dgm:cxn modelId="{BF4548A3-EE03-4ADC-A339-9CF81E41A12C}" srcId="{04011CB6-B5B5-4F61-AE94-2CA6AD520245}" destId="{A548AF00-0C59-4A39-A90E-32873E83B128}" srcOrd="0" destOrd="0" parTransId="{F5BCA506-E037-462A-B16C-CA5AE53C31BE}" sibTransId="{43FE6BCC-ADCB-43F6-A85D-52753A1ED321}"/>
    <dgm:cxn modelId="{909ACE8E-8122-42C7-AD64-60375C26AC47}" type="presOf" srcId="{A548AF00-0C59-4A39-A90E-32873E83B128}" destId="{22BAEF18-3FE0-4FFE-B02F-3CDF7F234F67}" srcOrd="0" destOrd="0" presId="urn:microsoft.com/office/officeart/2005/8/layout/hierarchy3"/>
    <dgm:cxn modelId="{4EEC1A8B-2C80-4554-AFC7-210FAAFF4EC6}" srcId="{A548AF00-0C59-4A39-A90E-32873E83B128}" destId="{AF0C519A-3FF8-45F2-B733-B84124C112FC}" srcOrd="1" destOrd="0" parTransId="{D43AE482-5309-467E-9A39-029525DF23DB}" sibTransId="{6DCFD25F-BBC5-4E74-865B-96A52173A2A7}"/>
    <dgm:cxn modelId="{D2DFCE08-29AC-43F8-8DFB-651998571E0E}" type="presOf" srcId="{E0FA0F66-83B4-48CA-9AB0-6D97ACF109A3}" destId="{B5B89725-FFB3-47C1-86A0-86DF6A48F735}" srcOrd="0" destOrd="0" presId="urn:microsoft.com/office/officeart/2005/8/layout/hierarchy3"/>
    <dgm:cxn modelId="{796A44A9-9640-4EB8-81C9-D98D40BE5C61}" srcId="{A548AF00-0C59-4A39-A90E-32873E83B128}" destId="{E0FA0F66-83B4-48CA-9AB0-6D97ACF109A3}" srcOrd="0" destOrd="0" parTransId="{CBFB9A9E-56C7-4958-B350-9520736D4C26}" sibTransId="{DE515969-655A-4BC1-934F-1FCCC8F81234}"/>
    <dgm:cxn modelId="{3C3711F7-CAF4-46C2-A3E4-C81A895AF454}" type="presParOf" srcId="{305BF441-9F8A-436C-B5CD-8A5DF34F5D13}" destId="{F4CD4568-8CFE-4D5E-8D94-285FDFCAFF6F}" srcOrd="0" destOrd="0" presId="urn:microsoft.com/office/officeart/2005/8/layout/hierarchy3"/>
    <dgm:cxn modelId="{78DB2230-8093-44CE-BDD5-DFBB872E8F33}" type="presParOf" srcId="{F4CD4568-8CFE-4D5E-8D94-285FDFCAFF6F}" destId="{64E90CD6-45FE-4AA4-B1C9-52BD55012284}" srcOrd="0" destOrd="0" presId="urn:microsoft.com/office/officeart/2005/8/layout/hierarchy3"/>
    <dgm:cxn modelId="{3139492D-DB0E-4284-80DC-A702694230CD}" type="presParOf" srcId="{64E90CD6-45FE-4AA4-B1C9-52BD55012284}" destId="{22BAEF18-3FE0-4FFE-B02F-3CDF7F234F67}" srcOrd="0" destOrd="0" presId="urn:microsoft.com/office/officeart/2005/8/layout/hierarchy3"/>
    <dgm:cxn modelId="{7B029011-5938-4723-8A54-5687D1E463B3}" type="presParOf" srcId="{64E90CD6-45FE-4AA4-B1C9-52BD55012284}" destId="{A83BC298-AD0F-4DD6-8AC5-60F307084B85}" srcOrd="1" destOrd="0" presId="urn:microsoft.com/office/officeart/2005/8/layout/hierarchy3"/>
    <dgm:cxn modelId="{442EF6DB-6E03-4361-B41E-32E71B1B683C}" type="presParOf" srcId="{F4CD4568-8CFE-4D5E-8D94-285FDFCAFF6F}" destId="{217A5080-34E8-4FD6-B8DD-1A576C66BFCC}" srcOrd="1" destOrd="0" presId="urn:microsoft.com/office/officeart/2005/8/layout/hierarchy3"/>
    <dgm:cxn modelId="{CD2C94DC-5F2A-48C0-93A3-995D5004632A}" type="presParOf" srcId="{217A5080-34E8-4FD6-B8DD-1A576C66BFCC}" destId="{7AEAB38D-F349-4507-9B83-D2C65E223AF8}" srcOrd="0" destOrd="0" presId="urn:microsoft.com/office/officeart/2005/8/layout/hierarchy3"/>
    <dgm:cxn modelId="{3012DC52-2876-46BA-8D61-656259F37267}" type="presParOf" srcId="{217A5080-34E8-4FD6-B8DD-1A576C66BFCC}" destId="{B5B89725-FFB3-47C1-86A0-86DF6A48F735}" srcOrd="1" destOrd="0" presId="urn:microsoft.com/office/officeart/2005/8/layout/hierarchy3"/>
    <dgm:cxn modelId="{3B5C063A-E9B3-49C3-B9B6-26B155A3EE3B}" type="presParOf" srcId="{217A5080-34E8-4FD6-B8DD-1A576C66BFCC}" destId="{06BEE5A5-2231-410A-9A9C-CE95A9DA34D2}" srcOrd="2" destOrd="0" presId="urn:microsoft.com/office/officeart/2005/8/layout/hierarchy3"/>
    <dgm:cxn modelId="{37C1721F-9D5C-4FC0-B827-0E7026E8A918}" type="presParOf" srcId="{217A5080-34E8-4FD6-B8DD-1A576C66BFCC}" destId="{C0C1B5CC-AB49-4103-B5BA-E8247507903B}" srcOrd="3" destOrd="0" presId="urn:microsoft.com/office/officeart/2005/8/layout/hierarchy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011CB6-B5B5-4F61-AE94-2CA6AD520245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48AF00-0C59-4A39-A90E-32873E83B128}">
      <dgm:prSet phldrT="[Text]"/>
      <dgm:spPr/>
      <dgm:t>
        <a:bodyPr/>
        <a:lstStyle/>
        <a:p>
          <a:r>
            <a:rPr lang="cs-CZ" dirty="0" smtClean="0"/>
            <a:t>skupiny</a:t>
          </a:r>
          <a:endParaRPr lang="cs-CZ" dirty="0"/>
        </a:p>
      </dgm:t>
    </dgm:pt>
    <dgm:pt modelId="{F5BCA506-E037-462A-B16C-CA5AE53C31BE}" type="parTrans" cxnId="{BF4548A3-EE03-4ADC-A339-9CF81E41A12C}">
      <dgm:prSet/>
      <dgm:spPr/>
      <dgm:t>
        <a:bodyPr/>
        <a:lstStyle/>
        <a:p>
          <a:endParaRPr lang="cs-CZ"/>
        </a:p>
      </dgm:t>
    </dgm:pt>
    <dgm:pt modelId="{43FE6BCC-ADCB-43F6-A85D-52753A1ED321}" type="sibTrans" cxnId="{BF4548A3-EE03-4ADC-A339-9CF81E41A12C}">
      <dgm:prSet/>
      <dgm:spPr/>
      <dgm:t>
        <a:bodyPr/>
        <a:lstStyle/>
        <a:p>
          <a:endParaRPr lang="cs-CZ"/>
        </a:p>
      </dgm:t>
    </dgm:pt>
    <dgm:pt modelId="{E0FA0F66-83B4-48CA-9AB0-6D97ACF109A3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formální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CBFB9A9E-56C7-4958-B350-9520736D4C26}" type="parTrans" cxnId="{796A44A9-9640-4EB8-81C9-D98D40BE5C61}">
      <dgm:prSet/>
      <dgm:spPr/>
      <dgm:t>
        <a:bodyPr/>
        <a:lstStyle/>
        <a:p>
          <a:endParaRPr lang="cs-CZ"/>
        </a:p>
      </dgm:t>
    </dgm:pt>
    <dgm:pt modelId="{DE515969-655A-4BC1-934F-1FCCC8F81234}" type="sibTrans" cxnId="{796A44A9-9640-4EB8-81C9-D98D40BE5C61}">
      <dgm:prSet/>
      <dgm:spPr/>
      <dgm:t>
        <a:bodyPr/>
        <a:lstStyle/>
        <a:p>
          <a:endParaRPr lang="cs-CZ"/>
        </a:p>
      </dgm:t>
    </dgm:pt>
    <dgm:pt modelId="{AF0C519A-3FF8-45F2-B733-B84124C112FC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neformální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D43AE482-5309-467E-9A39-029525DF23DB}" type="parTrans" cxnId="{4EEC1A8B-2C80-4554-AFC7-210FAAFF4EC6}">
      <dgm:prSet/>
      <dgm:spPr/>
      <dgm:t>
        <a:bodyPr/>
        <a:lstStyle/>
        <a:p>
          <a:endParaRPr lang="cs-CZ"/>
        </a:p>
      </dgm:t>
    </dgm:pt>
    <dgm:pt modelId="{6DCFD25F-BBC5-4E74-865B-96A52173A2A7}" type="sibTrans" cxnId="{4EEC1A8B-2C80-4554-AFC7-210FAAFF4EC6}">
      <dgm:prSet/>
      <dgm:spPr/>
      <dgm:t>
        <a:bodyPr/>
        <a:lstStyle/>
        <a:p>
          <a:endParaRPr lang="cs-CZ"/>
        </a:p>
      </dgm:t>
    </dgm:pt>
    <dgm:pt modelId="{305BF441-9F8A-436C-B5CD-8A5DF34F5D13}" type="pres">
      <dgm:prSet presAssocID="{04011CB6-B5B5-4F61-AE94-2CA6AD52024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4CD4568-8CFE-4D5E-8D94-285FDFCAFF6F}" type="pres">
      <dgm:prSet presAssocID="{A548AF00-0C59-4A39-A90E-32873E83B128}" presName="root" presStyleCnt="0"/>
      <dgm:spPr/>
    </dgm:pt>
    <dgm:pt modelId="{64E90CD6-45FE-4AA4-B1C9-52BD55012284}" type="pres">
      <dgm:prSet presAssocID="{A548AF00-0C59-4A39-A90E-32873E83B128}" presName="rootComposite" presStyleCnt="0"/>
      <dgm:spPr/>
    </dgm:pt>
    <dgm:pt modelId="{22BAEF18-3FE0-4FFE-B02F-3CDF7F234F67}" type="pres">
      <dgm:prSet presAssocID="{A548AF00-0C59-4A39-A90E-32873E83B128}" presName="rootText" presStyleLbl="node1" presStyleIdx="0" presStyleCnt="1" custLinFactNeighborX="2732" custLinFactNeighborY="5399"/>
      <dgm:spPr/>
      <dgm:t>
        <a:bodyPr/>
        <a:lstStyle/>
        <a:p>
          <a:endParaRPr lang="cs-CZ"/>
        </a:p>
      </dgm:t>
    </dgm:pt>
    <dgm:pt modelId="{A83BC298-AD0F-4DD6-8AC5-60F307084B85}" type="pres">
      <dgm:prSet presAssocID="{A548AF00-0C59-4A39-A90E-32873E83B128}" presName="rootConnector" presStyleLbl="node1" presStyleIdx="0" presStyleCnt="1"/>
      <dgm:spPr/>
      <dgm:t>
        <a:bodyPr/>
        <a:lstStyle/>
        <a:p>
          <a:endParaRPr lang="cs-CZ"/>
        </a:p>
      </dgm:t>
    </dgm:pt>
    <dgm:pt modelId="{217A5080-34E8-4FD6-B8DD-1A576C66BFCC}" type="pres">
      <dgm:prSet presAssocID="{A548AF00-0C59-4A39-A90E-32873E83B128}" presName="childShape" presStyleCnt="0"/>
      <dgm:spPr/>
    </dgm:pt>
    <dgm:pt modelId="{7AEAB38D-F349-4507-9B83-D2C65E223AF8}" type="pres">
      <dgm:prSet presAssocID="{CBFB9A9E-56C7-4958-B350-9520736D4C2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B5B89725-FFB3-47C1-86A0-86DF6A48F735}" type="pres">
      <dgm:prSet presAssocID="{E0FA0F66-83B4-48CA-9AB0-6D97ACF109A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BEE5A5-2231-410A-9A9C-CE95A9DA34D2}" type="pres">
      <dgm:prSet presAssocID="{D43AE482-5309-467E-9A39-029525DF23D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C0C1B5CC-AB49-4103-B5BA-E8247507903B}" type="pres">
      <dgm:prSet presAssocID="{AF0C519A-3FF8-45F2-B733-B84124C112FC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000556-54B8-45E1-8728-02778B80D9A4}" type="presOf" srcId="{A548AF00-0C59-4A39-A90E-32873E83B128}" destId="{A83BC298-AD0F-4DD6-8AC5-60F307084B85}" srcOrd="1" destOrd="0" presId="urn:microsoft.com/office/officeart/2005/8/layout/hierarchy3"/>
    <dgm:cxn modelId="{796A44A9-9640-4EB8-81C9-D98D40BE5C61}" srcId="{A548AF00-0C59-4A39-A90E-32873E83B128}" destId="{E0FA0F66-83B4-48CA-9AB0-6D97ACF109A3}" srcOrd="0" destOrd="0" parTransId="{CBFB9A9E-56C7-4958-B350-9520736D4C26}" sibTransId="{DE515969-655A-4BC1-934F-1FCCC8F81234}"/>
    <dgm:cxn modelId="{BF4548A3-EE03-4ADC-A339-9CF81E41A12C}" srcId="{04011CB6-B5B5-4F61-AE94-2CA6AD520245}" destId="{A548AF00-0C59-4A39-A90E-32873E83B128}" srcOrd="0" destOrd="0" parTransId="{F5BCA506-E037-462A-B16C-CA5AE53C31BE}" sibTransId="{43FE6BCC-ADCB-43F6-A85D-52753A1ED321}"/>
    <dgm:cxn modelId="{4EEC1A8B-2C80-4554-AFC7-210FAAFF4EC6}" srcId="{A548AF00-0C59-4A39-A90E-32873E83B128}" destId="{AF0C519A-3FF8-45F2-B733-B84124C112FC}" srcOrd="1" destOrd="0" parTransId="{D43AE482-5309-467E-9A39-029525DF23DB}" sibTransId="{6DCFD25F-BBC5-4E74-865B-96A52173A2A7}"/>
    <dgm:cxn modelId="{4264B4FB-01A3-4C84-8700-93E1E7942E1C}" type="presOf" srcId="{E0FA0F66-83B4-48CA-9AB0-6D97ACF109A3}" destId="{B5B89725-FFB3-47C1-86A0-86DF6A48F735}" srcOrd="0" destOrd="0" presId="urn:microsoft.com/office/officeart/2005/8/layout/hierarchy3"/>
    <dgm:cxn modelId="{A80FF3CA-817D-4655-8028-240473068899}" type="presOf" srcId="{AF0C519A-3FF8-45F2-B733-B84124C112FC}" destId="{C0C1B5CC-AB49-4103-B5BA-E8247507903B}" srcOrd="0" destOrd="0" presId="urn:microsoft.com/office/officeart/2005/8/layout/hierarchy3"/>
    <dgm:cxn modelId="{F0CB99EE-35AD-41BB-BF5D-DA831E1DE9AD}" type="presOf" srcId="{D43AE482-5309-467E-9A39-029525DF23DB}" destId="{06BEE5A5-2231-410A-9A9C-CE95A9DA34D2}" srcOrd="0" destOrd="0" presId="urn:microsoft.com/office/officeart/2005/8/layout/hierarchy3"/>
    <dgm:cxn modelId="{50B09B3C-C998-4480-BE23-6AF2D5111363}" type="presOf" srcId="{CBFB9A9E-56C7-4958-B350-9520736D4C26}" destId="{7AEAB38D-F349-4507-9B83-D2C65E223AF8}" srcOrd="0" destOrd="0" presId="urn:microsoft.com/office/officeart/2005/8/layout/hierarchy3"/>
    <dgm:cxn modelId="{D0C5E044-2498-4F39-8EE2-DCE5D4F7391F}" type="presOf" srcId="{A548AF00-0C59-4A39-A90E-32873E83B128}" destId="{22BAEF18-3FE0-4FFE-B02F-3CDF7F234F67}" srcOrd="0" destOrd="0" presId="urn:microsoft.com/office/officeart/2005/8/layout/hierarchy3"/>
    <dgm:cxn modelId="{636D57DE-AF64-422E-8DEF-88D894C285AA}" type="presOf" srcId="{04011CB6-B5B5-4F61-AE94-2CA6AD520245}" destId="{305BF441-9F8A-436C-B5CD-8A5DF34F5D13}" srcOrd="0" destOrd="0" presId="urn:microsoft.com/office/officeart/2005/8/layout/hierarchy3"/>
    <dgm:cxn modelId="{EA5874FA-63A5-4431-924B-4228B7754E72}" type="presParOf" srcId="{305BF441-9F8A-436C-B5CD-8A5DF34F5D13}" destId="{F4CD4568-8CFE-4D5E-8D94-285FDFCAFF6F}" srcOrd="0" destOrd="0" presId="urn:microsoft.com/office/officeart/2005/8/layout/hierarchy3"/>
    <dgm:cxn modelId="{A9757F90-5686-4BC3-9828-FB7A4EDDABCC}" type="presParOf" srcId="{F4CD4568-8CFE-4D5E-8D94-285FDFCAFF6F}" destId="{64E90CD6-45FE-4AA4-B1C9-52BD55012284}" srcOrd="0" destOrd="0" presId="urn:microsoft.com/office/officeart/2005/8/layout/hierarchy3"/>
    <dgm:cxn modelId="{A47FC9D6-AB0F-4D07-99B9-526FBADA3E40}" type="presParOf" srcId="{64E90CD6-45FE-4AA4-B1C9-52BD55012284}" destId="{22BAEF18-3FE0-4FFE-B02F-3CDF7F234F67}" srcOrd="0" destOrd="0" presId="urn:microsoft.com/office/officeart/2005/8/layout/hierarchy3"/>
    <dgm:cxn modelId="{07C8DD03-BD34-4503-AF8F-2DF92BD76B2B}" type="presParOf" srcId="{64E90CD6-45FE-4AA4-B1C9-52BD55012284}" destId="{A83BC298-AD0F-4DD6-8AC5-60F307084B85}" srcOrd="1" destOrd="0" presId="urn:microsoft.com/office/officeart/2005/8/layout/hierarchy3"/>
    <dgm:cxn modelId="{430422D8-0C50-413E-9EE6-0775A78CD80B}" type="presParOf" srcId="{F4CD4568-8CFE-4D5E-8D94-285FDFCAFF6F}" destId="{217A5080-34E8-4FD6-B8DD-1A576C66BFCC}" srcOrd="1" destOrd="0" presId="urn:microsoft.com/office/officeart/2005/8/layout/hierarchy3"/>
    <dgm:cxn modelId="{FEB3CA1C-908F-4701-8FAA-693FFE5A5A58}" type="presParOf" srcId="{217A5080-34E8-4FD6-B8DD-1A576C66BFCC}" destId="{7AEAB38D-F349-4507-9B83-D2C65E223AF8}" srcOrd="0" destOrd="0" presId="urn:microsoft.com/office/officeart/2005/8/layout/hierarchy3"/>
    <dgm:cxn modelId="{5F014F11-844C-473E-82B0-93F332ED3D21}" type="presParOf" srcId="{217A5080-34E8-4FD6-B8DD-1A576C66BFCC}" destId="{B5B89725-FFB3-47C1-86A0-86DF6A48F735}" srcOrd="1" destOrd="0" presId="urn:microsoft.com/office/officeart/2005/8/layout/hierarchy3"/>
    <dgm:cxn modelId="{4C66BE3D-7EC9-4817-8133-C38565576348}" type="presParOf" srcId="{217A5080-34E8-4FD6-B8DD-1A576C66BFCC}" destId="{06BEE5A5-2231-410A-9A9C-CE95A9DA34D2}" srcOrd="2" destOrd="0" presId="urn:microsoft.com/office/officeart/2005/8/layout/hierarchy3"/>
    <dgm:cxn modelId="{E82C589E-C596-4B0D-AC56-F47DF5161549}" type="presParOf" srcId="{217A5080-34E8-4FD6-B8DD-1A576C66BFCC}" destId="{C0C1B5CC-AB49-4103-B5BA-E8247507903B}" srcOrd="3" destOrd="0" presId="urn:microsoft.com/office/officeart/2005/8/layout/hierarchy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AEF18-3FE0-4FFE-B02F-3CDF7F234F67}">
      <dsp:nvSpPr>
        <dsp:cNvPr id="0" name=""/>
        <dsp:cNvSpPr/>
      </dsp:nvSpPr>
      <dsp:spPr>
        <a:xfrm>
          <a:off x="198857" y="63429"/>
          <a:ext cx="2321414" cy="1160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skupiny</a:t>
          </a:r>
          <a:endParaRPr lang="cs-CZ" sz="4600" kern="1200" dirty="0"/>
        </a:p>
      </dsp:txBody>
      <dsp:txXfrm>
        <a:off x="232853" y="97425"/>
        <a:ext cx="2253422" cy="1092715"/>
      </dsp:txXfrm>
    </dsp:sp>
    <dsp:sp modelId="{7AEAB38D-F349-4507-9B83-D2C65E223AF8}">
      <dsp:nvSpPr>
        <dsp:cNvPr id="0" name=""/>
        <dsp:cNvSpPr/>
      </dsp:nvSpPr>
      <dsp:spPr>
        <a:xfrm>
          <a:off x="430999" y="1224136"/>
          <a:ext cx="168720" cy="807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7863"/>
              </a:lnTo>
              <a:lnTo>
                <a:pt x="168720" y="80786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B89725-FFB3-47C1-86A0-86DF6A48F735}">
      <dsp:nvSpPr>
        <dsp:cNvPr id="0" name=""/>
        <dsp:cNvSpPr/>
      </dsp:nvSpPr>
      <dsp:spPr>
        <a:xfrm>
          <a:off x="599719" y="1451646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68580" rIns="10287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accent2">
                  <a:lumMod val="75000"/>
                </a:schemeClr>
              </a:solidFill>
            </a:rPr>
            <a:t>malé</a:t>
          </a:r>
          <a:endParaRPr lang="cs-CZ" sz="54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1485642"/>
        <a:ext cx="1789139" cy="1092715"/>
      </dsp:txXfrm>
    </dsp:sp>
    <dsp:sp modelId="{06BEE5A5-2231-410A-9A9C-CE95A9DA34D2}">
      <dsp:nvSpPr>
        <dsp:cNvPr id="0" name=""/>
        <dsp:cNvSpPr/>
      </dsp:nvSpPr>
      <dsp:spPr>
        <a:xfrm>
          <a:off x="430999" y="1224136"/>
          <a:ext cx="168720" cy="22587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8747"/>
              </a:lnTo>
              <a:lnTo>
                <a:pt x="168720" y="22587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C1B5CC-AB49-4103-B5BA-E8247507903B}">
      <dsp:nvSpPr>
        <dsp:cNvPr id="0" name=""/>
        <dsp:cNvSpPr/>
      </dsp:nvSpPr>
      <dsp:spPr>
        <a:xfrm>
          <a:off x="599719" y="2902530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68580" rIns="10287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accent2">
                  <a:lumMod val="75000"/>
                </a:schemeClr>
              </a:solidFill>
            </a:rPr>
            <a:t>velké</a:t>
          </a:r>
          <a:endParaRPr lang="cs-CZ" sz="54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2936526"/>
        <a:ext cx="1789139" cy="10927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AEF18-3FE0-4FFE-B02F-3CDF7F234F67}">
      <dsp:nvSpPr>
        <dsp:cNvPr id="0" name=""/>
        <dsp:cNvSpPr/>
      </dsp:nvSpPr>
      <dsp:spPr>
        <a:xfrm>
          <a:off x="198857" y="63429"/>
          <a:ext cx="2321414" cy="1160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skupiny</a:t>
          </a:r>
          <a:endParaRPr lang="cs-CZ" sz="4600" kern="1200" dirty="0"/>
        </a:p>
      </dsp:txBody>
      <dsp:txXfrm>
        <a:off x="232853" y="97425"/>
        <a:ext cx="2253422" cy="1092715"/>
      </dsp:txXfrm>
    </dsp:sp>
    <dsp:sp modelId="{7AEAB38D-F349-4507-9B83-D2C65E223AF8}">
      <dsp:nvSpPr>
        <dsp:cNvPr id="0" name=""/>
        <dsp:cNvSpPr/>
      </dsp:nvSpPr>
      <dsp:spPr>
        <a:xfrm>
          <a:off x="430999" y="1224136"/>
          <a:ext cx="168720" cy="807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7863"/>
              </a:lnTo>
              <a:lnTo>
                <a:pt x="168720" y="80786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B89725-FFB3-47C1-86A0-86DF6A48F735}">
      <dsp:nvSpPr>
        <dsp:cNvPr id="0" name=""/>
        <dsp:cNvSpPr/>
      </dsp:nvSpPr>
      <dsp:spPr>
        <a:xfrm>
          <a:off x="599719" y="1451646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>
                  <a:lumMod val="75000"/>
                </a:schemeClr>
              </a:solidFill>
            </a:rPr>
            <a:t>trvalé</a:t>
          </a:r>
          <a:endParaRPr lang="cs-CZ" sz="28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1485642"/>
        <a:ext cx="1789139" cy="1092715"/>
      </dsp:txXfrm>
    </dsp:sp>
    <dsp:sp modelId="{06BEE5A5-2231-410A-9A9C-CE95A9DA34D2}">
      <dsp:nvSpPr>
        <dsp:cNvPr id="0" name=""/>
        <dsp:cNvSpPr/>
      </dsp:nvSpPr>
      <dsp:spPr>
        <a:xfrm>
          <a:off x="430999" y="1224136"/>
          <a:ext cx="168720" cy="22587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8747"/>
              </a:lnTo>
              <a:lnTo>
                <a:pt x="168720" y="22587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C1B5CC-AB49-4103-B5BA-E8247507903B}">
      <dsp:nvSpPr>
        <dsp:cNvPr id="0" name=""/>
        <dsp:cNvSpPr/>
      </dsp:nvSpPr>
      <dsp:spPr>
        <a:xfrm>
          <a:off x="599719" y="2902530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>
                  <a:lumMod val="75000"/>
                </a:schemeClr>
              </a:solidFill>
            </a:rPr>
            <a:t>přechodné</a:t>
          </a:r>
          <a:endParaRPr lang="cs-CZ" sz="28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2936526"/>
        <a:ext cx="1789139" cy="1092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AEF18-3FE0-4FFE-B02F-3CDF7F234F67}">
      <dsp:nvSpPr>
        <dsp:cNvPr id="0" name=""/>
        <dsp:cNvSpPr/>
      </dsp:nvSpPr>
      <dsp:spPr>
        <a:xfrm>
          <a:off x="198857" y="63429"/>
          <a:ext cx="2321414" cy="1160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skupiny</a:t>
          </a:r>
          <a:endParaRPr lang="cs-CZ" sz="4600" kern="1200" dirty="0"/>
        </a:p>
      </dsp:txBody>
      <dsp:txXfrm>
        <a:off x="232853" y="97425"/>
        <a:ext cx="2253422" cy="1092715"/>
      </dsp:txXfrm>
    </dsp:sp>
    <dsp:sp modelId="{7AEAB38D-F349-4507-9B83-D2C65E223AF8}">
      <dsp:nvSpPr>
        <dsp:cNvPr id="0" name=""/>
        <dsp:cNvSpPr/>
      </dsp:nvSpPr>
      <dsp:spPr>
        <a:xfrm>
          <a:off x="430999" y="1224136"/>
          <a:ext cx="168720" cy="807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7863"/>
              </a:lnTo>
              <a:lnTo>
                <a:pt x="168720" y="80786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B89725-FFB3-47C1-86A0-86DF6A48F735}">
      <dsp:nvSpPr>
        <dsp:cNvPr id="0" name=""/>
        <dsp:cNvSpPr/>
      </dsp:nvSpPr>
      <dsp:spPr>
        <a:xfrm>
          <a:off x="599719" y="1451646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2">
                  <a:lumMod val="75000"/>
                </a:schemeClr>
              </a:solidFill>
            </a:rPr>
            <a:t>formální</a:t>
          </a:r>
          <a:endParaRPr lang="cs-CZ" sz="23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1485642"/>
        <a:ext cx="1789139" cy="1092715"/>
      </dsp:txXfrm>
    </dsp:sp>
    <dsp:sp modelId="{06BEE5A5-2231-410A-9A9C-CE95A9DA34D2}">
      <dsp:nvSpPr>
        <dsp:cNvPr id="0" name=""/>
        <dsp:cNvSpPr/>
      </dsp:nvSpPr>
      <dsp:spPr>
        <a:xfrm>
          <a:off x="430999" y="1224136"/>
          <a:ext cx="168720" cy="22587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8747"/>
              </a:lnTo>
              <a:lnTo>
                <a:pt x="168720" y="22587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C1B5CC-AB49-4103-B5BA-E8247507903B}">
      <dsp:nvSpPr>
        <dsp:cNvPr id="0" name=""/>
        <dsp:cNvSpPr/>
      </dsp:nvSpPr>
      <dsp:spPr>
        <a:xfrm>
          <a:off x="599719" y="2902530"/>
          <a:ext cx="1857131" cy="11607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2">
                  <a:lumMod val="75000"/>
                </a:schemeClr>
              </a:solidFill>
            </a:rPr>
            <a:t>neformální</a:t>
          </a:r>
          <a:endParaRPr lang="cs-CZ" sz="23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633715" y="2936526"/>
        <a:ext cx="1789139" cy="10927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BB30ADC-F598-4958-9DBE-4B489B6AC57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65942D3-60D0-4AB0-A9E2-AE42F086C7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708079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září 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VY_32_INOVACE_06_7.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Člověk a společnost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Společenské skupiny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5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954594"/>
            <a:ext cx="8568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Soubor je určen k výkladu a procvičení tématu SPOLEČENSKÉ SKUPINY</a:t>
            </a:r>
          </a:p>
          <a:p>
            <a:r>
              <a:rPr lang="cs-CZ" dirty="0" smtClean="0"/>
              <a:t>v 7. ročníku.</a:t>
            </a:r>
          </a:p>
          <a:p>
            <a:r>
              <a:rPr lang="cs-CZ" dirty="0" smtClean="0"/>
              <a:t>Pokud není uvedeno jinak další krok učiňte libovolným kliknutím na stránku.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 str. </a:t>
            </a:r>
            <a:r>
              <a:rPr lang="cs-CZ" dirty="0" smtClean="0">
                <a:solidFill>
                  <a:schemeClr val="tx1"/>
                </a:solidFill>
              </a:rPr>
              <a:t>4 - 6 pojmenujte kritérium dělení skupin, spojte </a:t>
            </a:r>
            <a:r>
              <a:rPr lang="cs-CZ" dirty="0">
                <a:solidFill>
                  <a:schemeClr val="tx1"/>
                </a:solidFill>
              </a:rPr>
              <a:t>perem příklad skupiny s příslušnou kategorií a správnost </a:t>
            </a:r>
            <a:r>
              <a:rPr lang="cs-CZ" dirty="0" smtClean="0">
                <a:solidFill>
                  <a:schemeClr val="tx1"/>
                </a:solidFill>
              </a:rPr>
              <a:t>ověřte </a:t>
            </a:r>
            <a:r>
              <a:rPr lang="cs-CZ" dirty="0">
                <a:solidFill>
                  <a:schemeClr val="tx1"/>
                </a:solidFill>
              </a:rPr>
              <a:t>kliknutím na </a:t>
            </a:r>
            <a:r>
              <a:rPr lang="cs-CZ" dirty="0" smtClean="0">
                <a:solidFill>
                  <a:schemeClr val="tx1"/>
                </a:solidFill>
              </a:rPr>
              <a:t>pojem.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914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052736"/>
            <a:ext cx="893385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0070C0"/>
                </a:solidFill>
              </a:rPr>
              <a:t>vývoj člověka od ZÁVISLOSTI k SAMOSTATNOSTI</a:t>
            </a:r>
            <a:endParaRPr lang="cs-CZ" sz="3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5390263"/>
            <a:ext cx="4485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BIOLOGICKÁ bytost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916832"/>
            <a:ext cx="4899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SPOLEČENSKÁ bytost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brab\AppData\Local\Microsoft\Windows\Temporary Internet Files\Content.IE5\GNLJE56T\MP9001785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59321"/>
            <a:ext cx="1883569" cy="2818015"/>
          </a:xfrm>
          <a:prstGeom prst="rect">
            <a:avLst/>
          </a:prstGeom>
          <a:noFill/>
          <a:effectLst>
            <a:glow>
              <a:schemeClr val="accent1">
                <a:alpha val="40000"/>
              </a:schemeClr>
            </a:glow>
            <a:reflection stA="50000" endPos="40000" dist="63500" dir="5400000" sy="-100000" algn="bl" rotWithShape="0"/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UYFQ2UZT\MP9004394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3519254" cy="2295545"/>
          </a:xfrm>
          <a:prstGeom prst="rect">
            <a:avLst/>
          </a:prstGeom>
          <a:noFill/>
          <a:effectLst>
            <a:reflection stA="50000" endPos="50000" dist="63500" dir="5400000" sy="-100000" algn="bl" rotWithShape="0"/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328612" y="3691329"/>
            <a:ext cx="3107484" cy="5539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70C0"/>
                </a:solidFill>
              </a:rPr>
              <a:t>SOCIALIZACE</a:t>
            </a:r>
            <a:endParaRPr lang="cs-CZ" sz="3000" b="1" dirty="0">
              <a:solidFill>
                <a:srgbClr val="0070C0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2339753" y="3784684"/>
            <a:ext cx="3096344" cy="364396"/>
          </a:xfrm>
          <a:prstGeom prst="homePlate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807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0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84270305"/>
              </p:ext>
            </p:extLst>
          </p:nvPr>
        </p:nvGraphicFramePr>
        <p:xfrm>
          <a:off x="107504" y="1196752"/>
          <a:ext cx="25922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2007" y="6015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Společenské skupiny můžeme dělit dle několika kritérií.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2694" y="54452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Lze vždy skupinu přiřadit jednoznačně?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1321760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diváci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94196" y="1916832"/>
            <a:ext cx="2722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parta kamarádů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06611" y="2636912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národ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44829" y="3337828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rodina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077072"/>
            <a:ext cx="1997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školní třída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4797152"/>
            <a:ext cx="1250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lidstvo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505" y="600212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Uveďte další příklady.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696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12052E-6 L -0.24253 0.3948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35" y="197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19523E-6 L -0.33142 0.09831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80" y="49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85751E-6 L -0.24548 0.25561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74" y="12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4883E-6 L -0.25538 -0.05621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78" y="-2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38793E-7 L -0.29809 -0.1115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13" y="-5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79736E-6 L -0.25729 0.00393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65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12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9" grpId="0"/>
      <p:bldP spid="19" grpId="1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47785634"/>
              </p:ext>
            </p:extLst>
          </p:nvPr>
        </p:nvGraphicFramePr>
        <p:xfrm>
          <a:off x="107504" y="1196752"/>
          <a:ext cx="25922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2007" y="6015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Společenské skupiny můžeme dělit dle několika kritérií.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2694" y="54452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Lze vždy skupinu přiřadit jednoznačně?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1321760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diváci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94196" y="1916832"/>
            <a:ext cx="2722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parta kamarádů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06611" y="2636912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národ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44829" y="3337828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rodina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077072"/>
            <a:ext cx="1997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školní třída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4797152"/>
            <a:ext cx="1250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lidstvo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5" y="600212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Uveďte další příklady.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258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12052E-6 L -0.25052 0.3948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197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19523E-6 L -0.33142 0.41314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80" y="20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85751E-6 L -0.24548 0.045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74" y="2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4883E-6 L -0.25538 -0.0037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78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38793E-7 L -0.30608 0.0458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13" y="2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79736E-6 L -0.25729 -0.3213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65" y="-160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12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9" grpId="0"/>
      <p:bldP spid="19" grpId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40187148"/>
              </p:ext>
            </p:extLst>
          </p:nvPr>
        </p:nvGraphicFramePr>
        <p:xfrm>
          <a:off x="107504" y="1196752"/>
          <a:ext cx="25922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2007" y="6015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Společenské skupiny můžeme dělit dle několika kritérií.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2694" y="5445224"/>
            <a:ext cx="9036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Lze vždy skupinu přiřadit jednoznačně?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1321760"/>
            <a:ext cx="1125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diváci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94196" y="1916832"/>
            <a:ext cx="2722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parta kamarádů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06611" y="2636912"/>
            <a:ext cx="3118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sportovní mužstvo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44829" y="3337828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rodina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077072"/>
            <a:ext cx="1997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školní třída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4797152"/>
            <a:ext cx="2919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pracovní kolektiv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5" y="600212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Uveďte další příklady.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56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12052E-6 L -0.25052 0.4263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213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19523E-6 L -0.33142 0.40273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80" y="20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751E-6 L -0.3309 -0.0485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24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4883E-6 L -0.24757 0.00671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78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38793E-7 L -0.29028 -0.20611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14" y="-103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79736E-6 L -0.33281 -0.25839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49" y="-12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12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9" grpId="0"/>
      <p:bldP spid="19" grpId="1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71552"/>
            <a:ext cx="7704856" cy="25853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Kolektiv autorů, </a:t>
            </a:r>
            <a:r>
              <a:rPr lang="cs-CZ" i="1" dirty="0"/>
              <a:t>Občanská výchova </a:t>
            </a:r>
            <a:r>
              <a:rPr lang="cs-CZ" i="1" dirty="0" smtClean="0"/>
              <a:t>7.</a:t>
            </a:r>
            <a:r>
              <a:rPr lang="cs-CZ" dirty="0" smtClean="0"/>
              <a:t>, </a:t>
            </a:r>
            <a:r>
              <a:rPr lang="cs-CZ" dirty="0"/>
              <a:t>Nakladatelství Fraus, Plzeň </a:t>
            </a:r>
            <a:r>
              <a:rPr lang="cs-CZ" dirty="0" smtClean="0"/>
              <a:t>2004 1. vydání</a:t>
            </a:r>
          </a:p>
          <a:p>
            <a:r>
              <a:rPr lang="cs-CZ" dirty="0" smtClean="0"/>
              <a:t>ISBN 80-7238-325-6.</a:t>
            </a:r>
            <a:endParaRPr lang="cs-CZ" dirty="0"/>
          </a:p>
          <a:p>
            <a:r>
              <a:rPr lang="cs-CZ" i="1" dirty="0" smtClean="0"/>
              <a:t>Ilustrace</a:t>
            </a:r>
            <a:r>
              <a:rPr lang="cs-CZ" i="1" dirty="0"/>
              <a:t>: www.office.microsoft.com</a:t>
            </a:r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PowerPoint 2010</a:t>
            </a:r>
          </a:p>
          <a:p>
            <a:r>
              <a:rPr lang="cs-CZ" dirty="0" smtClean="0"/>
              <a:t>držitel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668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370</TotalTime>
  <Words>237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39</cp:revision>
  <dcterms:created xsi:type="dcterms:W3CDTF">2011-12-12T14:30:52Z</dcterms:created>
  <dcterms:modified xsi:type="dcterms:W3CDTF">2012-06-14T14:49:55Z</dcterms:modified>
</cp:coreProperties>
</file>