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VY_32_INOVACE_11_Matematika 2.ročník_Počítání s přechodem přes desítku XI.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XI.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A91ECEA-1F18-45AF-B9CD-6C2FEF8851CF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20A3D85C-E7EA-44D2-AA63-162427E33C37}" type="parTrans" cxnId="{874AD435-46C7-4A40-98CB-E5F07C761110}">
      <dgm:prSet/>
      <dgm:spPr/>
    </dgm:pt>
    <dgm:pt modelId="{6A99BCF7-DCFB-45BB-8495-E0E3AED6C66D}" type="sibTrans" cxnId="{874AD435-46C7-4A40-98CB-E5F07C761110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1DCCE35B-CF35-4A66-BF7B-B68A26BF4E95}" type="pres">
      <dgm:prSet presAssocID="{3A91ECEA-1F18-45AF-B9CD-6C2FEF8851CF}" presName="vertSpace5" presStyleLbl="node1" presStyleIdx="3" presStyleCnt="6"/>
      <dgm:spPr/>
    </dgm:pt>
    <dgm:pt modelId="{AE780FD6-554A-42BA-9DFA-6258E82728A4}" type="pres">
      <dgm:prSet presAssocID="{3A91ECEA-1F18-45AF-B9CD-6C2FEF8851CF}" presName="circle5" presStyleLbl="node1" presStyleIdx="4" presStyleCnt="6"/>
      <dgm:spPr/>
    </dgm:pt>
    <dgm:pt modelId="{9472F52E-D807-42A4-B47F-2A173ADB5B99}" type="pres">
      <dgm:prSet presAssocID="{3A91ECEA-1F18-45AF-B9CD-6C2FEF8851CF}" presName="rect5" presStyleLbl="alignAcc1" presStyleIdx="4" presStyleCnt="6"/>
      <dgm:spPr/>
      <dgm:t>
        <a:bodyPr/>
        <a:lstStyle/>
        <a:p>
          <a:endParaRPr lang="cs-CZ"/>
        </a:p>
      </dgm:t>
    </dgm:pt>
    <dgm:pt modelId="{D1A12B79-FF6E-4122-92E6-CA80BC5475A5}" type="pres">
      <dgm:prSet presAssocID="{4C35D32F-0EAB-4CD7-82EE-45574DC2A586}" presName="vertSpace6" presStyleLbl="node1" presStyleIdx="4" presStyleCnt="6"/>
      <dgm:spPr/>
    </dgm:pt>
    <dgm:pt modelId="{9E64BD35-0DCA-4A40-A318-B3A8D0865596}" type="pres">
      <dgm:prSet presAssocID="{4C35D32F-0EAB-4CD7-82EE-45574DC2A586}" presName="circle6" presStyleLbl="node1" presStyleIdx="5" presStyleCnt="6"/>
      <dgm:spPr/>
    </dgm:pt>
    <dgm:pt modelId="{680D3987-D014-4A2C-A7F7-F4146AEE30E8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D005DB-8143-44A6-9387-507AB9AC24E2}" type="pres">
      <dgm:prSet presAssocID="{3A91ECEA-1F18-45AF-B9CD-6C2FEF8851C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7D99F-C31E-471F-B444-E5FCDC0DFC3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6108D1-CC06-4C4E-8860-894310F415AB}" type="presOf" srcId="{B651F6E3-6281-48DB-9319-2AEAFDAE7572}" destId="{619D679B-A015-4ECF-8348-D1034C574F40}" srcOrd="0" destOrd="0" presId="urn:microsoft.com/office/officeart/2005/8/layout/target3"/>
    <dgm:cxn modelId="{20F22FD7-150B-416B-A348-A8C7AE06CAD1}" type="presOf" srcId="{B651F6E3-6281-48DB-9319-2AEAFDAE7572}" destId="{6BB5E863-4638-4E1D-BFDE-399D028AC4ED}" srcOrd="1" destOrd="0" presId="urn:microsoft.com/office/officeart/2005/8/layout/target3"/>
    <dgm:cxn modelId="{D6B679BF-7182-4FA3-97DE-EED1E1486289}" type="presOf" srcId="{4C35D32F-0EAB-4CD7-82EE-45574DC2A586}" destId="{680D3987-D014-4A2C-A7F7-F4146AEE30E8}" srcOrd="0" destOrd="0" presId="urn:microsoft.com/office/officeart/2005/8/layout/target3"/>
    <dgm:cxn modelId="{6D1032C1-ABA4-4F33-9A33-80238F8D5D1A}" type="presOf" srcId="{757F3AB3-0718-4624-B441-E567A8F0AB56}" destId="{333A1088-737F-45CB-B68E-254E46348037}" srcOrd="0" destOrd="0" presId="urn:microsoft.com/office/officeart/2005/8/layout/target3"/>
    <dgm:cxn modelId="{50604338-3BFE-499B-9161-F7D377D6D1E9}" type="presOf" srcId="{D1D4F407-5343-4D3F-B5B9-D407B03CAEB4}" destId="{D005CE8C-CC26-4C3E-AC11-E15060ECD759}" srcOrd="0" destOrd="0" presId="urn:microsoft.com/office/officeart/2005/8/layout/target3"/>
    <dgm:cxn modelId="{F99A1D3D-C23C-4C04-8F94-35F9F181DC65}" type="presOf" srcId="{4C35D32F-0EAB-4CD7-82EE-45574DC2A586}" destId="{9277D99F-C31E-471F-B444-E5FCDC0DFC36}" srcOrd="1" destOrd="0" presId="urn:microsoft.com/office/officeart/2005/8/layout/target3"/>
    <dgm:cxn modelId="{79952E47-3551-47F1-99C7-6F7D1FA6B1DC}" type="presOf" srcId="{D1B46980-6531-4606-95E6-44980827E919}" destId="{2BE915AB-18AA-4053-B92C-3BFC9ED204BB}" srcOrd="1" destOrd="0" presId="urn:microsoft.com/office/officeart/2005/8/layout/target3"/>
    <dgm:cxn modelId="{BA95673B-EC43-4CA9-B3FD-E226706ED8AF}" type="presOf" srcId="{D8197B8C-B260-4A16-BDF4-0947B075E274}" destId="{25B08C86-7E15-44DC-BE7F-FFB55DD49D12}" srcOrd="0" destOrd="0" presId="urn:microsoft.com/office/officeart/2005/8/layout/target3"/>
    <dgm:cxn modelId="{2D243827-C43A-4F79-8552-F9F4311166F1}" type="presOf" srcId="{D1B46980-6531-4606-95E6-44980827E919}" destId="{6140AFEC-043D-4C43-A2F9-D0F5331DF3A3}" srcOrd="0" destOrd="0" presId="urn:microsoft.com/office/officeart/2005/8/layout/target3"/>
    <dgm:cxn modelId="{1FC6F82E-C7BB-4743-B231-8CF9992D819E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33183F-4BA4-44AD-AD4F-6AE07C928AC3}" type="presOf" srcId="{3A91ECEA-1F18-45AF-B9CD-6C2FEF8851CF}" destId="{9472F52E-D807-42A4-B47F-2A173ADB5B9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663CCA8-38F3-4672-91FD-B56EC9CDB6B9}" type="presOf" srcId="{3A91ECEA-1F18-45AF-B9CD-6C2FEF8851CF}" destId="{65D005DB-8143-44A6-9387-507AB9AC24E2}" srcOrd="1" destOrd="0" presId="urn:microsoft.com/office/officeart/2005/8/layout/target3"/>
    <dgm:cxn modelId="{9AED6632-F2F3-4831-BE7C-C9F12FAEDA32}" type="presOf" srcId="{D1D4F407-5343-4D3F-B5B9-D407B03CAEB4}" destId="{AED2198E-93D5-4001-81B4-73124B309672}" srcOrd="1" destOrd="0" presId="urn:microsoft.com/office/officeart/2005/8/layout/target3"/>
    <dgm:cxn modelId="{874AD435-46C7-4A40-98CB-E5F07C761110}" srcId="{757F3AB3-0718-4624-B441-E567A8F0AB56}" destId="{3A91ECEA-1F18-45AF-B9CD-6C2FEF8851CF}" srcOrd="4" destOrd="0" parTransId="{20A3D85C-E7EA-44D2-AA63-162427E33C37}" sibTransId="{6A99BCF7-DCFB-45BB-8495-E0E3AED6C66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AED3A28-F45E-4D50-9827-7F9022A4DB9F}" type="presParOf" srcId="{333A1088-737F-45CB-B68E-254E46348037}" destId="{F5ABB229-8D3B-4694-996A-96F23CF14429}" srcOrd="0" destOrd="0" presId="urn:microsoft.com/office/officeart/2005/8/layout/target3"/>
    <dgm:cxn modelId="{61E2CCDC-4B12-4C5A-A97A-B1502D415C6C}" type="presParOf" srcId="{333A1088-737F-45CB-B68E-254E46348037}" destId="{F41139FD-01EE-4571-8B17-4FB00FC51163}" srcOrd="1" destOrd="0" presId="urn:microsoft.com/office/officeart/2005/8/layout/target3"/>
    <dgm:cxn modelId="{BCA3A7BD-9700-456C-98D5-6C08BEE80319}" type="presParOf" srcId="{333A1088-737F-45CB-B68E-254E46348037}" destId="{D005CE8C-CC26-4C3E-AC11-E15060ECD759}" srcOrd="2" destOrd="0" presId="urn:microsoft.com/office/officeart/2005/8/layout/target3"/>
    <dgm:cxn modelId="{764CE8D3-4B02-4AD0-A956-8E249A083F29}" type="presParOf" srcId="{333A1088-737F-45CB-B68E-254E46348037}" destId="{2C702D82-9B77-49B7-9568-BB8EB47C3372}" srcOrd="3" destOrd="0" presId="urn:microsoft.com/office/officeart/2005/8/layout/target3"/>
    <dgm:cxn modelId="{F770F42C-1FF5-4B74-AE59-2814125028A8}" type="presParOf" srcId="{333A1088-737F-45CB-B68E-254E46348037}" destId="{A52A0455-90FF-4808-ABD0-F02540D31D5A}" srcOrd="4" destOrd="0" presId="urn:microsoft.com/office/officeart/2005/8/layout/target3"/>
    <dgm:cxn modelId="{3C448014-C899-4E13-B803-798095CA6BCD}" type="presParOf" srcId="{333A1088-737F-45CB-B68E-254E46348037}" destId="{6140AFEC-043D-4C43-A2F9-D0F5331DF3A3}" srcOrd="5" destOrd="0" presId="urn:microsoft.com/office/officeart/2005/8/layout/target3"/>
    <dgm:cxn modelId="{92802E79-53B0-45B2-8CE2-C2C12816F3C2}" type="presParOf" srcId="{333A1088-737F-45CB-B68E-254E46348037}" destId="{9358AC05-5D7D-4327-9F80-1AD486AEA664}" srcOrd="6" destOrd="0" presId="urn:microsoft.com/office/officeart/2005/8/layout/target3"/>
    <dgm:cxn modelId="{1086F8EC-EECF-43E1-B460-A0EA28DEF8FA}" type="presParOf" srcId="{333A1088-737F-45CB-B68E-254E46348037}" destId="{313FC574-E1CD-4FB4-B054-0B805CE0447D}" srcOrd="7" destOrd="0" presId="urn:microsoft.com/office/officeart/2005/8/layout/target3"/>
    <dgm:cxn modelId="{4E352B55-2037-45FD-B120-A6B36A535E25}" type="presParOf" srcId="{333A1088-737F-45CB-B68E-254E46348037}" destId="{619D679B-A015-4ECF-8348-D1034C574F40}" srcOrd="8" destOrd="0" presId="urn:microsoft.com/office/officeart/2005/8/layout/target3"/>
    <dgm:cxn modelId="{6DF87996-B13B-4DB0-9C60-A90F2084CCF1}" type="presParOf" srcId="{333A1088-737F-45CB-B68E-254E46348037}" destId="{322283A8-4A27-4CDA-BAE3-F381106A9174}" srcOrd="9" destOrd="0" presId="urn:microsoft.com/office/officeart/2005/8/layout/target3"/>
    <dgm:cxn modelId="{93C308F5-6B7F-4BE3-BE8F-2FF47351D34D}" type="presParOf" srcId="{333A1088-737F-45CB-B68E-254E46348037}" destId="{FFC9F71D-1B4F-4AD9-A4A6-86ADEFC8AF5C}" srcOrd="10" destOrd="0" presId="urn:microsoft.com/office/officeart/2005/8/layout/target3"/>
    <dgm:cxn modelId="{13B16126-D31B-4E15-9802-40712E9A4E54}" type="presParOf" srcId="{333A1088-737F-45CB-B68E-254E46348037}" destId="{25B08C86-7E15-44DC-BE7F-FFB55DD49D12}" srcOrd="11" destOrd="0" presId="urn:microsoft.com/office/officeart/2005/8/layout/target3"/>
    <dgm:cxn modelId="{67A70570-AFEB-41D3-A054-C9385BB1D1E6}" type="presParOf" srcId="{333A1088-737F-45CB-B68E-254E46348037}" destId="{1DCCE35B-CF35-4A66-BF7B-B68A26BF4E95}" srcOrd="12" destOrd="0" presId="urn:microsoft.com/office/officeart/2005/8/layout/target3"/>
    <dgm:cxn modelId="{3D624787-F7E6-471E-A95B-D7AFB6DACD8C}" type="presParOf" srcId="{333A1088-737F-45CB-B68E-254E46348037}" destId="{AE780FD6-554A-42BA-9DFA-6258E82728A4}" srcOrd="13" destOrd="0" presId="urn:microsoft.com/office/officeart/2005/8/layout/target3"/>
    <dgm:cxn modelId="{55855122-E2C0-4275-A035-CFD5EA05FCC4}" type="presParOf" srcId="{333A1088-737F-45CB-B68E-254E46348037}" destId="{9472F52E-D807-42A4-B47F-2A173ADB5B99}" srcOrd="14" destOrd="0" presId="urn:microsoft.com/office/officeart/2005/8/layout/target3"/>
    <dgm:cxn modelId="{5A727557-4978-4982-B339-7992D43BF0DC}" type="presParOf" srcId="{333A1088-737F-45CB-B68E-254E46348037}" destId="{D1A12B79-FF6E-4122-92E6-CA80BC5475A5}" srcOrd="15" destOrd="0" presId="urn:microsoft.com/office/officeart/2005/8/layout/target3"/>
    <dgm:cxn modelId="{14AD855A-2828-443C-8250-B2163275EF87}" type="presParOf" srcId="{333A1088-737F-45CB-B68E-254E46348037}" destId="{9E64BD35-0DCA-4A40-A318-B3A8D0865596}" srcOrd="16" destOrd="0" presId="urn:microsoft.com/office/officeart/2005/8/layout/target3"/>
    <dgm:cxn modelId="{67506810-20BA-4326-9931-537C387A07DA}" type="presParOf" srcId="{333A1088-737F-45CB-B68E-254E46348037}" destId="{680D3987-D014-4A2C-A7F7-F4146AEE30E8}" srcOrd="17" destOrd="0" presId="urn:microsoft.com/office/officeart/2005/8/layout/target3"/>
    <dgm:cxn modelId="{3C217C1C-13E4-450D-AA4D-094F612544D9}" type="presParOf" srcId="{333A1088-737F-45CB-B68E-254E46348037}" destId="{AED2198E-93D5-4001-81B4-73124B309672}" srcOrd="18" destOrd="0" presId="urn:microsoft.com/office/officeart/2005/8/layout/target3"/>
    <dgm:cxn modelId="{51FFB7A5-76F0-42B2-8B52-C78955CD12D8}" type="presParOf" srcId="{333A1088-737F-45CB-B68E-254E46348037}" destId="{2BE915AB-18AA-4053-B92C-3BFC9ED204BB}" srcOrd="19" destOrd="0" presId="urn:microsoft.com/office/officeart/2005/8/layout/target3"/>
    <dgm:cxn modelId="{A2D0847C-FBB4-4FCB-BC80-E7CBF05381E7}" type="presParOf" srcId="{333A1088-737F-45CB-B68E-254E46348037}" destId="{6BB5E863-4638-4E1D-BFDE-399D028AC4ED}" srcOrd="20" destOrd="0" presId="urn:microsoft.com/office/officeart/2005/8/layout/target3"/>
    <dgm:cxn modelId="{43C9CB94-BB64-4056-A4BC-08402F6863A0}" type="presParOf" srcId="{333A1088-737F-45CB-B68E-254E46348037}" destId="{5A5FFA88-C948-4069-8E93-59FA12366E83}" srcOrd="21" destOrd="0" presId="urn:microsoft.com/office/officeart/2005/8/layout/target3"/>
    <dgm:cxn modelId="{1FE228B8-C988-41C4-BA4D-576C3DC0C2E0}" type="presParOf" srcId="{333A1088-737F-45CB-B68E-254E46348037}" destId="{65D005DB-8143-44A6-9387-507AB9AC24E2}" srcOrd="22" destOrd="0" presId="urn:microsoft.com/office/officeart/2005/8/layout/target3"/>
    <dgm:cxn modelId="{F4A47C03-4E0F-49C1-9715-71F687C9513C}" type="presParOf" srcId="{333A1088-737F-45CB-B68E-254E46348037}" destId="{9277D99F-C31E-471F-B444-E5FCDC0DFC3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3EE753-A159-432B-B713-AFF788151454}" type="presOf" srcId="{B13CA1FE-6324-4713-911E-9C5FD4504778}" destId="{35BDD542-7556-4629-BBED-7A72745BAC54}" srcOrd="0" destOrd="0" presId="urn:microsoft.com/office/officeart/2005/8/layout/equation1"/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08A34BCC-6E85-43DF-B357-180A07CE6295}" type="presOf" srcId="{2AC08B69-0080-4F32-AD8A-7FA922747897}" destId="{29D098EB-C9BC-42DD-99B2-8FA04B4BAFE8}" srcOrd="0" destOrd="0" presId="urn:microsoft.com/office/officeart/2005/8/layout/equation1"/>
    <dgm:cxn modelId="{2456FE5D-F6AB-44D0-888A-1098BFB9AD89}" type="presOf" srcId="{0283E1A1-4C8A-4D16-924C-0AB6745ACACA}" destId="{1C5F84C5-21C3-43C0-AFFD-56B2AD0E90EF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FE4371AF-A68F-42E6-A5E1-676B8D3B0D2C}" type="presOf" srcId="{C7FD7183-7FCC-4394-A01B-2BCA6789F537}" destId="{DE8C7CBC-499F-4462-9071-03D5294915C2}" srcOrd="0" destOrd="0" presId="urn:microsoft.com/office/officeart/2005/8/layout/equation1"/>
    <dgm:cxn modelId="{6AE97E28-5766-4D9B-9049-80DA84AFACC1}" type="presOf" srcId="{0D5A0E13-B529-4C58-841F-BAFF3104F29A}" destId="{4980FF58-CFEA-4EE0-BC29-9F26F3B6B84E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44078E45-EF27-4DE4-9275-453F9C798578}" type="presOf" srcId="{DFD616F6-07F5-4FF0-A29C-372167D3FB86}" destId="{899B02A4-3AA3-4B78-B2E7-43D8C2A1C68B}" srcOrd="0" destOrd="0" presId="urn:microsoft.com/office/officeart/2005/8/layout/equation1"/>
    <dgm:cxn modelId="{BA0BAE9E-A673-41AB-9382-1F102E9F1AAB}" type="presParOf" srcId="{1C5F84C5-21C3-43C0-AFFD-56B2AD0E90EF}" destId="{899B02A4-3AA3-4B78-B2E7-43D8C2A1C68B}" srcOrd="0" destOrd="0" presId="urn:microsoft.com/office/officeart/2005/8/layout/equation1"/>
    <dgm:cxn modelId="{D8F089DE-B445-4370-8B22-B5DA344140AF}" type="presParOf" srcId="{1C5F84C5-21C3-43C0-AFFD-56B2AD0E90EF}" destId="{E836F451-2790-4AB2-BE09-83ACAC59D4EA}" srcOrd="1" destOrd="0" presId="urn:microsoft.com/office/officeart/2005/8/layout/equation1"/>
    <dgm:cxn modelId="{EC7DA070-F9F1-49E2-9CB0-E43B212DBB10}" type="presParOf" srcId="{1C5F84C5-21C3-43C0-AFFD-56B2AD0E90EF}" destId="{DE8C7CBC-499F-4462-9071-03D5294915C2}" srcOrd="2" destOrd="0" presId="urn:microsoft.com/office/officeart/2005/8/layout/equation1"/>
    <dgm:cxn modelId="{4BD9E664-27C0-4955-BFAE-FD8C24E680FA}" type="presParOf" srcId="{1C5F84C5-21C3-43C0-AFFD-56B2AD0E90EF}" destId="{901DA22B-352D-46E5-93EC-AC634ED6A13E}" srcOrd="3" destOrd="0" presId="urn:microsoft.com/office/officeart/2005/8/layout/equation1"/>
    <dgm:cxn modelId="{F12B7113-F3B4-4C9F-928D-FA14C63E5476}" type="presParOf" srcId="{1C5F84C5-21C3-43C0-AFFD-56B2AD0E90EF}" destId="{35BDD542-7556-4629-BBED-7A72745BAC54}" srcOrd="4" destOrd="0" presId="urn:microsoft.com/office/officeart/2005/8/layout/equation1"/>
    <dgm:cxn modelId="{664F8BCE-5B29-46BB-BC53-468B3BEC3EE9}" type="presParOf" srcId="{1C5F84C5-21C3-43C0-AFFD-56B2AD0E90EF}" destId="{F57DA36D-B94D-447E-AC8E-D4F259E03FE4}" srcOrd="5" destOrd="0" presId="urn:microsoft.com/office/officeart/2005/8/layout/equation1"/>
    <dgm:cxn modelId="{81529BD8-A682-4F1F-9E85-6E81C259CB05}" type="presParOf" srcId="{1C5F84C5-21C3-43C0-AFFD-56B2AD0E90EF}" destId="{29D098EB-C9BC-42DD-99B2-8FA04B4BAFE8}" srcOrd="6" destOrd="0" presId="urn:microsoft.com/office/officeart/2005/8/layout/equation1"/>
    <dgm:cxn modelId="{00227480-0F04-4EB3-9F96-CB1E1CCC664E}" type="presParOf" srcId="{1C5F84C5-21C3-43C0-AFFD-56B2AD0E90EF}" destId="{887FD4F7-FF1D-46D9-8AE8-37D14A92BD03}" srcOrd="7" destOrd="0" presId="urn:microsoft.com/office/officeart/2005/8/layout/equation1"/>
    <dgm:cxn modelId="{35673293-FC2F-487B-A14A-B9BC056C08A9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937672-226E-420B-B2EF-9FB2D115B4D1}" type="presOf" srcId="{0D5A0E13-B529-4C58-841F-BAFF3104F29A}" destId="{4980FF58-CFEA-4EE0-BC29-9F26F3B6B84E}" srcOrd="0" destOrd="0" presId="urn:microsoft.com/office/officeart/2005/8/layout/equation1"/>
    <dgm:cxn modelId="{EFD9C2ED-7A7A-4732-8237-8C369B8F6DA1}" type="presOf" srcId="{B13CA1FE-6324-4713-911E-9C5FD4504778}" destId="{35BDD542-7556-4629-BBED-7A72745BAC54}" srcOrd="0" destOrd="0" presId="urn:microsoft.com/office/officeart/2005/8/layout/equation1"/>
    <dgm:cxn modelId="{768D6EDE-B7FB-4813-B396-F61F7D96282F}" type="presOf" srcId="{2AC08B69-0080-4F32-AD8A-7FA922747897}" destId="{29D098EB-C9BC-42DD-99B2-8FA04B4BAFE8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08176337-FF20-4AB2-9E55-9367C585ADB5}" type="presOf" srcId="{0283E1A1-4C8A-4D16-924C-0AB6745ACACA}" destId="{1C5F84C5-21C3-43C0-AFFD-56B2AD0E90EF}" srcOrd="0" destOrd="0" presId="urn:microsoft.com/office/officeart/2005/8/layout/equation1"/>
    <dgm:cxn modelId="{C3C961C3-28E3-4817-A972-164F5A73F3A5}" type="presOf" srcId="{DFD616F6-07F5-4FF0-A29C-372167D3FB86}" destId="{899B02A4-3AA3-4B78-B2E7-43D8C2A1C68B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63137985-31F7-4FE4-BDBF-DD5E99D4FFF4}" type="presOf" srcId="{C7FD7183-7FCC-4394-A01B-2BCA6789F537}" destId="{DE8C7CBC-499F-4462-9071-03D5294915C2}" srcOrd="0" destOrd="0" presId="urn:microsoft.com/office/officeart/2005/8/layout/equation1"/>
    <dgm:cxn modelId="{A6EA0C77-EDE1-4FA3-9B1F-F5EC94BF8A34}" type="presParOf" srcId="{1C5F84C5-21C3-43C0-AFFD-56B2AD0E90EF}" destId="{899B02A4-3AA3-4B78-B2E7-43D8C2A1C68B}" srcOrd="0" destOrd="0" presId="urn:microsoft.com/office/officeart/2005/8/layout/equation1"/>
    <dgm:cxn modelId="{E39DD531-C032-45BA-BB48-456291225F75}" type="presParOf" srcId="{1C5F84C5-21C3-43C0-AFFD-56B2AD0E90EF}" destId="{E836F451-2790-4AB2-BE09-83ACAC59D4EA}" srcOrd="1" destOrd="0" presId="urn:microsoft.com/office/officeart/2005/8/layout/equation1"/>
    <dgm:cxn modelId="{A59A9E72-C899-436F-AB0B-A2B61198CCEF}" type="presParOf" srcId="{1C5F84C5-21C3-43C0-AFFD-56B2AD0E90EF}" destId="{DE8C7CBC-499F-4462-9071-03D5294915C2}" srcOrd="2" destOrd="0" presId="urn:microsoft.com/office/officeart/2005/8/layout/equation1"/>
    <dgm:cxn modelId="{A85CEAC8-0268-4706-9C51-2197D104BE55}" type="presParOf" srcId="{1C5F84C5-21C3-43C0-AFFD-56B2AD0E90EF}" destId="{901DA22B-352D-46E5-93EC-AC634ED6A13E}" srcOrd="3" destOrd="0" presId="urn:microsoft.com/office/officeart/2005/8/layout/equation1"/>
    <dgm:cxn modelId="{49A6EB0C-E75D-442F-BA82-AB7B9ED170CC}" type="presParOf" srcId="{1C5F84C5-21C3-43C0-AFFD-56B2AD0E90EF}" destId="{35BDD542-7556-4629-BBED-7A72745BAC54}" srcOrd="4" destOrd="0" presId="urn:microsoft.com/office/officeart/2005/8/layout/equation1"/>
    <dgm:cxn modelId="{3B06980C-9CBE-46D0-A979-D1298EF9781B}" type="presParOf" srcId="{1C5F84C5-21C3-43C0-AFFD-56B2AD0E90EF}" destId="{F57DA36D-B94D-447E-AC8E-D4F259E03FE4}" srcOrd="5" destOrd="0" presId="urn:microsoft.com/office/officeart/2005/8/layout/equation1"/>
    <dgm:cxn modelId="{6ED0694D-6FBE-4934-A08B-1EF3D6211255}" type="presParOf" srcId="{1C5F84C5-21C3-43C0-AFFD-56B2AD0E90EF}" destId="{29D098EB-C9BC-42DD-99B2-8FA04B4BAFE8}" srcOrd="6" destOrd="0" presId="urn:microsoft.com/office/officeart/2005/8/layout/equation1"/>
    <dgm:cxn modelId="{E01B9EE9-F2C3-43D3-9149-EAFDCC9AE94A}" type="presParOf" srcId="{1C5F84C5-21C3-43C0-AFFD-56B2AD0E90EF}" destId="{887FD4F7-FF1D-46D9-8AE8-37D14A92BD03}" srcOrd="7" destOrd="0" presId="urn:microsoft.com/office/officeart/2005/8/layout/equation1"/>
    <dgm:cxn modelId="{8BDA6C22-93E3-4021-9F88-94147BAA0C23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D98CFC-440C-41D0-854A-4404EF08BE9A}" type="presOf" srcId="{B13CA1FE-6324-4713-911E-9C5FD4504778}" destId="{35BDD542-7556-4629-BBED-7A72745BAC54}" srcOrd="0" destOrd="0" presId="urn:microsoft.com/office/officeart/2005/8/layout/equation1"/>
    <dgm:cxn modelId="{E036BCD7-4124-4E21-BF82-C5C38E16674A}" type="presOf" srcId="{0283E1A1-4C8A-4D16-924C-0AB6745ACACA}" destId="{1C5F84C5-21C3-43C0-AFFD-56B2AD0E90EF}" srcOrd="0" destOrd="0" presId="urn:microsoft.com/office/officeart/2005/8/layout/equation1"/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A94CDF67-FA2F-405D-90C3-FE3D95127090}" type="presOf" srcId="{2AC08B69-0080-4F32-AD8A-7FA922747897}" destId="{29D098EB-C9BC-42DD-99B2-8FA04B4BAFE8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C8339C9D-E91A-4D5D-91E6-D28EE00DC64B}" type="presOf" srcId="{C7FD7183-7FCC-4394-A01B-2BCA6789F537}" destId="{DE8C7CBC-499F-4462-9071-03D5294915C2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56569798-E15A-4614-9E47-985F2D65DB6D}" type="presOf" srcId="{0D5A0E13-B529-4C58-841F-BAFF3104F29A}" destId="{4980FF58-CFEA-4EE0-BC29-9F26F3B6B84E}" srcOrd="0" destOrd="0" presId="urn:microsoft.com/office/officeart/2005/8/layout/equation1"/>
    <dgm:cxn modelId="{79D32986-9F5C-45FC-BE2C-652DEA3E9CAA}" type="presOf" srcId="{DFD616F6-07F5-4FF0-A29C-372167D3FB86}" destId="{899B02A4-3AA3-4B78-B2E7-43D8C2A1C68B}" srcOrd="0" destOrd="0" presId="urn:microsoft.com/office/officeart/2005/8/layout/equation1"/>
    <dgm:cxn modelId="{C1B325D9-6F7B-4FAC-822F-A8AA1B8C3A43}" type="presParOf" srcId="{1C5F84C5-21C3-43C0-AFFD-56B2AD0E90EF}" destId="{899B02A4-3AA3-4B78-B2E7-43D8C2A1C68B}" srcOrd="0" destOrd="0" presId="urn:microsoft.com/office/officeart/2005/8/layout/equation1"/>
    <dgm:cxn modelId="{F7E2031A-32A8-4476-A667-1CBA499D6E3C}" type="presParOf" srcId="{1C5F84C5-21C3-43C0-AFFD-56B2AD0E90EF}" destId="{E836F451-2790-4AB2-BE09-83ACAC59D4EA}" srcOrd="1" destOrd="0" presId="urn:microsoft.com/office/officeart/2005/8/layout/equation1"/>
    <dgm:cxn modelId="{87A8AFC9-784A-456C-84E3-CE2AF6B2333E}" type="presParOf" srcId="{1C5F84C5-21C3-43C0-AFFD-56B2AD0E90EF}" destId="{DE8C7CBC-499F-4462-9071-03D5294915C2}" srcOrd="2" destOrd="0" presId="urn:microsoft.com/office/officeart/2005/8/layout/equation1"/>
    <dgm:cxn modelId="{EC0CF6EC-389C-404F-92DC-D8048142F01D}" type="presParOf" srcId="{1C5F84C5-21C3-43C0-AFFD-56B2AD0E90EF}" destId="{901DA22B-352D-46E5-93EC-AC634ED6A13E}" srcOrd="3" destOrd="0" presId="urn:microsoft.com/office/officeart/2005/8/layout/equation1"/>
    <dgm:cxn modelId="{F277C097-B24F-4744-AF40-628C98222510}" type="presParOf" srcId="{1C5F84C5-21C3-43C0-AFFD-56B2AD0E90EF}" destId="{35BDD542-7556-4629-BBED-7A72745BAC54}" srcOrd="4" destOrd="0" presId="urn:microsoft.com/office/officeart/2005/8/layout/equation1"/>
    <dgm:cxn modelId="{2C958C5B-AAE7-4153-98A6-AB5FAB53EA3D}" type="presParOf" srcId="{1C5F84C5-21C3-43C0-AFFD-56B2AD0E90EF}" destId="{F57DA36D-B94D-447E-AC8E-D4F259E03FE4}" srcOrd="5" destOrd="0" presId="urn:microsoft.com/office/officeart/2005/8/layout/equation1"/>
    <dgm:cxn modelId="{8AD15034-6F85-49AF-819A-CB87911C808A}" type="presParOf" srcId="{1C5F84C5-21C3-43C0-AFFD-56B2AD0E90EF}" destId="{29D098EB-C9BC-42DD-99B2-8FA04B4BAFE8}" srcOrd="6" destOrd="0" presId="urn:microsoft.com/office/officeart/2005/8/layout/equation1"/>
    <dgm:cxn modelId="{A0D97A32-D9CD-4EF8-8B84-4F5DDC69B053}" type="presParOf" srcId="{1C5F84C5-21C3-43C0-AFFD-56B2AD0E90EF}" destId="{887FD4F7-FF1D-46D9-8AE8-37D14A92BD03}" srcOrd="7" destOrd="0" presId="urn:microsoft.com/office/officeart/2005/8/layout/equation1"/>
    <dgm:cxn modelId="{6BEF0FA1-420E-4A15-82D0-61090162B14D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65AE136D-5AA5-4694-BF21-4260F4D64DD5}" type="presOf" srcId="{C7FD7183-7FCC-4394-A01B-2BCA6789F537}" destId="{DE8C7CBC-499F-4462-9071-03D5294915C2}" srcOrd="0" destOrd="0" presId="urn:microsoft.com/office/officeart/2005/8/layout/equation1"/>
    <dgm:cxn modelId="{5493926D-FB0B-4F64-AF6F-3F4B605DEAC7}" type="presOf" srcId="{DFD616F6-07F5-4FF0-A29C-372167D3FB86}" destId="{899B02A4-3AA3-4B78-B2E7-43D8C2A1C68B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1932F33B-0FB2-47EC-9B96-E771B9C91732}" type="presOf" srcId="{B13CA1FE-6324-4713-911E-9C5FD4504778}" destId="{35BDD542-7556-4629-BBED-7A72745BAC54}" srcOrd="0" destOrd="0" presId="urn:microsoft.com/office/officeart/2005/8/layout/equation1"/>
    <dgm:cxn modelId="{322959B2-F4FA-482F-99CF-3225FAEB9DAA}" type="presOf" srcId="{0283E1A1-4C8A-4D16-924C-0AB6745ACACA}" destId="{1C5F84C5-21C3-43C0-AFFD-56B2AD0E90EF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69B19F94-73D3-4538-91B3-E4D1A492B04E}" type="presOf" srcId="{2AC08B69-0080-4F32-AD8A-7FA922747897}" destId="{29D098EB-C9BC-42DD-99B2-8FA04B4BAFE8}" srcOrd="0" destOrd="0" presId="urn:microsoft.com/office/officeart/2005/8/layout/equation1"/>
    <dgm:cxn modelId="{EAEE4C9F-9888-485A-AC0B-B14A773F9C1C}" type="presOf" srcId="{0D5A0E13-B529-4C58-841F-BAFF3104F29A}" destId="{4980FF58-CFEA-4EE0-BC29-9F26F3B6B84E}" srcOrd="0" destOrd="0" presId="urn:microsoft.com/office/officeart/2005/8/layout/equation1"/>
    <dgm:cxn modelId="{080E692A-9FCA-43B0-9B9B-6809DAD98A63}" type="presParOf" srcId="{1C5F84C5-21C3-43C0-AFFD-56B2AD0E90EF}" destId="{899B02A4-3AA3-4B78-B2E7-43D8C2A1C68B}" srcOrd="0" destOrd="0" presId="urn:microsoft.com/office/officeart/2005/8/layout/equation1"/>
    <dgm:cxn modelId="{D3D647D4-3D6C-4107-8AED-E1EFD85F6BD3}" type="presParOf" srcId="{1C5F84C5-21C3-43C0-AFFD-56B2AD0E90EF}" destId="{E836F451-2790-4AB2-BE09-83ACAC59D4EA}" srcOrd="1" destOrd="0" presId="urn:microsoft.com/office/officeart/2005/8/layout/equation1"/>
    <dgm:cxn modelId="{2BF883E5-0F2E-4727-95A4-BAD6003302F7}" type="presParOf" srcId="{1C5F84C5-21C3-43C0-AFFD-56B2AD0E90EF}" destId="{DE8C7CBC-499F-4462-9071-03D5294915C2}" srcOrd="2" destOrd="0" presId="urn:microsoft.com/office/officeart/2005/8/layout/equation1"/>
    <dgm:cxn modelId="{FC588633-7B19-4EC4-875A-4794496B3EE2}" type="presParOf" srcId="{1C5F84C5-21C3-43C0-AFFD-56B2AD0E90EF}" destId="{901DA22B-352D-46E5-93EC-AC634ED6A13E}" srcOrd="3" destOrd="0" presId="urn:microsoft.com/office/officeart/2005/8/layout/equation1"/>
    <dgm:cxn modelId="{2BCA6463-9A94-4319-8CAD-CA8102E1956B}" type="presParOf" srcId="{1C5F84C5-21C3-43C0-AFFD-56B2AD0E90EF}" destId="{35BDD542-7556-4629-BBED-7A72745BAC54}" srcOrd="4" destOrd="0" presId="urn:microsoft.com/office/officeart/2005/8/layout/equation1"/>
    <dgm:cxn modelId="{3FC025BD-1559-465F-BD0C-C44D85332D78}" type="presParOf" srcId="{1C5F84C5-21C3-43C0-AFFD-56B2AD0E90EF}" destId="{F57DA36D-B94D-447E-AC8E-D4F259E03FE4}" srcOrd="5" destOrd="0" presId="urn:microsoft.com/office/officeart/2005/8/layout/equation1"/>
    <dgm:cxn modelId="{90336304-C3BC-4F28-830F-6CB0A1B5EFA6}" type="presParOf" srcId="{1C5F84C5-21C3-43C0-AFFD-56B2AD0E90EF}" destId="{29D098EB-C9BC-42DD-99B2-8FA04B4BAFE8}" srcOrd="6" destOrd="0" presId="urn:microsoft.com/office/officeart/2005/8/layout/equation1"/>
    <dgm:cxn modelId="{24E79B19-335D-442C-B869-99DB5B4EBB03}" type="presParOf" srcId="{1C5F84C5-21C3-43C0-AFFD-56B2AD0E90EF}" destId="{887FD4F7-FF1D-46D9-8AE8-37D14A92BD03}" srcOrd="7" destOrd="0" presId="urn:microsoft.com/office/officeart/2005/8/layout/equation1"/>
    <dgm:cxn modelId="{847F6829-6ADE-42D0-8C22-5BD2EFF06FD9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43DE9B-0857-4178-90FE-8089FB2E2E0B}" type="presOf" srcId="{0D5A0E13-B529-4C58-841F-BAFF3104F29A}" destId="{4980FF58-CFEA-4EE0-BC29-9F26F3B6B84E}" srcOrd="0" destOrd="0" presId="urn:microsoft.com/office/officeart/2005/8/layout/equation1"/>
    <dgm:cxn modelId="{8C591E3D-5983-4464-AE49-95C6D435CE5E}" type="presOf" srcId="{DFD616F6-07F5-4FF0-A29C-372167D3FB86}" destId="{899B02A4-3AA3-4B78-B2E7-43D8C2A1C68B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BB4888F8-C38F-4E44-9D2C-FEA7BA64DD48}" type="presOf" srcId="{0283E1A1-4C8A-4D16-924C-0AB6745ACACA}" destId="{1C5F84C5-21C3-43C0-AFFD-56B2AD0E90EF}" srcOrd="0" destOrd="0" presId="urn:microsoft.com/office/officeart/2005/8/layout/equation1"/>
    <dgm:cxn modelId="{970A1BCE-92A1-406C-80F9-51FB73EC3108}" type="presOf" srcId="{2AC08B69-0080-4F32-AD8A-7FA922747897}" destId="{29D098EB-C9BC-42DD-99B2-8FA04B4BAFE8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0C5027E3-E3C6-45D1-AB09-9E47D8286482}" type="presOf" srcId="{C7FD7183-7FCC-4394-A01B-2BCA6789F537}" destId="{DE8C7CBC-499F-4462-9071-03D5294915C2}" srcOrd="0" destOrd="0" presId="urn:microsoft.com/office/officeart/2005/8/layout/equation1"/>
    <dgm:cxn modelId="{CE5051E8-AA84-4C78-9A3D-34E283A7765D}" type="presOf" srcId="{B13CA1FE-6324-4713-911E-9C5FD4504778}" destId="{35BDD542-7556-4629-BBED-7A72745BAC54}" srcOrd="0" destOrd="0" presId="urn:microsoft.com/office/officeart/2005/8/layout/equation1"/>
    <dgm:cxn modelId="{B7BC4219-ECA1-4F76-986B-8F125B2C4E32}" type="presParOf" srcId="{1C5F84C5-21C3-43C0-AFFD-56B2AD0E90EF}" destId="{899B02A4-3AA3-4B78-B2E7-43D8C2A1C68B}" srcOrd="0" destOrd="0" presId="urn:microsoft.com/office/officeart/2005/8/layout/equation1"/>
    <dgm:cxn modelId="{68BC8DCE-96D2-4250-9E60-5EBF7A1A3C5C}" type="presParOf" srcId="{1C5F84C5-21C3-43C0-AFFD-56B2AD0E90EF}" destId="{E836F451-2790-4AB2-BE09-83ACAC59D4EA}" srcOrd="1" destOrd="0" presId="urn:microsoft.com/office/officeart/2005/8/layout/equation1"/>
    <dgm:cxn modelId="{F904C002-E6E6-4C7F-8651-F76CDC2784D2}" type="presParOf" srcId="{1C5F84C5-21C3-43C0-AFFD-56B2AD0E90EF}" destId="{DE8C7CBC-499F-4462-9071-03D5294915C2}" srcOrd="2" destOrd="0" presId="urn:microsoft.com/office/officeart/2005/8/layout/equation1"/>
    <dgm:cxn modelId="{AA928309-41E4-4D45-8917-4782850311A6}" type="presParOf" srcId="{1C5F84C5-21C3-43C0-AFFD-56B2AD0E90EF}" destId="{901DA22B-352D-46E5-93EC-AC634ED6A13E}" srcOrd="3" destOrd="0" presId="urn:microsoft.com/office/officeart/2005/8/layout/equation1"/>
    <dgm:cxn modelId="{11E71014-F86C-4D89-B5C1-31364F5BA304}" type="presParOf" srcId="{1C5F84C5-21C3-43C0-AFFD-56B2AD0E90EF}" destId="{35BDD542-7556-4629-BBED-7A72745BAC54}" srcOrd="4" destOrd="0" presId="urn:microsoft.com/office/officeart/2005/8/layout/equation1"/>
    <dgm:cxn modelId="{68A59A6F-BB90-4DF3-9DDF-88CB84AB2539}" type="presParOf" srcId="{1C5F84C5-21C3-43C0-AFFD-56B2AD0E90EF}" destId="{F57DA36D-B94D-447E-AC8E-D4F259E03FE4}" srcOrd="5" destOrd="0" presId="urn:microsoft.com/office/officeart/2005/8/layout/equation1"/>
    <dgm:cxn modelId="{E49D9CBB-D70F-461B-8C12-7110F692A9DE}" type="presParOf" srcId="{1C5F84C5-21C3-43C0-AFFD-56B2AD0E90EF}" destId="{29D098EB-C9BC-42DD-99B2-8FA04B4BAFE8}" srcOrd="6" destOrd="0" presId="urn:microsoft.com/office/officeart/2005/8/layout/equation1"/>
    <dgm:cxn modelId="{05FDD9F1-3CB3-4188-AF2E-0AD0FD4087D7}" type="presParOf" srcId="{1C5F84C5-21C3-43C0-AFFD-56B2AD0E90EF}" destId="{887FD4F7-FF1D-46D9-8AE8-37D14A92BD03}" srcOrd="7" destOrd="0" presId="urn:microsoft.com/office/officeart/2005/8/layout/equation1"/>
    <dgm:cxn modelId="{532E1D29-4F74-4DAB-98C3-2C55FF3F2A93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EE77D5-7A59-4843-BA7E-3C95A203EF75}" type="presOf" srcId="{B13CA1FE-6324-4713-911E-9C5FD4504778}" destId="{35BDD542-7556-4629-BBED-7A72745BAC54}" srcOrd="0" destOrd="0" presId="urn:microsoft.com/office/officeart/2005/8/layout/equation1"/>
    <dgm:cxn modelId="{679449FC-08FE-499A-8B72-7FFC3E4CDC1E}" type="presOf" srcId="{0283E1A1-4C8A-4D16-924C-0AB6745ACACA}" destId="{1C5F84C5-21C3-43C0-AFFD-56B2AD0E90EF}" srcOrd="0" destOrd="0" presId="urn:microsoft.com/office/officeart/2005/8/layout/equation1"/>
    <dgm:cxn modelId="{C1167394-599F-47B0-9015-8817F4530D92}" type="presOf" srcId="{DFD616F6-07F5-4FF0-A29C-372167D3FB86}" destId="{899B02A4-3AA3-4B78-B2E7-43D8C2A1C68B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66B68293-76C7-4AE6-AF46-67F3A71D555B}" type="presOf" srcId="{2AC08B69-0080-4F32-AD8A-7FA922747897}" destId="{29D098EB-C9BC-42DD-99B2-8FA04B4BAFE8}" srcOrd="0" destOrd="0" presId="urn:microsoft.com/office/officeart/2005/8/layout/equation1"/>
    <dgm:cxn modelId="{B384CDAC-C051-446E-9CBB-26830C8221F2}" type="presOf" srcId="{C7FD7183-7FCC-4394-A01B-2BCA6789F537}" destId="{DE8C7CBC-499F-4462-9071-03D5294915C2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AA5634AC-9EB2-4A7C-92B7-9AD9CB712933}" type="presOf" srcId="{0D5A0E13-B529-4C58-841F-BAFF3104F29A}" destId="{4980FF58-CFEA-4EE0-BC29-9F26F3B6B84E}" srcOrd="0" destOrd="0" presId="urn:microsoft.com/office/officeart/2005/8/layout/equation1"/>
    <dgm:cxn modelId="{2564D04D-B887-425E-879F-C241BCA6D0EB}" type="presParOf" srcId="{1C5F84C5-21C3-43C0-AFFD-56B2AD0E90EF}" destId="{899B02A4-3AA3-4B78-B2E7-43D8C2A1C68B}" srcOrd="0" destOrd="0" presId="urn:microsoft.com/office/officeart/2005/8/layout/equation1"/>
    <dgm:cxn modelId="{1D66AAD9-37EC-4D08-96EB-74D8F1713166}" type="presParOf" srcId="{1C5F84C5-21C3-43C0-AFFD-56B2AD0E90EF}" destId="{E836F451-2790-4AB2-BE09-83ACAC59D4EA}" srcOrd="1" destOrd="0" presId="urn:microsoft.com/office/officeart/2005/8/layout/equation1"/>
    <dgm:cxn modelId="{CB544A7C-D69E-4430-BD90-B9BE8BE42E3E}" type="presParOf" srcId="{1C5F84C5-21C3-43C0-AFFD-56B2AD0E90EF}" destId="{DE8C7CBC-499F-4462-9071-03D5294915C2}" srcOrd="2" destOrd="0" presId="urn:microsoft.com/office/officeart/2005/8/layout/equation1"/>
    <dgm:cxn modelId="{80757DA1-C677-4671-BC36-0BC2D3184A68}" type="presParOf" srcId="{1C5F84C5-21C3-43C0-AFFD-56B2AD0E90EF}" destId="{901DA22B-352D-46E5-93EC-AC634ED6A13E}" srcOrd="3" destOrd="0" presId="urn:microsoft.com/office/officeart/2005/8/layout/equation1"/>
    <dgm:cxn modelId="{1109FF9F-F09C-4D3E-B2CD-8CA6EC13C092}" type="presParOf" srcId="{1C5F84C5-21C3-43C0-AFFD-56B2AD0E90EF}" destId="{35BDD542-7556-4629-BBED-7A72745BAC54}" srcOrd="4" destOrd="0" presId="urn:microsoft.com/office/officeart/2005/8/layout/equation1"/>
    <dgm:cxn modelId="{C5D0A0FA-8039-4C37-84C9-DE8B1DF781EC}" type="presParOf" srcId="{1C5F84C5-21C3-43C0-AFFD-56B2AD0E90EF}" destId="{F57DA36D-B94D-447E-AC8E-D4F259E03FE4}" srcOrd="5" destOrd="0" presId="urn:microsoft.com/office/officeart/2005/8/layout/equation1"/>
    <dgm:cxn modelId="{C9C0B095-76ED-4198-B637-51403E1A86C5}" type="presParOf" srcId="{1C5F84C5-21C3-43C0-AFFD-56B2AD0E90EF}" destId="{29D098EB-C9BC-42DD-99B2-8FA04B4BAFE8}" srcOrd="6" destOrd="0" presId="urn:microsoft.com/office/officeart/2005/8/layout/equation1"/>
    <dgm:cxn modelId="{904D4F79-D850-4098-AD09-18120697AA65}" type="presParOf" srcId="{1C5F84C5-21C3-43C0-AFFD-56B2AD0E90EF}" destId="{887FD4F7-FF1D-46D9-8AE8-37D14A92BD03}" srcOrd="7" destOrd="0" presId="urn:microsoft.com/office/officeart/2005/8/layout/equation1"/>
    <dgm:cxn modelId="{CAB76C28-584B-437E-B1B9-50A41748A403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69DCC3-AD07-4D86-9B24-05AC069B0A4D}" type="presOf" srcId="{2AC08B69-0080-4F32-AD8A-7FA922747897}" destId="{29D098EB-C9BC-42DD-99B2-8FA04B4BAFE8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F7E4D37B-50EA-41C5-AC37-79CA8444FB03}" type="presOf" srcId="{DFD616F6-07F5-4FF0-A29C-372167D3FB86}" destId="{899B02A4-3AA3-4B78-B2E7-43D8C2A1C68B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DAAC84B6-5ECF-4994-92D4-A015F74B86B1}" type="presOf" srcId="{0D5A0E13-B529-4C58-841F-BAFF3104F29A}" destId="{4980FF58-CFEA-4EE0-BC29-9F26F3B6B84E}" srcOrd="0" destOrd="0" presId="urn:microsoft.com/office/officeart/2005/8/layout/equation1"/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9C0575CA-244E-4FC7-96E2-49047BE82905}" type="presOf" srcId="{0283E1A1-4C8A-4D16-924C-0AB6745ACACA}" destId="{1C5F84C5-21C3-43C0-AFFD-56B2AD0E90EF}" srcOrd="0" destOrd="0" presId="urn:microsoft.com/office/officeart/2005/8/layout/equation1"/>
    <dgm:cxn modelId="{32102ECB-1BDE-4268-B7B9-12AEDEA1F807}" type="presOf" srcId="{C7FD7183-7FCC-4394-A01B-2BCA6789F537}" destId="{DE8C7CBC-499F-4462-9071-03D5294915C2}" srcOrd="0" destOrd="0" presId="urn:microsoft.com/office/officeart/2005/8/layout/equation1"/>
    <dgm:cxn modelId="{CB5E050A-E2F5-4F76-92C9-BD91976BE175}" type="presOf" srcId="{B13CA1FE-6324-4713-911E-9C5FD4504778}" destId="{35BDD542-7556-4629-BBED-7A72745BAC54}" srcOrd="0" destOrd="0" presId="urn:microsoft.com/office/officeart/2005/8/layout/equation1"/>
    <dgm:cxn modelId="{AD92303A-B977-44D7-906F-1CE440FAF1C6}" type="presParOf" srcId="{1C5F84C5-21C3-43C0-AFFD-56B2AD0E90EF}" destId="{899B02A4-3AA3-4B78-B2E7-43D8C2A1C68B}" srcOrd="0" destOrd="0" presId="urn:microsoft.com/office/officeart/2005/8/layout/equation1"/>
    <dgm:cxn modelId="{46F73E78-A95A-4801-A9C3-AA56E5729CEA}" type="presParOf" srcId="{1C5F84C5-21C3-43C0-AFFD-56B2AD0E90EF}" destId="{E836F451-2790-4AB2-BE09-83ACAC59D4EA}" srcOrd="1" destOrd="0" presId="urn:microsoft.com/office/officeart/2005/8/layout/equation1"/>
    <dgm:cxn modelId="{DB046FED-7E8B-4B40-B133-FDCA3DE64574}" type="presParOf" srcId="{1C5F84C5-21C3-43C0-AFFD-56B2AD0E90EF}" destId="{DE8C7CBC-499F-4462-9071-03D5294915C2}" srcOrd="2" destOrd="0" presId="urn:microsoft.com/office/officeart/2005/8/layout/equation1"/>
    <dgm:cxn modelId="{A4B5A8A3-DCDB-4647-A92E-10DB50D86CBC}" type="presParOf" srcId="{1C5F84C5-21C3-43C0-AFFD-56B2AD0E90EF}" destId="{901DA22B-352D-46E5-93EC-AC634ED6A13E}" srcOrd="3" destOrd="0" presId="urn:microsoft.com/office/officeart/2005/8/layout/equation1"/>
    <dgm:cxn modelId="{CEF874AB-5C32-4DBA-8FBD-B02A697AFA41}" type="presParOf" srcId="{1C5F84C5-21C3-43C0-AFFD-56B2AD0E90EF}" destId="{35BDD542-7556-4629-BBED-7A72745BAC54}" srcOrd="4" destOrd="0" presId="urn:microsoft.com/office/officeart/2005/8/layout/equation1"/>
    <dgm:cxn modelId="{4F475BC1-4A95-490A-BF07-E971C58187F4}" type="presParOf" srcId="{1C5F84C5-21C3-43C0-AFFD-56B2AD0E90EF}" destId="{F57DA36D-B94D-447E-AC8E-D4F259E03FE4}" srcOrd="5" destOrd="0" presId="urn:microsoft.com/office/officeart/2005/8/layout/equation1"/>
    <dgm:cxn modelId="{3EF5117F-9142-439D-B368-ED0DE56D8C27}" type="presParOf" srcId="{1C5F84C5-21C3-43C0-AFFD-56B2AD0E90EF}" destId="{29D098EB-C9BC-42DD-99B2-8FA04B4BAFE8}" srcOrd="6" destOrd="0" presId="urn:microsoft.com/office/officeart/2005/8/layout/equation1"/>
    <dgm:cxn modelId="{021A90C1-8478-40C5-92E1-DBC3971C1CE4}" type="presParOf" srcId="{1C5F84C5-21C3-43C0-AFFD-56B2AD0E90EF}" destId="{887FD4F7-FF1D-46D9-8AE8-37D14A92BD03}" srcOrd="7" destOrd="0" presId="urn:microsoft.com/office/officeart/2005/8/layout/equation1"/>
    <dgm:cxn modelId="{5BA816C0-D8F1-4E10-A6D9-B5C44BFD044D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283E1A1-4C8A-4D16-924C-0AB6745ACACA}" type="doc">
      <dgm:prSet loTypeId="urn:microsoft.com/office/officeart/2005/8/layout/equation1" loCatId="relationship" qsTypeId="urn:microsoft.com/office/officeart/2005/8/quickstyle/3d1" qsCatId="3D" csTypeId="urn:microsoft.com/office/officeart/2005/8/colors/accent0_2" csCatId="mainScheme" phldr="1"/>
      <dgm:spPr/>
    </dgm:pt>
    <dgm:pt modelId="{DFD616F6-07F5-4FF0-A29C-372167D3FB86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63AA8D71-C86E-4D35-BD1C-B4CEB35174DD}" type="parTrans" cxnId="{2713CFA0-B19E-42F1-B982-9149C9A1FA65}">
      <dgm:prSet/>
      <dgm:spPr/>
      <dgm:t>
        <a:bodyPr/>
        <a:lstStyle/>
        <a:p>
          <a:endParaRPr lang="cs-CZ"/>
        </a:p>
      </dgm:t>
    </dgm:pt>
    <dgm:pt modelId="{C7FD7183-7FCC-4394-A01B-2BCA6789F537}" type="sibTrans" cxnId="{2713CFA0-B19E-42F1-B982-9149C9A1FA65}">
      <dgm:prSet/>
      <dgm:spPr/>
      <dgm:t>
        <a:bodyPr/>
        <a:lstStyle/>
        <a:p>
          <a:endParaRPr lang="cs-CZ"/>
        </a:p>
      </dgm:t>
    </dgm:pt>
    <dgm:pt modelId="{B13CA1FE-6324-4713-911E-9C5FD4504778}">
      <dgm:prSet phldrT="[Text]"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52A8FD2C-08C0-48C0-B01B-2273922EC77D}" type="parTrans" cxnId="{98E1325E-946A-438E-BB32-2C415ED2F51A}">
      <dgm:prSet/>
      <dgm:spPr/>
      <dgm:t>
        <a:bodyPr/>
        <a:lstStyle/>
        <a:p>
          <a:endParaRPr lang="cs-CZ"/>
        </a:p>
      </dgm:t>
    </dgm:pt>
    <dgm:pt modelId="{2AC08B69-0080-4F32-AD8A-7FA922747897}" type="sibTrans" cxnId="{98E1325E-946A-438E-BB32-2C415ED2F51A}">
      <dgm:prSet/>
      <dgm:spPr/>
      <dgm:t>
        <a:bodyPr/>
        <a:lstStyle/>
        <a:p>
          <a:endParaRPr lang="cs-CZ"/>
        </a:p>
      </dgm:t>
    </dgm:pt>
    <dgm:pt modelId="{0D5A0E13-B529-4C58-841F-BAFF3104F29A}">
      <dgm:prSet phldrT="[Text]" phldr="1"/>
      <dgm:spPr/>
      <dgm:t>
        <a:bodyPr/>
        <a:lstStyle/>
        <a:p>
          <a:endParaRPr lang="cs-CZ" dirty="0"/>
        </a:p>
      </dgm:t>
    </dgm:pt>
    <dgm:pt modelId="{7575FEBF-F876-4D42-BCA9-2B100921C5D8}" type="parTrans" cxnId="{E7A77258-AD2B-4416-B273-238C7A8750FC}">
      <dgm:prSet/>
      <dgm:spPr/>
      <dgm:t>
        <a:bodyPr/>
        <a:lstStyle/>
        <a:p>
          <a:endParaRPr lang="cs-CZ"/>
        </a:p>
      </dgm:t>
    </dgm:pt>
    <dgm:pt modelId="{AFF67F26-46D6-4F22-A719-633675500E67}" type="sibTrans" cxnId="{E7A77258-AD2B-4416-B273-238C7A8750FC}">
      <dgm:prSet/>
      <dgm:spPr/>
      <dgm:t>
        <a:bodyPr/>
        <a:lstStyle/>
        <a:p>
          <a:endParaRPr lang="cs-CZ"/>
        </a:p>
      </dgm:t>
    </dgm:pt>
    <dgm:pt modelId="{1C5F84C5-21C3-43C0-AFFD-56B2AD0E90EF}" type="pres">
      <dgm:prSet presAssocID="{0283E1A1-4C8A-4D16-924C-0AB6745ACACA}" presName="linearFlow" presStyleCnt="0">
        <dgm:presLayoutVars>
          <dgm:dir/>
          <dgm:resizeHandles val="exact"/>
        </dgm:presLayoutVars>
      </dgm:prSet>
      <dgm:spPr/>
    </dgm:pt>
    <dgm:pt modelId="{899B02A4-3AA3-4B78-B2E7-43D8C2A1C68B}" type="pres">
      <dgm:prSet presAssocID="{DFD616F6-07F5-4FF0-A29C-372167D3FB8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36F451-2790-4AB2-BE09-83ACAC59D4EA}" type="pres">
      <dgm:prSet presAssocID="{C7FD7183-7FCC-4394-A01B-2BCA6789F537}" presName="spacerL" presStyleCnt="0"/>
      <dgm:spPr/>
    </dgm:pt>
    <dgm:pt modelId="{DE8C7CBC-499F-4462-9071-03D5294915C2}" type="pres">
      <dgm:prSet presAssocID="{C7FD7183-7FCC-4394-A01B-2BCA6789F537}" presName="sibTrans" presStyleLbl="sibTrans2D1" presStyleIdx="0" presStyleCnt="2"/>
      <dgm:spPr>
        <a:prstGeom prst="mathMinus">
          <a:avLst/>
        </a:prstGeom>
      </dgm:spPr>
      <dgm:t>
        <a:bodyPr/>
        <a:lstStyle/>
        <a:p>
          <a:endParaRPr lang="cs-CZ"/>
        </a:p>
      </dgm:t>
    </dgm:pt>
    <dgm:pt modelId="{901DA22B-352D-46E5-93EC-AC634ED6A13E}" type="pres">
      <dgm:prSet presAssocID="{C7FD7183-7FCC-4394-A01B-2BCA6789F537}" presName="spacerR" presStyleCnt="0"/>
      <dgm:spPr/>
    </dgm:pt>
    <dgm:pt modelId="{35BDD542-7556-4629-BBED-7A72745BAC54}" type="pres">
      <dgm:prSet presAssocID="{B13CA1FE-6324-4713-911E-9C5FD450477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A36D-B94D-447E-AC8E-D4F259E03FE4}" type="pres">
      <dgm:prSet presAssocID="{2AC08B69-0080-4F32-AD8A-7FA922747897}" presName="spacerL" presStyleCnt="0"/>
      <dgm:spPr/>
    </dgm:pt>
    <dgm:pt modelId="{29D098EB-C9BC-42DD-99B2-8FA04B4BAFE8}" type="pres">
      <dgm:prSet presAssocID="{2AC08B69-0080-4F32-AD8A-7FA922747897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87FD4F7-FF1D-46D9-8AE8-37D14A92BD03}" type="pres">
      <dgm:prSet presAssocID="{2AC08B69-0080-4F32-AD8A-7FA922747897}" presName="spacerR" presStyleCnt="0"/>
      <dgm:spPr/>
    </dgm:pt>
    <dgm:pt modelId="{4980FF58-CFEA-4EE0-BC29-9F26F3B6B84E}" type="pres">
      <dgm:prSet presAssocID="{0D5A0E13-B529-4C58-841F-BAFF3104F29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13CFA0-B19E-42F1-B982-9149C9A1FA65}" srcId="{0283E1A1-4C8A-4D16-924C-0AB6745ACACA}" destId="{DFD616F6-07F5-4FF0-A29C-372167D3FB86}" srcOrd="0" destOrd="0" parTransId="{63AA8D71-C86E-4D35-BD1C-B4CEB35174DD}" sibTransId="{C7FD7183-7FCC-4394-A01B-2BCA6789F537}"/>
    <dgm:cxn modelId="{18AEFD22-45FC-40ED-8544-C01DC0D1DEE6}" type="presOf" srcId="{0D5A0E13-B529-4C58-841F-BAFF3104F29A}" destId="{4980FF58-CFEA-4EE0-BC29-9F26F3B6B84E}" srcOrd="0" destOrd="0" presId="urn:microsoft.com/office/officeart/2005/8/layout/equation1"/>
    <dgm:cxn modelId="{ABCE4174-8059-4B58-BA43-D2B2E49E70B2}" type="presOf" srcId="{2AC08B69-0080-4F32-AD8A-7FA922747897}" destId="{29D098EB-C9BC-42DD-99B2-8FA04B4BAFE8}" srcOrd="0" destOrd="0" presId="urn:microsoft.com/office/officeart/2005/8/layout/equation1"/>
    <dgm:cxn modelId="{98E1325E-946A-438E-BB32-2C415ED2F51A}" srcId="{0283E1A1-4C8A-4D16-924C-0AB6745ACACA}" destId="{B13CA1FE-6324-4713-911E-9C5FD4504778}" srcOrd="1" destOrd="0" parTransId="{52A8FD2C-08C0-48C0-B01B-2273922EC77D}" sibTransId="{2AC08B69-0080-4F32-AD8A-7FA922747897}"/>
    <dgm:cxn modelId="{63EF5C03-23D3-40C1-BD52-B4F4E6D6DE30}" type="presOf" srcId="{0283E1A1-4C8A-4D16-924C-0AB6745ACACA}" destId="{1C5F84C5-21C3-43C0-AFFD-56B2AD0E90EF}" srcOrd="0" destOrd="0" presId="urn:microsoft.com/office/officeart/2005/8/layout/equation1"/>
    <dgm:cxn modelId="{E1112F70-38CC-4C18-8983-53B07F93C73E}" type="presOf" srcId="{DFD616F6-07F5-4FF0-A29C-372167D3FB86}" destId="{899B02A4-3AA3-4B78-B2E7-43D8C2A1C68B}" srcOrd="0" destOrd="0" presId="urn:microsoft.com/office/officeart/2005/8/layout/equation1"/>
    <dgm:cxn modelId="{E7A77258-AD2B-4416-B273-238C7A8750FC}" srcId="{0283E1A1-4C8A-4D16-924C-0AB6745ACACA}" destId="{0D5A0E13-B529-4C58-841F-BAFF3104F29A}" srcOrd="2" destOrd="0" parTransId="{7575FEBF-F876-4D42-BCA9-2B100921C5D8}" sibTransId="{AFF67F26-46D6-4F22-A719-633675500E67}"/>
    <dgm:cxn modelId="{0D1D8843-ADEE-4408-BDA8-BCE1BBED08E8}" type="presOf" srcId="{C7FD7183-7FCC-4394-A01B-2BCA6789F537}" destId="{DE8C7CBC-499F-4462-9071-03D5294915C2}" srcOrd="0" destOrd="0" presId="urn:microsoft.com/office/officeart/2005/8/layout/equation1"/>
    <dgm:cxn modelId="{B7B74CCC-53F1-4835-87AD-D207EEA0BC5C}" type="presOf" srcId="{B13CA1FE-6324-4713-911E-9C5FD4504778}" destId="{35BDD542-7556-4629-BBED-7A72745BAC54}" srcOrd="0" destOrd="0" presId="urn:microsoft.com/office/officeart/2005/8/layout/equation1"/>
    <dgm:cxn modelId="{554D828D-D72C-4F8C-9D04-0E0443106AFE}" type="presParOf" srcId="{1C5F84C5-21C3-43C0-AFFD-56B2AD0E90EF}" destId="{899B02A4-3AA3-4B78-B2E7-43D8C2A1C68B}" srcOrd="0" destOrd="0" presId="urn:microsoft.com/office/officeart/2005/8/layout/equation1"/>
    <dgm:cxn modelId="{C1BB633E-F8A2-4AED-9869-3E669729F0AE}" type="presParOf" srcId="{1C5F84C5-21C3-43C0-AFFD-56B2AD0E90EF}" destId="{E836F451-2790-4AB2-BE09-83ACAC59D4EA}" srcOrd="1" destOrd="0" presId="urn:microsoft.com/office/officeart/2005/8/layout/equation1"/>
    <dgm:cxn modelId="{F781EEDE-5AFA-41F2-BAEE-1BBFE3D6CAD7}" type="presParOf" srcId="{1C5F84C5-21C3-43C0-AFFD-56B2AD0E90EF}" destId="{DE8C7CBC-499F-4462-9071-03D5294915C2}" srcOrd="2" destOrd="0" presId="urn:microsoft.com/office/officeart/2005/8/layout/equation1"/>
    <dgm:cxn modelId="{863BE35D-1E66-4E49-87BF-A65F569BD1A0}" type="presParOf" srcId="{1C5F84C5-21C3-43C0-AFFD-56B2AD0E90EF}" destId="{901DA22B-352D-46E5-93EC-AC634ED6A13E}" srcOrd="3" destOrd="0" presId="urn:microsoft.com/office/officeart/2005/8/layout/equation1"/>
    <dgm:cxn modelId="{4F87D83B-A144-4247-9C42-BA5F7EFB0CE6}" type="presParOf" srcId="{1C5F84C5-21C3-43C0-AFFD-56B2AD0E90EF}" destId="{35BDD542-7556-4629-BBED-7A72745BAC54}" srcOrd="4" destOrd="0" presId="urn:microsoft.com/office/officeart/2005/8/layout/equation1"/>
    <dgm:cxn modelId="{ACE0FB4E-D2D4-48C4-873A-78AA9F73A35E}" type="presParOf" srcId="{1C5F84C5-21C3-43C0-AFFD-56B2AD0E90EF}" destId="{F57DA36D-B94D-447E-AC8E-D4F259E03FE4}" srcOrd="5" destOrd="0" presId="urn:microsoft.com/office/officeart/2005/8/layout/equation1"/>
    <dgm:cxn modelId="{F6B21893-ADBB-488D-BEA7-D82FA9888365}" type="presParOf" srcId="{1C5F84C5-21C3-43C0-AFFD-56B2AD0E90EF}" destId="{29D098EB-C9BC-42DD-99B2-8FA04B4BAFE8}" srcOrd="6" destOrd="0" presId="urn:microsoft.com/office/officeart/2005/8/layout/equation1"/>
    <dgm:cxn modelId="{DE90566A-B9A3-48E1-A819-32D2AE77F7C1}" type="presParOf" srcId="{1C5F84C5-21C3-43C0-AFFD-56B2AD0E90EF}" destId="{887FD4F7-FF1D-46D9-8AE8-37D14A92BD03}" srcOrd="7" destOrd="0" presId="urn:microsoft.com/office/officeart/2005/8/layout/equation1"/>
    <dgm:cxn modelId="{7237369A-AADB-4B1A-AEEE-0ADB5EDE0A5F}" type="presParOf" srcId="{1C5F84C5-21C3-43C0-AFFD-56B2AD0E90EF}" destId="{4980FF58-CFEA-4EE0-BC29-9F26F3B6B84E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VY_32_INOVACE_11_Matematika 2.ročník_Počítání s přechodem přes desítku XI.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XI.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AE780FD6-554A-42BA-9DFA-6258E82728A4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472F52E-D807-42A4-B47F-2A173ADB5B9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9E64BD35-0DCA-4A40-A318-B3A8D086559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0D3987-D014-4A2C-A7F7-F4146AEE30E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14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6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16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9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11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7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15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7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12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5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18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9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13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8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B02A4-3AA3-4B78-B2E7-43D8C2A1C68B}">
      <dsp:nvSpPr>
        <dsp:cNvPr id="0" name=""/>
        <dsp:cNvSpPr/>
      </dsp:nvSpPr>
      <dsp:spPr>
        <a:xfrm>
          <a:off x="770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17</a:t>
          </a:r>
          <a:endParaRPr lang="cs-CZ" sz="4300" kern="1200" dirty="0"/>
        </a:p>
      </dsp:txBody>
      <dsp:txXfrm>
        <a:off x="150400" y="502857"/>
        <a:ext cx="722477" cy="722477"/>
      </dsp:txXfrm>
    </dsp:sp>
    <dsp:sp modelId="{DE8C7CBC-499F-4462-9071-03D5294915C2}">
      <dsp:nvSpPr>
        <dsp:cNvPr id="0" name=""/>
        <dsp:cNvSpPr/>
      </dsp:nvSpPr>
      <dsp:spPr>
        <a:xfrm>
          <a:off x="1105473" y="567791"/>
          <a:ext cx="592608" cy="592608"/>
        </a:xfrm>
        <a:prstGeom prst="mathMinus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84023" y="794404"/>
        <a:ext cx="435508" cy="139382"/>
      </dsp:txXfrm>
    </dsp:sp>
    <dsp:sp modelId="{35BDD542-7556-4629-BBED-7A72745BAC54}">
      <dsp:nvSpPr>
        <dsp:cNvPr id="0" name=""/>
        <dsp:cNvSpPr/>
      </dsp:nvSpPr>
      <dsp:spPr>
        <a:xfrm>
          <a:off x="1781047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9</a:t>
          </a:r>
          <a:endParaRPr lang="cs-CZ" sz="4300" kern="1200" dirty="0"/>
        </a:p>
      </dsp:txBody>
      <dsp:txXfrm>
        <a:off x="1930677" y="502857"/>
        <a:ext cx="722477" cy="722477"/>
      </dsp:txXfrm>
    </dsp:sp>
    <dsp:sp modelId="{29D098EB-C9BC-42DD-99B2-8FA04B4BAFE8}">
      <dsp:nvSpPr>
        <dsp:cNvPr id="0" name=""/>
        <dsp:cNvSpPr/>
      </dsp:nvSpPr>
      <dsp:spPr>
        <a:xfrm>
          <a:off x="2885750" y="567791"/>
          <a:ext cx="592608" cy="592608"/>
        </a:xfrm>
        <a:prstGeom prst="mathEqual">
          <a:avLst/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dk2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dk2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964300" y="689868"/>
        <a:ext cx="435508" cy="348454"/>
      </dsp:txXfrm>
    </dsp:sp>
    <dsp:sp modelId="{4980FF58-CFEA-4EE0-BC29-9F26F3B6B84E}">
      <dsp:nvSpPr>
        <dsp:cNvPr id="0" name=""/>
        <dsp:cNvSpPr/>
      </dsp:nvSpPr>
      <dsp:spPr>
        <a:xfrm>
          <a:off x="3561323" y="353227"/>
          <a:ext cx="1021737" cy="1021737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l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l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710953" y="502857"/>
        <a:ext cx="722477" cy="72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4ADC744-B6C0-4D89-83BB-DC540D340C96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09964F5-180C-4F5F-8B4E-52BA1053B12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image" Target="../media/image4.wmf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486603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92433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47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248944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Anotace:určeno žákům 2. třídy. Tato prezentace slouží k vysvětlení učiva odčítání s přechodem přes desítku. Žáci musí daný příklad znázornit pomocí rozkladu menšitele.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50666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Příklad znázorni a vypočítej: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1" y="1402080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4572000" y="1124744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Diagram 7"/>
          <p:cNvGraphicFramePr/>
          <p:nvPr/>
        </p:nvGraphicFramePr>
        <p:xfrm>
          <a:off x="2411760" y="2420888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6224734"/>
              </p:ext>
            </p:extLst>
          </p:nvPr>
        </p:nvGraphicFramePr>
        <p:xfrm>
          <a:off x="251520" y="4005064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2411760" y="4797152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1" name="Přímá spojovací čára 6"/>
          <p:cNvCxnSpPr/>
          <p:nvPr/>
        </p:nvCxnSpPr>
        <p:spPr>
          <a:xfrm>
            <a:off x="4591372" y="3789040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Příklad znázorni a vypočítej: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1" y="1402080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4572000" y="1124744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Diagram 7"/>
          <p:cNvGraphicFramePr/>
          <p:nvPr/>
        </p:nvGraphicFramePr>
        <p:xfrm>
          <a:off x="2411760" y="2420888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236031"/>
              </p:ext>
            </p:extLst>
          </p:nvPr>
        </p:nvGraphicFramePr>
        <p:xfrm>
          <a:off x="251520" y="4005064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2411760" y="4797152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1" name="Přímá spojovací čára 6"/>
          <p:cNvCxnSpPr/>
          <p:nvPr/>
        </p:nvCxnSpPr>
        <p:spPr>
          <a:xfrm>
            <a:off x="4591372" y="3789040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Příklad znázorni a vypočítej: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1" y="1402080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4572000" y="1124744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Diagram 7"/>
          <p:cNvGraphicFramePr/>
          <p:nvPr/>
        </p:nvGraphicFramePr>
        <p:xfrm>
          <a:off x="2411760" y="2420888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4977406"/>
              </p:ext>
            </p:extLst>
          </p:nvPr>
        </p:nvGraphicFramePr>
        <p:xfrm>
          <a:off x="251520" y="4005064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2411760" y="4797152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1" name="Přímá spojovací čára 6"/>
          <p:cNvCxnSpPr/>
          <p:nvPr/>
        </p:nvCxnSpPr>
        <p:spPr>
          <a:xfrm>
            <a:off x="4591372" y="3717032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Příklad znázorni a vypočítej: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1" y="1402080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4572000" y="1124744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Diagram 7"/>
          <p:cNvGraphicFramePr/>
          <p:nvPr/>
        </p:nvGraphicFramePr>
        <p:xfrm>
          <a:off x="2411760" y="2420888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5952919"/>
              </p:ext>
            </p:extLst>
          </p:nvPr>
        </p:nvGraphicFramePr>
        <p:xfrm>
          <a:off x="251520" y="4005064"/>
          <a:ext cx="856896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26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2411760" y="4797152"/>
          <a:ext cx="458383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1" name="Přímá spojovací čára 6"/>
          <p:cNvCxnSpPr/>
          <p:nvPr/>
        </p:nvCxnSpPr>
        <p:spPr>
          <a:xfrm>
            <a:off x="4619081" y="3645024"/>
            <a:ext cx="19372" cy="13898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hholeckova\AppData\Local\Microsoft\Windows\Temporary Internet Files\Content.IE5\OPDH5ZKR\MC9003125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555" y="5921896"/>
            <a:ext cx="693909" cy="70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340768"/>
            <a:ext cx="7854696" cy="3640368"/>
          </a:xfrm>
        </p:spPr>
        <p:txBody>
          <a:bodyPr/>
          <a:lstStyle/>
          <a:p>
            <a:pPr algn="l"/>
            <a:r>
              <a:rPr lang="cs-CZ"/>
              <a:t>POUŽITÉ ZDROJE</a:t>
            </a:r>
          </a:p>
          <a:p>
            <a:pPr algn="l"/>
            <a:endParaRPr lang="cs-CZ" smtClean="0"/>
          </a:p>
          <a:p>
            <a:pPr algn="l"/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6571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183</TotalTime>
  <Words>98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Anotace:určeno žákům 2. třídy. Tato prezentace slouží k vysvětlení učiva odčítání s přechodem přes desítku. Žáci musí daný příklad znázornit pomocí rozkladu menšitele.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Compaq-610</dc:creator>
  <cp:lastModifiedBy>Holečková Hana</cp:lastModifiedBy>
  <cp:revision>17</cp:revision>
  <dcterms:created xsi:type="dcterms:W3CDTF">2011-10-24T19:52:12Z</dcterms:created>
  <dcterms:modified xsi:type="dcterms:W3CDTF">2012-05-04T10:35:53Z</dcterms:modified>
</cp:coreProperties>
</file>