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VY_32_INOVACE_16_Matematika 2.ročník_Počítání s přechodem přes desítku XVI.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přes desítku XVI.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02A8417-81C8-4CB8-B34D-4B1F4F333133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FE1097AD-D49C-4DC3-A558-22B2DDF09A42}" type="parTrans" cxnId="{0712F02A-D296-4F02-9472-E18B8640F8FB}">
      <dgm:prSet/>
      <dgm:spPr/>
    </dgm:pt>
    <dgm:pt modelId="{3CE49283-C415-4C53-955E-6F22D434B241}" type="sibTrans" cxnId="{0712F02A-D296-4F02-9472-E18B8640F8FB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287CE79-7446-40ED-9B3F-02EEA1440D28}" type="pres">
      <dgm:prSet presAssocID="{A02A8417-81C8-4CB8-B34D-4B1F4F333133}" presName="vertSpace5" presStyleLbl="node1" presStyleIdx="3" presStyleCnt="6"/>
      <dgm:spPr/>
    </dgm:pt>
    <dgm:pt modelId="{C76201AB-4FB5-4BE4-8187-1064DEC4AD99}" type="pres">
      <dgm:prSet presAssocID="{A02A8417-81C8-4CB8-B34D-4B1F4F333133}" presName="circle5" presStyleLbl="node1" presStyleIdx="4" presStyleCnt="6"/>
      <dgm:spPr/>
    </dgm:pt>
    <dgm:pt modelId="{99879701-31B2-40F6-A0FE-EBE153E72433}" type="pres">
      <dgm:prSet presAssocID="{A02A8417-81C8-4CB8-B34D-4B1F4F333133}" presName="rect5" presStyleLbl="alignAcc1" presStyleIdx="4" presStyleCnt="6"/>
      <dgm:spPr/>
      <dgm:t>
        <a:bodyPr/>
        <a:lstStyle/>
        <a:p>
          <a:endParaRPr lang="cs-CZ"/>
        </a:p>
      </dgm:t>
    </dgm:pt>
    <dgm:pt modelId="{7AA8262C-CE7B-4B23-8B04-657B4EEC07E2}" type="pres">
      <dgm:prSet presAssocID="{4C35D32F-0EAB-4CD7-82EE-45574DC2A586}" presName="vertSpace6" presStyleLbl="node1" presStyleIdx="4" presStyleCnt="6"/>
      <dgm:spPr/>
    </dgm:pt>
    <dgm:pt modelId="{773AECE2-9A3E-4EF6-B8A5-E76D4E527F89}" type="pres">
      <dgm:prSet presAssocID="{4C35D32F-0EAB-4CD7-82EE-45574DC2A586}" presName="circle6" presStyleLbl="node1" presStyleIdx="5" presStyleCnt="6"/>
      <dgm:spPr/>
    </dgm:pt>
    <dgm:pt modelId="{80DBD500-E4B9-47AD-A735-6EEB6038E1B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B2C977-58CF-4422-87F2-D86B8C33C342}" type="pres">
      <dgm:prSet presAssocID="{A02A8417-81C8-4CB8-B34D-4B1F4F333133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4485E1-3B3D-4E17-88F7-B827A8D20A24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A7FD06-7596-43C6-A189-077466C7DEDA}" type="presOf" srcId="{D1B46980-6531-4606-95E6-44980827E919}" destId="{6140AFEC-043D-4C43-A2F9-D0F5331DF3A3}" srcOrd="0" destOrd="0" presId="urn:microsoft.com/office/officeart/2005/8/layout/target3"/>
    <dgm:cxn modelId="{0712F02A-D296-4F02-9472-E18B8640F8FB}" srcId="{757F3AB3-0718-4624-B441-E567A8F0AB56}" destId="{A02A8417-81C8-4CB8-B34D-4B1F4F333133}" srcOrd="4" destOrd="0" parTransId="{FE1097AD-D49C-4DC3-A558-22B2DDF09A42}" sibTransId="{3CE49283-C415-4C53-955E-6F22D434B241}"/>
    <dgm:cxn modelId="{C19A0F0D-21C9-4AC8-9A02-FBE408A8AF87}" type="presOf" srcId="{A02A8417-81C8-4CB8-B34D-4B1F4F333133}" destId="{15B2C977-58CF-4422-87F2-D86B8C33C342}" srcOrd="1" destOrd="0" presId="urn:microsoft.com/office/officeart/2005/8/layout/target3"/>
    <dgm:cxn modelId="{12087459-FC6A-4DEE-98E8-030F07897319}" type="presOf" srcId="{757F3AB3-0718-4624-B441-E567A8F0AB56}" destId="{333A1088-737F-45CB-B68E-254E46348037}" srcOrd="0" destOrd="0" presId="urn:microsoft.com/office/officeart/2005/8/layout/target3"/>
    <dgm:cxn modelId="{A8AC08B5-38F8-4E04-87B2-880BF2ED18A2}" type="presOf" srcId="{4C35D32F-0EAB-4CD7-82EE-45574DC2A586}" destId="{D64485E1-3B3D-4E17-88F7-B827A8D20A24}" srcOrd="1" destOrd="0" presId="urn:microsoft.com/office/officeart/2005/8/layout/target3"/>
    <dgm:cxn modelId="{34BC7122-7521-4437-A2DD-2498D9A0881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C26F67-C58F-4AAA-91E3-4E8BAF4F57B3}" type="presOf" srcId="{D1D4F407-5343-4D3F-B5B9-D407B03CAEB4}" destId="{AED2198E-93D5-4001-81B4-73124B309672}" srcOrd="1" destOrd="0" presId="urn:microsoft.com/office/officeart/2005/8/layout/target3"/>
    <dgm:cxn modelId="{BF997EA8-31D4-4D55-89E9-D15730414662}" type="presOf" srcId="{D1D4F407-5343-4D3F-B5B9-D407B03CAEB4}" destId="{D005CE8C-CC26-4C3E-AC11-E15060ECD759}" srcOrd="0" destOrd="0" presId="urn:microsoft.com/office/officeart/2005/8/layout/target3"/>
    <dgm:cxn modelId="{09992D1C-5E99-4099-A7BD-1A8405C7230C}" type="presOf" srcId="{D8197B8C-B260-4A16-BDF4-0947B075E274}" destId="{5A5FFA88-C948-4069-8E93-59FA12366E83}" srcOrd="1" destOrd="0" presId="urn:microsoft.com/office/officeart/2005/8/layout/target3"/>
    <dgm:cxn modelId="{A70C9E2B-3A3D-46F4-9F4B-8FEFFDF5A5F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AFEB55F-B104-458F-A344-93D4510681D7}" type="presOf" srcId="{4C35D32F-0EAB-4CD7-82EE-45574DC2A586}" destId="{80DBD500-E4B9-47AD-A735-6EEB6038E1B6}" srcOrd="0" destOrd="0" presId="urn:microsoft.com/office/officeart/2005/8/layout/target3"/>
    <dgm:cxn modelId="{865F2353-A4FC-4DF6-9520-DBE22CA1A750}" type="presOf" srcId="{D1B46980-6531-4606-95E6-44980827E919}" destId="{2BE915AB-18AA-4053-B92C-3BFC9ED204BB}" srcOrd="1" destOrd="0" presId="urn:microsoft.com/office/officeart/2005/8/layout/target3"/>
    <dgm:cxn modelId="{62CC3E0D-CE9F-4660-8212-D144A979392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F4144A-0F70-4806-9BEC-14FFEF0E3A2A}" type="presOf" srcId="{A02A8417-81C8-4CB8-B34D-4B1F4F333133}" destId="{99879701-31B2-40F6-A0FE-EBE153E72433}" srcOrd="0" destOrd="0" presId="urn:microsoft.com/office/officeart/2005/8/layout/target3"/>
    <dgm:cxn modelId="{647F12F4-68FC-4DEB-9C47-0C02DB0E1BB8}" type="presParOf" srcId="{333A1088-737F-45CB-B68E-254E46348037}" destId="{F5ABB229-8D3B-4694-996A-96F23CF14429}" srcOrd="0" destOrd="0" presId="urn:microsoft.com/office/officeart/2005/8/layout/target3"/>
    <dgm:cxn modelId="{837CD7E1-CE7A-4A9A-A0BD-C7DC8E3B44E4}" type="presParOf" srcId="{333A1088-737F-45CB-B68E-254E46348037}" destId="{F41139FD-01EE-4571-8B17-4FB00FC51163}" srcOrd="1" destOrd="0" presId="urn:microsoft.com/office/officeart/2005/8/layout/target3"/>
    <dgm:cxn modelId="{05BD85F6-1F42-4F0C-B5D0-84DD906FBABE}" type="presParOf" srcId="{333A1088-737F-45CB-B68E-254E46348037}" destId="{D005CE8C-CC26-4C3E-AC11-E15060ECD759}" srcOrd="2" destOrd="0" presId="urn:microsoft.com/office/officeart/2005/8/layout/target3"/>
    <dgm:cxn modelId="{CF9D1B79-DF41-4DFB-84AB-7C6E88B810DB}" type="presParOf" srcId="{333A1088-737F-45CB-B68E-254E46348037}" destId="{2C702D82-9B77-49B7-9568-BB8EB47C3372}" srcOrd="3" destOrd="0" presId="urn:microsoft.com/office/officeart/2005/8/layout/target3"/>
    <dgm:cxn modelId="{F1E81643-7396-47E2-B233-609D96FFA99E}" type="presParOf" srcId="{333A1088-737F-45CB-B68E-254E46348037}" destId="{A52A0455-90FF-4808-ABD0-F02540D31D5A}" srcOrd="4" destOrd="0" presId="urn:microsoft.com/office/officeart/2005/8/layout/target3"/>
    <dgm:cxn modelId="{1CA4EE18-C6DA-4D02-B961-828BB42E8161}" type="presParOf" srcId="{333A1088-737F-45CB-B68E-254E46348037}" destId="{6140AFEC-043D-4C43-A2F9-D0F5331DF3A3}" srcOrd="5" destOrd="0" presId="urn:microsoft.com/office/officeart/2005/8/layout/target3"/>
    <dgm:cxn modelId="{8D6D6221-B031-49DB-AA54-1B58709FDB89}" type="presParOf" srcId="{333A1088-737F-45CB-B68E-254E46348037}" destId="{9358AC05-5D7D-4327-9F80-1AD486AEA664}" srcOrd="6" destOrd="0" presId="urn:microsoft.com/office/officeart/2005/8/layout/target3"/>
    <dgm:cxn modelId="{97D09E79-3265-49F4-A9F1-E57BF2752EE7}" type="presParOf" srcId="{333A1088-737F-45CB-B68E-254E46348037}" destId="{313FC574-E1CD-4FB4-B054-0B805CE0447D}" srcOrd="7" destOrd="0" presId="urn:microsoft.com/office/officeart/2005/8/layout/target3"/>
    <dgm:cxn modelId="{2A39180F-5537-46EF-AC24-CBF6EA8C62AB}" type="presParOf" srcId="{333A1088-737F-45CB-B68E-254E46348037}" destId="{619D679B-A015-4ECF-8348-D1034C574F40}" srcOrd="8" destOrd="0" presId="urn:microsoft.com/office/officeart/2005/8/layout/target3"/>
    <dgm:cxn modelId="{7652124E-9B02-452B-9D3A-B0239D79A89A}" type="presParOf" srcId="{333A1088-737F-45CB-B68E-254E46348037}" destId="{322283A8-4A27-4CDA-BAE3-F381106A9174}" srcOrd="9" destOrd="0" presId="urn:microsoft.com/office/officeart/2005/8/layout/target3"/>
    <dgm:cxn modelId="{1895AED5-2B57-4EB9-884F-0AC5DA69B332}" type="presParOf" srcId="{333A1088-737F-45CB-B68E-254E46348037}" destId="{FFC9F71D-1B4F-4AD9-A4A6-86ADEFC8AF5C}" srcOrd="10" destOrd="0" presId="urn:microsoft.com/office/officeart/2005/8/layout/target3"/>
    <dgm:cxn modelId="{777BB93A-C97F-4604-B351-75E657D13B1A}" type="presParOf" srcId="{333A1088-737F-45CB-B68E-254E46348037}" destId="{25B08C86-7E15-44DC-BE7F-FFB55DD49D12}" srcOrd="11" destOrd="0" presId="urn:microsoft.com/office/officeart/2005/8/layout/target3"/>
    <dgm:cxn modelId="{02816C4A-4B21-4A42-91C4-80D0D56775D6}" type="presParOf" srcId="{333A1088-737F-45CB-B68E-254E46348037}" destId="{9287CE79-7446-40ED-9B3F-02EEA1440D28}" srcOrd="12" destOrd="0" presId="urn:microsoft.com/office/officeart/2005/8/layout/target3"/>
    <dgm:cxn modelId="{A9BC8125-A3B6-4DF7-8046-210FAFE03AFE}" type="presParOf" srcId="{333A1088-737F-45CB-B68E-254E46348037}" destId="{C76201AB-4FB5-4BE4-8187-1064DEC4AD99}" srcOrd="13" destOrd="0" presId="urn:microsoft.com/office/officeart/2005/8/layout/target3"/>
    <dgm:cxn modelId="{FAEABE3A-6E1B-41CB-A10C-79073945DA38}" type="presParOf" srcId="{333A1088-737F-45CB-B68E-254E46348037}" destId="{99879701-31B2-40F6-A0FE-EBE153E72433}" srcOrd="14" destOrd="0" presId="urn:microsoft.com/office/officeart/2005/8/layout/target3"/>
    <dgm:cxn modelId="{598990FE-5A01-4C13-A80A-54B6F2744CD1}" type="presParOf" srcId="{333A1088-737F-45CB-B68E-254E46348037}" destId="{7AA8262C-CE7B-4B23-8B04-657B4EEC07E2}" srcOrd="15" destOrd="0" presId="urn:microsoft.com/office/officeart/2005/8/layout/target3"/>
    <dgm:cxn modelId="{3B2DF168-CD63-4B3C-B9F7-B57E4CB8C973}" type="presParOf" srcId="{333A1088-737F-45CB-B68E-254E46348037}" destId="{773AECE2-9A3E-4EF6-B8A5-E76D4E527F89}" srcOrd="16" destOrd="0" presId="urn:microsoft.com/office/officeart/2005/8/layout/target3"/>
    <dgm:cxn modelId="{C1AA3A9C-AC27-4748-BA48-ED75349481D3}" type="presParOf" srcId="{333A1088-737F-45CB-B68E-254E46348037}" destId="{80DBD500-E4B9-47AD-A735-6EEB6038E1B6}" srcOrd="17" destOrd="0" presId="urn:microsoft.com/office/officeart/2005/8/layout/target3"/>
    <dgm:cxn modelId="{71F20350-0E3A-40E3-82EA-793BE16F7EF5}" type="presParOf" srcId="{333A1088-737F-45CB-B68E-254E46348037}" destId="{AED2198E-93D5-4001-81B4-73124B309672}" srcOrd="18" destOrd="0" presId="urn:microsoft.com/office/officeart/2005/8/layout/target3"/>
    <dgm:cxn modelId="{C9F66EC0-F9DA-4AB0-9DAE-A1D585FC09BA}" type="presParOf" srcId="{333A1088-737F-45CB-B68E-254E46348037}" destId="{2BE915AB-18AA-4053-B92C-3BFC9ED204BB}" srcOrd="19" destOrd="0" presId="urn:microsoft.com/office/officeart/2005/8/layout/target3"/>
    <dgm:cxn modelId="{E846E163-55A6-4106-900A-CB7C7776EC67}" type="presParOf" srcId="{333A1088-737F-45CB-B68E-254E46348037}" destId="{6BB5E863-4638-4E1D-BFDE-399D028AC4ED}" srcOrd="20" destOrd="0" presId="urn:microsoft.com/office/officeart/2005/8/layout/target3"/>
    <dgm:cxn modelId="{335C259E-8CA7-49C0-AE96-FA7C6FB1AFC7}" type="presParOf" srcId="{333A1088-737F-45CB-B68E-254E46348037}" destId="{5A5FFA88-C948-4069-8E93-59FA12366E83}" srcOrd="21" destOrd="0" presId="urn:microsoft.com/office/officeart/2005/8/layout/target3"/>
    <dgm:cxn modelId="{52753199-11BA-40ED-BFE4-1A406835EBDD}" type="presParOf" srcId="{333A1088-737F-45CB-B68E-254E46348037}" destId="{15B2C977-58CF-4422-87F2-D86B8C33C342}" srcOrd="22" destOrd="0" presId="urn:microsoft.com/office/officeart/2005/8/layout/target3"/>
    <dgm:cxn modelId="{F8F2E462-F701-4E67-9977-7DA0AA75F901}" type="presParOf" srcId="{333A1088-737F-45CB-B68E-254E46348037}" destId="{D64485E1-3B3D-4E17-88F7-B827A8D20A2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698F80-83FE-4F6A-808B-D85FA46831B4}" type="doc">
      <dgm:prSet loTypeId="urn:microsoft.com/office/officeart/2005/8/layout/process2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4117431-610C-43CF-8610-95D11D4BDD48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95D1FC79-9DB9-4EE3-A0A3-2656467A0200}" type="parTrans" cxnId="{35584286-5BAD-4E5B-8348-7FDE7CBD3467}">
      <dgm:prSet/>
      <dgm:spPr/>
      <dgm:t>
        <a:bodyPr/>
        <a:lstStyle/>
        <a:p>
          <a:endParaRPr lang="cs-CZ"/>
        </a:p>
      </dgm:t>
    </dgm:pt>
    <dgm:pt modelId="{2E7BCDAE-5CB5-40DD-B1B1-CEA3763A93E0}" type="sibTrans" cxnId="{35584286-5BAD-4E5B-8348-7FDE7CBD3467}">
      <dgm:prSet/>
      <dgm:spPr/>
      <dgm:t>
        <a:bodyPr/>
        <a:lstStyle/>
        <a:p>
          <a:endParaRPr lang="cs-CZ"/>
        </a:p>
      </dgm:t>
    </dgm:pt>
    <dgm:pt modelId="{B456A324-A908-400A-877E-BFE42B61B3C1}">
      <dgm:prSet phldrT="[Text]" phldr="1"/>
      <dgm:spPr/>
      <dgm:t>
        <a:bodyPr/>
        <a:lstStyle/>
        <a:p>
          <a:endParaRPr lang="cs-CZ" dirty="0"/>
        </a:p>
      </dgm:t>
    </dgm:pt>
    <dgm:pt modelId="{C05769CF-B76D-4580-A64C-28076591416A}" type="parTrans" cxnId="{AC0519FC-E414-4701-9A0F-1FCF6439B3B5}">
      <dgm:prSet/>
      <dgm:spPr/>
      <dgm:t>
        <a:bodyPr/>
        <a:lstStyle/>
        <a:p>
          <a:endParaRPr lang="cs-CZ"/>
        </a:p>
      </dgm:t>
    </dgm:pt>
    <dgm:pt modelId="{DCFA4EEC-66DD-47F7-AE40-F44932B45008}" type="sibTrans" cxnId="{AC0519FC-E414-4701-9A0F-1FCF6439B3B5}">
      <dgm:prSet/>
      <dgm:spPr/>
      <dgm:t>
        <a:bodyPr/>
        <a:lstStyle/>
        <a:p>
          <a:endParaRPr lang="cs-CZ"/>
        </a:p>
      </dgm:t>
    </dgm:pt>
    <dgm:pt modelId="{72B2EAB2-2795-4B87-9689-65AE84FD0A7E}">
      <dgm:prSet phldrT="[Text]" phldr="1"/>
      <dgm:spPr/>
      <dgm:t>
        <a:bodyPr/>
        <a:lstStyle/>
        <a:p>
          <a:endParaRPr lang="cs-CZ" dirty="0"/>
        </a:p>
      </dgm:t>
    </dgm:pt>
    <dgm:pt modelId="{84C488E6-2F49-4046-AC09-C9824C75968E}" type="parTrans" cxnId="{699C5C69-4F8D-4BD4-82CA-33E8C00E7DAF}">
      <dgm:prSet/>
      <dgm:spPr/>
      <dgm:t>
        <a:bodyPr/>
        <a:lstStyle/>
        <a:p>
          <a:endParaRPr lang="cs-CZ"/>
        </a:p>
      </dgm:t>
    </dgm:pt>
    <dgm:pt modelId="{4198403E-309C-4144-99F9-57A247BB2DE3}" type="sibTrans" cxnId="{699C5C69-4F8D-4BD4-82CA-33E8C00E7DAF}">
      <dgm:prSet/>
      <dgm:spPr/>
      <dgm:t>
        <a:bodyPr/>
        <a:lstStyle/>
        <a:p>
          <a:endParaRPr lang="cs-CZ"/>
        </a:p>
      </dgm:t>
    </dgm:pt>
    <dgm:pt modelId="{AED51F27-3D8F-4BC7-9512-6267EDCD7EB3}">
      <dgm:prSet phldrT="[Text]" phldr="1"/>
      <dgm:spPr/>
      <dgm:t>
        <a:bodyPr/>
        <a:lstStyle/>
        <a:p>
          <a:endParaRPr lang="cs-CZ" dirty="0"/>
        </a:p>
      </dgm:t>
    </dgm:pt>
    <dgm:pt modelId="{E072459E-374B-40CD-A8BE-3D8E53BB0337}" type="parTrans" cxnId="{AD9BF68E-6516-4D43-841B-011CE171F329}">
      <dgm:prSet/>
      <dgm:spPr/>
      <dgm:t>
        <a:bodyPr/>
        <a:lstStyle/>
        <a:p>
          <a:endParaRPr lang="cs-CZ"/>
        </a:p>
      </dgm:t>
    </dgm:pt>
    <dgm:pt modelId="{552B0CED-E1C5-44E2-8FAE-EB41493BBD50}" type="sibTrans" cxnId="{AD9BF68E-6516-4D43-841B-011CE171F329}">
      <dgm:prSet/>
      <dgm:spPr/>
      <dgm:t>
        <a:bodyPr/>
        <a:lstStyle/>
        <a:p>
          <a:endParaRPr lang="cs-CZ"/>
        </a:p>
      </dgm:t>
    </dgm:pt>
    <dgm:pt modelId="{4349221E-0CC4-480B-8623-D69177A5424E}">
      <dgm:prSet phldrT="[Text]" phldr="1"/>
      <dgm:spPr/>
      <dgm:t>
        <a:bodyPr/>
        <a:lstStyle/>
        <a:p>
          <a:endParaRPr lang="cs-CZ" dirty="0"/>
        </a:p>
      </dgm:t>
    </dgm:pt>
    <dgm:pt modelId="{8B83EE01-9731-4B91-BD2E-6F256F3FA136}" type="parTrans" cxnId="{DD874AC5-86D4-407F-92B9-30106B66AFA8}">
      <dgm:prSet/>
      <dgm:spPr/>
      <dgm:t>
        <a:bodyPr/>
        <a:lstStyle/>
        <a:p>
          <a:endParaRPr lang="cs-CZ"/>
        </a:p>
      </dgm:t>
    </dgm:pt>
    <dgm:pt modelId="{71F0B3E7-5CCF-4CFD-8011-A81E31966926}" type="sibTrans" cxnId="{DD874AC5-86D4-407F-92B9-30106B66AFA8}">
      <dgm:prSet/>
      <dgm:spPr/>
      <dgm:t>
        <a:bodyPr/>
        <a:lstStyle/>
        <a:p>
          <a:endParaRPr lang="cs-CZ"/>
        </a:p>
      </dgm:t>
    </dgm:pt>
    <dgm:pt modelId="{B1548D88-C11E-40A3-98F3-6E1157FF0645}">
      <dgm:prSet phldrT="[Text]" phldr="1"/>
      <dgm:spPr/>
      <dgm:t>
        <a:bodyPr/>
        <a:lstStyle/>
        <a:p>
          <a:endParaRPr lang="cs-CZ" dirty="0"/>
        </a:p>
      </dgm:t>
    </dgm:pt>
    <dgm:pt modelId="{913DD3FF-23C0-4882-912B-E93DC98E6274}" type="parTrans" cxnId="{954CA49E-776B-4DCD-A9AA-69237C273A8B}">
      <dgm:prSet/>
      <dgm:spPr/>
      <dgm:t>
        <a:bodyPr/>
        <a:lstStyle/>
        <a:p>
          <a:endParaRPr lang="cs-CZ"/>
        </a:p>
      </dgm:t>
    </dgm:pt>
    <dgm:pt modelId="{275F3F52-EEE2-4DA0-913D-9E654FAC7F67}" type="sibTrans" cxnId="{954CA49E-776B-4DCD-A9AA-69237C273A8B}">
      <dgm:prSet/>
      <dgm:spPr/>
      <dgm:t>
        <a:bodyPr/>
        <a:lstStyle/>
        <a:p>
          <a:endParaRPr lang="cs-CZ"/>
        </a:p>
      </dgm:t>
    </dgm:pt>
    <dgm:pt modelId="{C9CB0457-1653-4B11-888F-38E357D55769}" type="pres">
      <dgm:prSet presAssocID="{73698F80-83FE-4F6A-808B-D85FA46831B4}" presName="linearFlow" presStyleCnt="0">
        <dgm:presLayoutVars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635B42-E6E7-4A18-BB8F-7FA4463A63BD}" type="pres">
      <dgm:prSet presAssocID="{B4117431-610C-43CF-8610-95D11D4BDD48}" presName="node" presStyleLbl="node1" presStyleIdx="0" presStyleCnt="6" custScaleX="132298" custScaleY="145112" custLinFactX="-100000" custLinFactY="100000" custLinFactNeighborX="-150663" custLinFactNeighborY="1771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DE562E-DA85-4A5B-ADA2-06910DA6BC18}" type="pres">
      <dgm:prSet presAssocID="{2E7BCDAE-5CB5-40DD-B1B1-CEA3763A93E0}" presName="sibTrans" presStyleLbl="sibTrans2D1" presStyleIdx="0" presStyleCnt="5"/>
      <dgm:spPr/>
      <dgm:t>
        <a:bodyPr/>
        <a:lstStyle/>
        <a:p>
          <a:endParaRPr lang="cs-CZ"/>
        </a:p>
      </dgm:t>
    </dgm:pt>
    <dgm:pt modelId="{822A58F6-9AD8-4EA7-B5E0-D52F62DD3CC2}" type="pres">
      <dgm:prSet presAssocID="{2E7BCDAE-5CB5-40DD-B1B1-CEA3763A93E0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DF435EAC-96B5-48DA-A12D-2684418220A8}" type="pres">
      <dgm:prSet presAssocID="{B456A324-A908-400A-877E-BFE42B61B3C1}" presName="node" presStyleLbl="node1" presStyleIdx="1" presStyleCnt="6" custLinFactY="-20486" custLinFactNeighborX="898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3D72DD-A68E-42CD-B087-3F5310AEA929}" type="pres">
      <dgm:prSet presAssocID="{DCFA4EEC-66DD-47F7-AE40-F44932B45008}" presName="sibTrans" presStyleLbl="sibTrans2D1" presStyleIdx="1" presStyleCnt="5"/>
      <dgm:spPr/>
      <dgm:t>
        <a:bodyPr/>
        <a:lstStyle/>
        <a:p>
          <a:endParaRPr lang="cs-CZ"/>
        </a:p>
      </dgm:t>
    </dgm:pt>
    <dgm:pt modelId="{B46CEA42-EA17-4E85-B55B-BEEDC01100AE}" type="pres">
      <dgm:prSet presAssocID="{DCFA4EEC-66DD-47F7-AE40-F44932B45008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955FEF59-5E67-47BB-B077-726C4EE2600B}" type="pres">
      <dgm:prSet presAssocID="{72B2EAB2-2795-4B87-9689-65AE84FD0A7E}" presName="node" presStyleLbl="node1" presStyleIdx="2" presStyleCnt="6" custLinFactX="100000" custLinFactY="-127082" custLinFactNeighborX="159406" custLinFactNeighborY="-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2F40B0-7277-45B9-9810-262CFAC55D0C}" type="pres">
      <dgm:prSet presAssocID="{4198403E-309C-4144-99F9-57A247BB2DE3}" presName="sibTrans" presStyleLbl="sibTrans2D1" presStyleIdx="2" presStyleCnt="5"/>
      <dgm:spPr/>
      <dgm:t>
        <a:bodyPr/>
        <a:lstStyle/>
        <a:p>
          <a:endParaRPr lang="cs-CZ"/>
        </a:p>
      </dgm:t>
    </dgm:pt>
    <dgm:pt modelId="{5C3884C7-4DF4-430B-9E75-5EBB18E521CF}" type="pres">
      <dgm:prSet presAssocID="{4198403E-309C-4144-99F9-57A247BB2DE3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BB1D63A7-78EC-44F2-8B97-EC12D31CD6E6}" type="pres">
      <dgm:prSet presAssocID="{AED51F27-3D8F-4BC7-9512-6267EDCD7EB3}" presName="node" presStyleLbl="node1" presStyleIdx="3" presStyleCnt="6" custLinFactX="100000" custLinFactY="-100000" custLinFactNeighborX="107055" custLinFactNeighborY="-1301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3DBD58-697D-43EE-AAC0-DFC3D91675B2}" type="pres">
      <dgm:prSet presAssocID="{552B0CED-E1C5-44E2-8FAE-EB41493BBD50}" presName="sibTrans" presStyleLbl="sibTrans2D1" presStyleIdx="3" presStyleCnt="5"/>
      <dgm:spPr/>
      <dgm:t>
        <a:bodyPr/>
        <a:lstStyle/>
        <a:p>
          <a:endParaRPr lang="cs-CZ"/>
        </a:p>
      </dgm:t>
    </dgm:pt>
    <dgm:pt modelId="{5DAFCC8E-95B5-4BA1-A13D-F6A3B0CE40AF}" type="pres">
      <dgm:prSet presAssocID="{552B0CED-E1C5-44E2-8FAE-EB41493BBD50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9196E95E-F86D-4601-86EB-D4CA4EB1DDA3}" type="pres">
      <dgm:prSet presAssocID="{4349221E-0CC4-480B-8623-D69177A5424E}" presName="node" presStyleLbl="node1" presStyleIdx="4" presStyleCnt="6" custLinFactY="-100000" custLinFactNeighborX="43456" custLinFactNeighborY="-1238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0B21DE-EAF1-46DC-8896-0C4AA64A92B0}" type="pres">
      <dgm:prSet presAssocID="{71F0B3E7-5CCF-4CFD-8011-A81E31966926}" presName="sibTrans" presStyleLbl="sibTrans2D1" presStyleIdx="4" presStyleCnt="5"/>
      <dgm:spPr/>
      <dgm:t>
        <a:bodyPr/>
        <a:lstStyle/>
        <a:p>
          <a:endParaRPr lang="cs-CZ"/>
        </a:p>
      </dgm:t>
    </dgm:pt>
    <dgm:pt modelId="{69A46A01-CB5E-4148-9A93-939766BA8BD6}" type="pres">
      <dgm:prSet presAssocID="{71F0B3E7-5CCF-4CFD-8011-A81E31966926}" presName="connectorText" presStyleLbl="sibTrans2D1" presStyleIdx="4" presStyleCnt="5"/>
      <dgm:spPr/>
      <dgm:t>
        <a:bodyPr/>
        <a:lstStyle/>
        <a:p>
          <a:endParaRPr lang="cs-CZ"/>
        </a:p>
      </dgm:t>
    </dgm:pt>
    <dgm:pt modelId="{99F14686-B07B-4C61-92AF-9248487E1A79}" type="pres">
      <dgm:prSet presAssocID="{B1548D88-C11E-40A3-98F3-6E1157FF0645}" presName="node" presStyleLbl="node1" presStyleIdx="5" presStyleCnt="6" custLinFactY="-26349" custLinFactNeighborX="5654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9BF68E-6516-4D43-841B-011CE171F329}" srcId="{73698F80-83FE-4F6A-808B-D85FA46831B4}" destId="{AED51F27-3D8F-4BC7-9512-6267EDCD7EB3}" srcOrd="3" destOrd="0" parTransId="{E072459E-374B-40CD-A8BE-3D8E53BB0337}" sibTransId="{552B0CED-E1C5-44E2-8FAE-EB41493BBD50}"/>
    <dgm:cxn modelId="{1280AE9D-1294-4571-BB94-33539C357DFE}" type="presOf" srcId="{DCFA4EEC-66DD-47F7-AE40-F44932B45008}" destId="{753D72DD-A68E-42CD-B087-3F5310AEA929}" srcOrd="0" destOrd="0" presId="urn:microsoft.com/office/officeart/2005/8/layout/process2"/>
    <dgm:cxn modelId="{22DE370F-C04A-4D28-BC74-8CF353CB8C26}" type="presOf" srcId="{73698F80-83FE-4F6A-808B-D85FA46831B4}" destId="{C9CB0457-1653-4B11-888F-38E357D55769}" srcOrd="0" destOrd="0" presId="urn:microsoft.com/office/officeart/2005/8/layout/process2"/>
    <dgm:cxn modelId="{699C5C69-4F8D-4BD4-82CA-33E8C00E7DAF}" srcId="{73698F80-83FE-4F6A-808B-D85FA46831B4}" destId="{72B2EAB2-2795-4B87-9689-65AE84FD0A7E}" srcOrd="2" destOrd="0" parTransId="{84C488E6-2F49-4046-AC09-C9824C75968E}" sibTransId="{4198403E-309C-4144-99F9-57A247BB2DE3}"/>
    <dgm:cxn modelId="{AC0519FC-E414-4701-9A0F-1FCF6439B3B5}" srcId="{73698F80-83FE-4F6A-808B-D85FA46831B4}" destId="{B456A324-A908-400A-877E-BFE42B61B3C1}" srcOrd="1" destOrd="0" parTransId="{C05769CF-B76D-4580-A64C-28076591416A}" sibTransId="{DCFA4EEC-66DD-47F7-AE40-F44932B45008}"/>
    <dgm:cxn modelId="{D7938C84-AAE3-44E0-B3DB-A3696DFE7FC3}" type="presOf" srcId="{2E7BCDAE-5CB5-40DD-B1B1-CEA3763A93E0}" destId="{822A58F6-9AD8-4EA7-B5E0-D52F62DD3CC2}" srcOrd="1" destOrd="0" presId="urn:microsoft.com/office/officeart/2005/8/layout/process2"/>
    <dgm:cxn modelId="{57668181-7D93-42A6-A0AB-C9BEC0AEC821}" type="presOf" srcId="{DCFA4EEC-66DD-47F7-AE40-F44932B45008}" destId="{B46CEA42-EA17-4E85-B55B-BEEDC01100AE}" srcOrd="1" destOrd="0" presId="urn:microsoft.com/office/officeart/2005/8/layout/process2"/>
    <dgm:cxn modelId="{33F7B287-9B48-462C-A4A2-6AFA45931789}" type="presOf" srcId="{552B0CED-E1C5-44E2-8FAE-EB41493BBD50}" destId="{5DAFCC8E-95B5-4BA1-A13D-F6A3B0CE40AF}" srcOrd="1" destOrd="0" presId="urn:microsoft.com/office/officeart/2005/8/layout/process2"/>
    <dgm:cxn modelId="{35584286-5BAD-4E5B-8348-7FDE7CBD3467}" srcId="{73698F80-83FE-4F6A-808B-D85FA46831B4}" destId="{B4117431-610C-43CF-8610-95D11D4BDD48}" srcOrd="0" destOrd="0" parTransId="{95D1FC79-9DB9-4EE3-A0A3-2656467A0200}" sibTransId="{2E7BCDAE-5CB5-40DD-B1B1-CEA3763A93E0}"/>
    <dgm:cxn modelId="{954CA49E-776B-4DCD-A9AA-69237C273A8B}" srcId="{73698F80-83FE-4F6A-808B-D85FA46831B4}" destId="{B1548D88-C11E-40A3-98F3-6E1157FF0645}" srcOrd="5" destOrd="0" parTransId="{913DD3FF-23C0-4882-912B-E93DC98E6274}" sibTransId="{275F3F52-EEE2-4DA0-913D-9E654FAC7F67}"/>
    <dgm:cxn modelId="{DC90EF32-042B-4F16-BEF3-A3082870221F}" type="presOf" srcId="{AED51F27-3D8F-4BC7-9512-6267EDCD7EB3}" destId="{BB1D63A7-78EC-44F2-8B97-EC12D31CD6E6}" srcOrd="0" destOrd="0" presId="urn:microsoft.com/office/officeart/2005/8/layout/process2"/>
    <dgm:cxn modelId="{40994E23-889E-426C-886C-DC9579F3D6EA}" type="presOf" srcId="{552B0CED-E1C5-44E2-8FAE-EB41493BBD50}" destId="{BF3DBD58-697D-43EE-AAC0-DFC3D91675B2}" srcOrd="0" destOrd="0" presId="urn:microsoft.com/office/officeart/2005/8/layout/process2"/>
    <dgm:cxn modelId="{3A9C4FC1-9F2B-4740-B1D3-E192A23FADB3}" type="presOf" srcId="{4349221E-0CC4-480B-8623-D69177A5424E}" destId="{9196E95E-F86D-4601-86EB-D4CA4EB1DDA3}" srcOrd="0" destOrd="0" presId="urn:microsoft.com/office/officeart/2005/8/layout/process2"/>
    <dgm:cxn modelId="{DD874AC5-86D4-407F-92B9-30106B66AFA8}" srcId="{73698F80-83FE-4F6A-808B-D85FA46831B4}" destId="{4349221E-0CC4-480B-8623-D69177A5424E}" srcOrd="4" destOrd="0" parTransId="{8B83EE01-9731-4B91-BD2E-6F256F3FA136}" sibTransId="{71F0B3E7-5CCF-4CFD-8011-A81E31966926}"/>
    <dgm:cxn modelId="{C00FD478-47FF-4147-9E2B-31417F471275}" type="presOf" srcId="{71F0B3E7-5CCF-4CFD-8011-A81E31966926}" destId="{69A46A01-CB5E-4148-9A93-939766BA8BD6}" srcOrd="1" destOrd="0" presId="urn:microsoft.com/office/officeart/2005/8/layout/process2"/>
    <dgm:cxn modelId="{AC8FD02B-ED81-493E-916E-5AC2D624E576}" type="presOf" srcId="{B4117431-610C-43CF-8610-95D11D4BDD48}" destId="{E6635B42-E6E7-4A18-BB8F-7FA4463A63BD}" srcOrd="0" destOrd="0" presId="urn:microsoft.com/office/officeart/2005/8/layout/process2"/>
    <dgm:cxn modelId="{A2EB6A7B-D2AA-40EE-876E-62030541D68F}" type="presOf" srcId="{4198403E-309C-4144-99F9-57A247BB2DE3}" destId="{FA2F40B0-7277-45B9-9810-262CFAC55D0C}" srcOrd="0" destOrd="0" presId="urn:microsoft.com/office/officeart/2005/8/layout/process2"/>
    <dgm:cxn modelId="{D9392CA4-482F-4B0A-AB88-359808EE1C76}" type="presOf" srcId="{B456A324-A908-400A-877E-BFE42B61B3C1}" destId="{DF435EAC-96B5-48DA-A12D-2684418220A8}" srcOrd="0" destOrd="0" presId="urn:microsoft.com/office/officeart/2005/8/layout/process2"/>
    <dgm:cxn modelId="{429EAEBD-53C6-4708-9E75-0285E0D31F01}" type="presOf" srcId="{4198403E-309C-4144-99F9-57A247BB2DE3}" destId="{5C3884C7-4DF4-430B-9E75-5EBB18E521CF}" srcOrd="1" destOrd="0" presId="urn:microsoft.com/office/officeart/2005/8/layout/process2"/>
    <dgm:cxn modelId="{B23B5941-3488-43CD-A31C-3F9AADDCB6FF}" type="presOf" srcId="{B1548D88-C11E-40A3-98F3-6E1157FF0645}" destId="{99F14686-B07B-4C61-92AF-9248487E1A79}" srcOrd="0" destOrd="0" presId="urn:microsoft.com/office/officeart/2005/8/layout/process2"/>
    <dgm:cxn modelId="{954AD872-78A2-45BF-B9EA-E0C69D932A0F}" type="presOf" srcId="{71F0B3E7-5CCF-4CFD-8011-A81E31966926}" destId="{F60B21DE-EAF1-46DC-8896-0C4AA64A92B0}" srcOrd="0" destOrd="0" presId="urn:microsoft.com/office/officeart/2005/8/layout/process2"/>
    <dgm:cxn modelId="{42F2951B-C74C-4D1B-9DB8-13A3B8DA8A22}" type="presOf" srcId="{2E7BCDAE-5CB5-40DD-B1B1-CEA3763A93E0}" destId="{93DE562E-DA85-4A5B-ADA2-06910DA6BC18}" srcOrd="0" destOrd="0" presId="urn:microsoft.com/office/officeart/2005/8/layout/process2"/>
    <dgm:cxn modelId="{617D4DAB-8ED9-488D-83AE-97ADF0C51BE6}" type="presOf" srcId="{72B2EAB2-2795-4B87-9689-65AE84FD0A7E}" destId="{955FEF59-5E67-47BB-B077-726C4EE2600B}" srcOrd="0" destOrd="0" presId="urn:microsoft.com/office/officeart/2005/8/layout/process2"/>
    <dgm:cxn modelId="{BFE20BA1-DA25-43F7-B47B-1453D5AFE180}" type="presParOf" srcId="{C9CB0457-1653-4B11-888F-38E357D55769}" destId="{E6635B42-E6E7-4A18-BB8F-7FA4463A63BD}" srcOrd="0" destOrd="0" presId="urn:microsoft.com/office/officeart/2005/8/layout/process2"/>
    <dgm:cxn modelId="{35FE2838-950B-4945-BCB7-C638FEE3DAEF}" type="presParOf" srcId="{C9CB0457-1653-4B11-888F-38E357D55769}" destId="{93DE562E-DA85-4A5B-ADA2-06910DA6BC18}" srcOrd="1" destOrd="0" presId="urn:microsoft.com/office/officeart/2005/8/layout/process2"/>
    <dgm:cxn modelId="{F7BBA05E-E25C-4A16-8824-EECED3C016E8}" type="presParOf" srcId="{93DE562E-DA85-4A5B-ADA2-06910DA6BC18}" destId="{822A58F6-9AD8-4EA7-B5E0-D52F62DD3CC2}" srcOrd="0" destOrd="0" presId="urn:microsoft.com/office/officeart/2005/8/layout/process2"/>
    <dgm:cxn modelId="{63F4D64C-86DC-4D0C-8774-9846CFEDD1F5}" type="presParOf" srcId="{C9CB0457-1653-4B11-888F-38E357D55769}" destId="{DF435EAC-96B5-48DA-A12D-2684418220A8}" srcOrd="2" destOrd="0" presId="urn:microsoft.com/office/officeart/2005/8/layout/process2"/>
    <dgm:cxn modelId="{AE4BE23D-6A5D-40EA-8615-C7F702192283}" type="presParOf" srcId="{C9CB0457-1653-4B11-888F-38E357D55769}" destId="{753D72DD-A68E-42CD-B087-3F5310AEA929}" srcOrd="3" destOrd="0" presId="urn:microsoft.com/office/officeart/2005/8/layout/process2"/>
    <dgm:cxn modelId="{689BE19F-DA3D-4B6B-A021-100726AE75C9}" type="presParOf" srcId="{753D72DD-A68E-42CD-B087-3F5310AEA929}" destId="{B46CEA42-EA17-4E85-B55B-BEEDC01100AE}" srcOrd="0" destOrd="0" presId="urn:microsoft.com/office/officeart/2005/8/layout/process2"/>
    <dgm:cxn modelId="{9BF92B8E-CF03-4597-B560-C270F1492C42}" type="presParOf" srcId="{C9CB0457-1653-4B11-888F-38E357D55769}" destId="{955FEF59-5E67-47BB-B077-726C4EE2600B}" srcOrd="4" destOrd="0" presId="urn:microsoft.com/office/officeart/2005/8/layout/process2"/>
    <dgm:cxn modelId="{90B5B625-29B3-4653-9CE6-34C0C4ABEA75}" type="presParOf" srcId="{C9CB0457-1653-4B11-888F-38E357D55769}" destId="{FA2F40B0-7277-45B9-9810-262CFAC55D0C}" srcOrd="5" destOrd="0" presId="urn:microsoft.com/office/officeart/2005/8/layout/process2"/>
    <dgm:cxn modelId="{1B33F8FE-255A-4F3F-B7FD-8E963FD2DA60}" type="presParOf" srcId="{FA2F40B0-7277-45B9-9810-262CFAC55D0C}" destId="{5C3884C7-4DF4-430B-9E75-5EBB18E521CF}" srcOrd="0" destOrd="0" presId="urn:microsoft.com/office/officeart/2005/8/layout/process2"/>
    <dgm:cxn modelId="{BA7E1390-390B-4158-AF78-349700E577D2}" type="presParOf" srcId="{C9CB0457-1653-4B11-888F-38E357D55769}" destId="{BB1D63A7-78EC-44F2-8B97-EC12D31CD6E6}" srcOrd="6" destOrd="0" presId="urn:microsoft.com/office/officeart/2005/8/layout/process2"/>
    <dgm:cxn modelId="{80F980C5-92A8-4F5F-B2F5-51A4091DA603}" type="presParOf" srcId="{C9CB0457-1653-4B11-888F-38E357D55769}" destId="{BF3DBD58-697D-43EE-AAC0-DFC3D91675B2}" srcOrd="7" destOrd="0" presId="urn:microsoft.com/office/officeart/2005/8/layout/process2"/>
    <dgm:cxn modelId="{9F489683-B0DA-4735-924B-9EFC6730D17F}" type="presParOf" srcId="{BF3DBD58-697D-43EE-AAC0-DFC3D91675B2}" destId="{5DAFCC8E-95B5-4BA1-A13D-F6A3B0CE40AF}" srcOrd="0" destOrd="0" presId="urn:microsoft.com/office/officeart/2005/8/layout/process2"/>
    <dgm:cxn modelId="{26213F9F-2826-44D2-AF77-47F1448ACB4F}" type="presParOf" srcId="{C9CB0457-1653-4B11-888F-38E357D55769}" destId="{9196E95E-F86D-4601-86EB-D4CA4EB1DDA3}" srcOrd="8" destOrd="0" presId="urn:microsoft.com/office/officeart/2005/8/layout/process2"/>
    <dgm:cxn modelId="{D9920A84-BFB8-4469-81A2-E98F5A457E6B}" type="presParOf" srcId="{C9CB0457-1653-4B11-888F-38E357D55769}" destId="{F60B21DE-EAF1-46DC-8896-0C4AA64A92B0}" srcOrd="9" destOrd="0" presId="urn:microsoft.com/office/officeart/2005/8/layout/process2"/>
    <dgm:cxn modelId="{17501B2C-1DF3-4615-8ECF-E47A3EBD6FB5}" type="presParOf" srcId="{F60B21DE-EAF1-46DC-8896-0C4AA64A92B0}" destId="{69A46A01-CB5E-4148-9A93-939766BA8BD6}" srcOrd="0" destOrd="0" presId="urn:microsoft.com/office/officeart/2005/8/layout/process2"/>
    <dgm:cxn modelId="{4FA61E1F-4817-4ABF-9989-EA0EC9173469}" type="presParOf" srcId="{C9CB0457-1653-4B11-888F-38E357D55769}" destId="{99F14686-B07B-4C61-92AF-9248487E1A79}" srcOrd="1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698F80-83FE-4F6A-808B-D85FA46831B4}" type="doc">
      <dgm:prSet loTypeId="urn:microsoft.com/office/officeart/2005/8/layout/process2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4117431-610C-43CF-8610-95D11D4BDD48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95D1FC79-9DB9-4EE3-A0A3-2656467A0200}" type="parTrans" cxnId="{35584286-5BAD-4E5B-8348-7FDE7CBD3467}">
      <dgm:prSet/>
      <dgm:spPr/>
      <dgm:t>
        <a:bodyPr/>
        <a:lstStyle/>
        <a:p>
          <a:endParaRPr lang="cs-CZ"/>
        </a:p>
      </dgm:t>
    </dgm:pt>
    <dgm:pt modelId="{2E7BCDAE-5CB5-40DD-B1B1-CEA3763A93E0}" type="sibTrans" cxnId="{35584286-5BAD-4E5B-8348-7FDE7CBD3467}">
      <dgm:prSet/>
      <dgm:spPr/>
      <dgm:t>
        <a:bodyPr/>
        <a:lstStyle/>
        <a:p>
          <a:endParaRPr lang="cs-CZ"/>
        </a:p>
      </dgm:t>
    </dgm:pt>
    <dgm:pt modelId="{B456A324-A908-400A-877E-BFE42B61B3C1}">
      <dgm:prSet phldrT="[Text]" phldr="1"/>
      <dgm:spPr/>
      <dgm:t>
        <a:bodyPr/>
        <a:lstStyle/>
        <a:p>
          <a:endParaRPr lang="cs-CZ" dirty="0"/>
        </a:p>
      </dgm:t>
    </dgm:pt>
    <dgm:pt modelId="{C05769CF-B76D-4580-A64C-28076591416A}" type="parTrans" cxnId="{AC0519FC-E414-4701-9A0F-1FCF6439B3B5}">
      <dgm:prSet/>
      <dgm:spPr/>
      <dgm:t>
        <a:bodyPr/>
        <a:lstStyle/>
        <a:p>
          <a:endParaRPr lang="cs-CZ"/>
        </a:p>
      </dgm:t>
    </dgm:pt>
    <dgm:pt modelId="{DCFA4EEC-66DD-47F7-AE40-F44932B45008}" type="sibTrans" cxnId="{AC0519FC-E414-4701-9A0F-1FCF6439B3B5}">
      <dgm:prSet/>
      <dgm:spPr/>
      <dgm:t>
        <a:bodyPr/>
        <a:lstStyle/>
        <a:p>
          <a:endParaRPr lang="cs-CZ"/>
        </a:p>
      </dgm:t>
    </dgm:pt>
    <dgm:pt modelId="{72B2EAB2-2795-4B87-9689-65AE84FD0A7E}">
      <dgm:prSet phldrT="[Text]" phldr="1"/>
      <dgm:spPr/>
      <dgm:t>
        <a:bodyPr/>
        <a:lstStyle/>
        <a:p>
          <a:endParaRPr lang="cs-CZ" dirty="0"/>
        </a:p>
      </dgm:t>
    </dgm:pt>
    <dgm:pt modelId="{84C488E6-2F49-4046-AC09-C9824C75968E}" type="parTrans" cxnId="{699C5C69-4F8D-4BD4-82CA-33E8C00E7DAF}">
      <dgm:prSet/>
      <dgm:spPr/>
      <dgm:t>
        <a:bodyPr/>
        <a:lstStyle/>
        <a:p>
          <a:endParaRPr lang="cs-CZ"/>
        </a:p>
      </dgm:t>
    </dgm:pt>
    <dgm:pt modelId="{4198403E-309C-4144-99F9-57A247BB2DE3}" type="sibTrans" cxnId="{699C5C69-4F8D-4BD4-82CA-33E8C00E7DAF}">
      <dgm:prSet/>
      <dgm:spPr/>
      <dgm:t>
        <a:bodyPr/>
        <a:lstStyle/>
        <a:p>
          <a:endParaRPr lang="cs-CZ"/>
        </a:p>
      </dgm:t>
    </dgm:pt>
    <dgm:pt modelId="{AED51F27-3D8F-4BC7-9512-6267EDCD7EB3}">
      <dgm:prSet phldrT="[Text]" phldr="1"/>
      <dgm:spPr/>
      <dgm:t>
        <a:bodyPr/>
        <a:lstStyle/>
        <a:p>
          <a:endParaRPr lang="cs-CZ" dirty="0"/>
        </a:p>
      </dgm:t>
    </dgm:pt>
    <dgm:pt modelId="{E072459E-374B-40CD-A8BE-3D8E53BB0337}" type="parTrans" cxnId="{AD9BF68E-6516-4D43-841B-011CE171F329}">
      <dgm:prSet/>
      <dgm:spPr/>
      <dgm:t>
        <a:bodyPr/>
        <a:lstStyle/>
        <a:p>
          <a:endParaRPr lang="cs-CZ"/>
        </a:p>
      </dgm:t>
    </dgm:pt>
    <dgm:pt modelId="{552B0CED-E1C5-44E2-8FAE-EB41493BBD50}" type="sibTrans" cxnId="{AD9BF68E-6516-4D43-841B-011CE171F329}">
      <dgm:prSet/>
      <dgm:spPr/>
      <dgm:t>
        <a:bodyPr/>
        <a:lstStyle/>
        <a:p>
          <a:endParaRPr lang="cs-CZ"/>
        </a:p>
      </dgm:t>
    </dgm:pt>
    <dgm:pt modelId="{4349221E-0CC4-480B-8623-D69177A5424E}">
      <dgm:prSet phldrT="[Text]" phldr="1"/>
      <dgm:spPr/>
      <dgm:t>
        <a:bodyPr/>
        <a:lstStyle/>
        <a:p>
          <a:endParaRPr lang="cs-CZ" dirty="0"/>
        </a:p>
      </dgm:t>
    </dgm:pt>
    <dgm:pt modelId="{8B83EE01-9731-4B91-BD2E-6F256F3FA136}" type="parTrans" cxnId="{DD874AC5-86D4-407F-92B9-30106B66AFA8}">
      <dgm:prSet/>
      <dgm:spPr/>
      <dgm:t>
        <a:bodyPr/>
        <a:lstStyle/>
        <a:p>
          <a:endParaRPr lang="cs-CZ"/>
        </a:p>
      </dgm:t>
    </dgm:pt>
    <dgm:pt modelId="{71F0B3E7-5CCF-4CFD-8011-A81E31966926}" type="sibTrans" cxnId="{DD874AC5-86D4-407F-92B9-30106B66AFA8}">
      <dgm:prSet/>
      <dgm:spPr/>
      <dgm:t>
        <a:bodyPr/>
        <a:lstStyle/>
        <a:p>
          <a:endParaRPr lang="cs-CZ"/>
        </a:p>
      </dgm:t>
    </dgm:pt>
    <dgm:pt modelId="{B1548D88-C11E-40A3-98F3-6E1157FF0645}">
      <dgm:prSet phldrT="[Text]" phldr="1"/>
      <dgm:spPr/>
      <dgm:t>
        <a:bodyPr/>
        <a:lstStyle/>
        <a:p>
          <a:endParaRPr lang="cs-CZ" dirty="0"/>
        </a:p>
      </dgm:t>
    </dgm:pt>
    <dgm:pt modelId="{913DD3FF-23C0-4882-912B-E93DC98E6274}" type="parTrans" cxnId="{954CA49E-776B-4DCD-A9AA-69237C273A8B}">
      <dgm:prSet/>
      <dgm:spPr/>
      <dgm:t>
        <a:bodyPr/>
        <a:lstStyle/>
        <a:p>
          <a:endParaRPr lang="cs-CZ"/>
        </a:p>
      </dgm:t>
    </dgm:pt>
    <dgm:pt modelId="{275F3F52-EEE2-4DA0-913D-9E654FAC7F67}" type="sibTrans" cxnId="{954CA49E-776B-4DCD-A9AA-69237C273A8B}">
      <dgm:prSet/>
      <dgm:spPr/>
      <dgm:t>
        <a:bodyPr/>
        <a:lstStyle/>
        <a:p>
          <a:endParaRPr lang="cs-CZ"/>
        </a:p>
      </dgm:t>
    </dgm:pt>
    <dgm:pt modelId="{C9CB0457-1653-4B11-888F-38E357D55769}" type="pres">
      <dgm:prSet presAssocID="{73698F80-83FE-4F6A-808B-D85FA46831B4}" presName="linearFlow" presStyleCnt="0">
        <dgm:presLayoutVars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635B42-E6E7-4A18-BB8F-7FA4463A63BD}" type="pres">
      <dgm:prSet presAssocID="{B4117431-610C-43CF-8610-95D11D4BDD48}" presName="node" presStyleLbl="node1" presStyleIdx="0" presStyleCnt="6" custScaleX="132298" custScaleY="145112" custLinFactX="-100000" custLinFactY="100000" custLinFactNeighborX="-150663" custLinFactNeighborY="1771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DE562E-DA85-4A5B-ADA2-06910DA6BC18}" type="pres">
      <dgm:prSet presAssocID="{2E7BCDAE-5CB5-40DD-B1B1-CEA3763A93E0}" presName="sibTrans" presStyleLbl="sibTrans2D1" presStyleIdx="0" presStyleCnt="5"/>
      <dgm:spPr/>
      <dgm:t>
        <a:bodyPr/>
        <a:lstStyle/>
        <a:p>
          <a:endParaRPr lang="cs-CZ"/>
        </a:p>
      </dgm:t>
    </dgm:pt>
    <dgm:pt modelId="{822A58F6-9AD8-4EA7-B5E0-D52F62DD3CC2}" type="pres">
      <dgm:prSet presAssocID="{2E7BCDAE-5CB5-40DD-B1B1-CEA3763A93E0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DF435EAC-96B5-48DA-A12D-2684418220A8}" type="pres">
      <dgm:prSet presAssocID="{B456A324-A908-400A-877E-BFE42B61B3C1}" presName="node" presStyleLbl="node1" presStyleIdx="1" presStyleCnt="6" custLinFactY="-100000" custLinFactNeighborX="-5098" custLinFactNeighborY="-1353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3D72DD-A68E-42CD-B087-3F5310AEA929}" type="pres">
      <dgm:prSet presAssocID="{DCFA4EEC-66DD-47F7-AE40-F44932B45008}" presName="sibTrans" presStyleLbl="sibTrans2D1" presStyleIdx="1" presStyleCnt="5"/>
      <dgm:spPr/>
      <dgm:t>
        <a:bodyPr/>
        <a:lstStyle/>
        <a:p>
          <a:endParaRPr lang="cs-CZ"/>
        </a:p>
      </dgm:t>
    </dgm:pt>
    <dgm:pt modelId="{B46CEA42-EA17-4E85-B55B-BEEDC01100AE}" type="pres">
      <dgm:prSet presAssocID="{DCFA4EEC-66DD-47F7-AE40-F44932B45008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955FEF59-5E67-47BB-B077-726C4EE2600B}" type="pres">
      <dgm:prSet presAssocID="{72B2EAB2-2795-4B87-9689-65AE84FD0A7E}" presName="node" presStyleLbl="node1" presStyleIdx="2" presStyleCnt="6" custLinFactX="39534" custLinFactY="-100000" custLinFactNeighborX="100000" custLinFactNeighborY="-1626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2F40B0-7277-45B9-9810-262CFAC55D0C}" type="pres">
      <dgm:prSet presAssocID="{4198403E-309C-4144-99F9-57A247BB2DE3}" presName="sibTrans" presStyleLbl="sibTrans2D1" presStyleIdx="2" presStyleCnt="5"/>
      <dgm:spPr/>
      <dgm:t>
        <a:bodyPr/>
        <a:lstStyle/>
        <a:p>
          <a:endParaRPr lang="cs-CZ"/>
        </a:p>
      </dgm:t>
    </dgm:pt>
    <dgm:pt modelId="{5C3884C7-4DF4-430B-9E75-5EBB18E521CF}" type="pres">
      <dgm:prSet presAssocID="{4198403E-309C-4144-99F9-57A247BB2DE3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BB1D63A7-78EC-44F2-8B97-EC12D31CD6E6}" type="pres">
      <dgm:prSet presAssocID="{AED51F27-3D8F-4BC7-9512-6267EDCD7EB3}" presName="node" presStyleLbl="node1" presStyleIdx="3" presStyleCnt="6" custLinFactX="100000" custLinFactY="-33389" custLinFactNeighborX="10840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3DBD58-697D-43EE-AAC0-DFC3D91675B2}" type="pres">
      <dgm:prSet presAssocID="{552B0CED-E1C5-44E2-8FAE-EB41493BBD50}" presName="sibTrans" presStyleLbl="sibTrans2D1" presStyleIdx="3" presStyleCnt="5"/>
      <dgm:spPr/>
      <dgm:t>
        <a:bodyPr/>
        <a:lstStyle/>
        <a:p>
          <a:endParaRPr lang="cs-CZ"/>
        </a:p>
      </dgm:t>
    </dgm:pt>
    <dgm:pt modelId="{5DAFCC8E-95B5-4BA1-A13D-F6A3B0CE40AF}" type="pres">
      <dgm:prSet presAssocID="{552B0CED-E1C5-44E2-8FAE-EB41493BBD50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9196E95E-F86D-4601-86EB-D4CA4EB1DDA3}" type="pres">
      <dgm:prSet presAssocID="{4349221E-0CC4-480B-8623-D69177A5424E}" presName="node" presStyleLbl="node1" presStyleIdx="4" presStyleCnt="6" custLinFactY="-96610" custLinFactNeighborX="-25759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0B21DE-EAF1-46DC-8896-0C4AA64A92B0}" type="pres">
      <dgm:prSet presAssocID="{71F0B3E7-5CCF-4CFD-8011-A81E31966926}" presName="sibTrans" presStyleLbl="sibTrans2D1" presStyleIdx="4" presStyleCnt="5"/>
      <dgm:spPr/>
      <dgm:t>
        <a:bodyPr/>
        <a:lstStyle/>
        <a:p>
          <a:endParaRPr lang="cs-CZ"/>
        </a:p>
      </dgm:t>
    </dgm:pt>
    <dgm:pt modelId="{69A46A01-CB5E-4148-9A93-939766BA8BD6}" type="pres">
      <dgm:prSet presAssocID="{71F0B3E7-5CCF-4CFD-8011-A81E31966926}" presName="connectorText" presStyleLbl="sibTrans2D1" presStyleIdx="4" presStyleCnt="5"/>
      <dgm:spPr/>
      <dgm:t>
        <a:bodyPr/>
        <a:lstStyle/>
        <a:p>
          <a:endParaRPr lang="cs-CZ"/>
        </a:p>
      </dgm:t>
    </dgm:pt>
    <dgm:pt modelId="{99F14686-B07B-4C61-92AF-9248487E1A79}" type="pres">
      <dgm:prSet presAssocID="{B1548D88-C11E-40A3-98F3-6E1157FF0645}" presName="node" presStyleLbl="node1" presStyleIdx="5" presStyleCnt="6" custLinFactX="-63504" custLinFactY="-48258" custLinFactNeighborX="-1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706892-4665-4AE3-97C2-648E6CA2F96C}" type="presOf" srcId="{71F0B3E7-5CCF-4CFD-8011-A81E31966926}" destId="{69A46A01-CB5E-4148-9A93-939766BA8BD6}" srcOrd="1" destOrd="0" presId="urn:microsoft.com/office/officeart/2005/8/layout/process2"/>
    <dgm:cxn modelId="{AD9BF68E-6516-4D43-841B-011CE171F329}" srcId="{73698F80-83FE-4F6A-808B-D85FA46831B4}" destId="{AED51F27-3D8F-4BC7-9512-6267EDCD7EB3}" srcOrd="3" destOrd="0" parTransId="{E072459E-374B-40CD-A8BE-3D8E53BB0337}" sibTransId="{552B0CED-E1C5-44E2-8FAE-EB41493BBD50}"/>
    <dgm:cxn modelId="{F14D5A80-CFA7-4680-BF0C-97A59C9ECE5E}" type="presOf" srcId="{552B0CED-E1C5-44E2-8FAE-EB41493BBD50}" destId="{BF3DBD58-697D-43EE-AAC0-DFC3D91675B2}" srcOrd="0" destOrd="0" presId="urn:microsoft.com/office/officeart/2005/8/layout/process2"/>
    <dgm:cxn modelId="{699C5C69-4F8D-4BD4-82CA-33E8C00E7DAF}" srcId="{73698F80-83FE-4F6A-808B-D85FA46831B4}" destId="{72B2EAB2-2795-4B87-9689-65AE84FD0A7E}" srcOrd="2" destOrd="0" parTransId="{84C488E6-2F49-4046-AC09-C9824C75968E}" sibTransId="{4198403E-309C-4144-99F9-57A247BB2DE3}"/>
    <dgm:cxn modelId="{AC0519FC-E414-4701-9A0F-1FCF6439B3B5}" srcId="{73698F80-83FE-4F6A-808B-D85FA46831B4}" destId="{B456A324-A908-400A-877E-BFE42B61B3C1}" srcOrd="1" destOrd="0" parTransId="{C05769CF-B76D-4580-A64C-28076591416A}" sibTransId="{DCFA4EEC-66DD-47F7-AE40-F44932B45008}"/>
    <dgm:cxn modelId="{4C44868D-D504-4D63-9AF6-A990088BEB7E}" type="presOf" srcId="{DCFA4EEC-66DD-47F7-AE40-F44932B45008}" destId="{753D72DD-A68E-42CD-B087-3F5310AEA929}" srcOrd="0" destOrd="0" presId="urn:microsoft.com/office/officeart/2005/8/layout/process2"/>
    <dgm:cxn modelId="{15B85250-3FCC-4522-8B5A-7115D822667E}" type="presOf" srcId="{AED51F27-3D8F-4BC7-9512-6267EDCD7EB3}" destId="{BB1D63A7-78EC-44F2-8B97-EC12D31CD6E6}" srcOrd="0" destOrd="0" presId="urn:microsoft.com/office/officeart/2005/8/layout/process2"/>
    <dgm:cxn modelId="{78B3B53A-B575-4E97-9A04-0AEC88AB7E1D}" type="presOf" srcId="{B456A324-A908-400A-877E-BFE42B61B3C1}" destId="{DF435EAC-96B5-48DA-A12D-2684418220A8}" srcOrd="0" destOrd="0" presId="urn:microsoft.com/office/officeart/2005/8/layout/process2"/>
    <dgm:cxn modelId="{D877F958-DD94-4D52-85A2-9246FC0AFE85}" type="presOf" srcId="{71F0B3E7-5CCF-4CFD-8011-A81E31966926}" destId="{F60B21DE-EAF1-46DC-8896-0C4AA64A92B0}" srcOrd="0" destOrd="0" presId="urn:microsoft.com/office/officeart/2005/8/layout/process2"/>
    <dgm:cxn modelId="{7D1337E9-3750-4917-971B-FE1018989711}" type="presOf" srcId="{2E7BCDAE-5CB5-40DD-B1B1-CEA3763A93E0}" destId="{822A58F6-9AD8-4EA7-B5E0-D52F62DD3CC2}" srcOrd="1" destOrd="0" presId="urn:microsoft.com/office/officeart/2005/8/layout/process2"/>
    <dgm:cxn modelId="{35584286-5BAD-4E5B-8348-7FDE7CBD3467}" srcId="{73698F80-83FE-4F6A-808B-D85FA46831B4}" destId="{B4117431-610C-43CF-8610-95D11D4BDD48}" srcOrd="0" destOrd="0" parTransId="{95D1FC79-9DB9-4EE3-A0A3-2656467A0200}" sibTransId="{2E7BCDAE-5CB5-40DD-B1B1-CEA3763A93E0}"/>
    <dgm:cxn modelId="{954CA49E-776B-4DCD-A9AA-69237C273A8B}" srcId="{73698F80-83FE-4F6A-808B-D85FA46831B4}" destId="{B1548D88-C11E-40A3-98F3-6E1157FF0645}" srcOrd="5" destOrd="0" parTransId="{913DD3FF-23C0-4882-912B-E93DC98E6274}" sibTransId="{275F3F52-EEE2-4DA0-913D-9E654FAC7F67}"/>
    <dgm:cxn modelId="{FA1DC3E4-4C26-4FD1-9676-141A963334FF}" type="presOf" srcId="{4198403E-309C-4144-99F9-57A247BB2DE3}" destId="{5C3884C7-4DF4-430B-9E75-5EBB18E521CF}" srcOrd="1" destOrd="0" presId="urn:microsoft.com/office/officeart/2005/8/layout/process2"/>
    <dgm:cxn modelId="{91CDC8F3-A384-4352-9213-2A85D01C06A7}" type="presOf" srcId="{4198403E-309C-4144-99F9-57A247BB2DE3}" destId="{FA2F40B0-7277-45B9-9810-262CFAC55D0C}" srcOrd="0" destOrd="0" presId="urn:microsoft.com/office/officeart/2005/8/layout/process2"/>
    <dgm:cxn modelId="{9581C714-9B36-4EF8-B28E-0A5D67BE80A2}" type="presOf" srcId="{72B2EAB2-2795-4B87-9689-65AE84FD0A7E}" destId="{955FEF59-5E67-47BB-B077-726C4EE2600B}" srcOrd="0" destOrd="0" presId="urn:microsoft.com/office/officeart/2005/8/layout/process2"/>
    <dgm:cxn modelId="{63A87019-AE98-44F3-A975-13836E20F6F2}" type="presOf" srcId="{B1548D88-C11E-40A3-98F3-6E1157FF0645}" destId="{99F14686-B07B-4C61-92AF-9248487E1A79}" srcOrd="0" destOrd="0" presId="urn:microsoft.com/office/officeart/2005/8/layout/process2"/>
    <dgm:cxn modelId="{DD874AC5-86D4-407F-92B9-30106B66AFA8}" srcId="{73698F80-83FE-4F6A-808B-D85FA46831B4}" destId="{4349221E-0CC4-480B-8623-D69177A5424E}" srcOrd="4" destOrd="0" parTransId="{8B83EE01-9731-4B91-BD2E-6F256F3FA136}" sibTransId="{71F0B3E7-5CCF-4CFD-8011-A81E31966926}"/>
    <dgm:cxn modelId="{116510E1-A7B4-4957-A4F2-87DAAD154654}" type="presOf" srcId="{2E7BCDAE-5CB5-40DD-B1B1-CEA3763A93E0}" destId="{93DE562E-DA85-4A5B-ADA2-06910DA6BC18}" srcOrd="0" destOrd="0" presId="urn:microsoft.com/office/officeart/2005/8/layout/process2"/>
    <dgm:cxn modelId="{DAF6C442-EE42-4D95-979C-2C63F452E342}" type="presOf" srcId="{DCFA4EEC-66DD-47F7-AE40-F44932B45008}" destId="{B46CEA42-EA17-4E85-B55B-BEEDC01100AE}" srcOrd="1" destOrd="0" presId="urn:microsoft.com/office/officeart/2005/8/layout/process2"/>
    <dgm:cxn modelId="{93A3FA19-F863-4B7C-8DE9-D9C8DE321A8E}" type="presOf" srcId="{552B0CED-E1C5-44E2-8FAE-EB41493BBD50}" destId="{5DAFCC8E-95B5-4BA1-A13D-F6A3B0CE40AF}" srcOrd="1" destOrd="0" presId="urn:microsoft.com/office/officeart/2005/8/layout/process2"/>
    <dgm:cxn modelId="{4C4536AE-80A6-4CCD-BBC8-DF693B4F860B}" type="presOf" srcId="{73698F80-83FE-4F6A-808B-D85FA46831B4}" destId="{C9CB0457-1653-4B11-888F-38E357D55769}" srcOrd="0" destOrd="0" presId="urn:microsoft.com/office/officeart/2005/8/layout/process2"/>
    <dgm:cxn modelId="{60591BF6-112A-4257-B54F-E5E512D57529}" type="presOf" srcId="{4349221E-0CC4-480B-8623-D69177A5424E}" destId="{9196E95E-F86D-4601-86EB-D4CA4EB1DDA3}" srcOrd="0" destOrd="0" presId="urn:microsoft.com/office/officeart/2005/8/layout/process2"/>
    <dgm:cxn modelId="{839E0854-308C-4FC9-A07F-CF00C4BD8653}" type="presOf" srcId="{B4117431-610C-43CF-8610-95D11D4BDD48}" destId="{E6635B42-E6E7-4A18-BB8F-7FA4463A63BD}" srcOrd="0" destOrd="0" presId="urn:microsoft.com/office/officeart/2005/8/layout/process2"/>
    <dgm:cxn modelId="{1780D2A0-F4B4-4E91-BD06-861338ED5368}" type="presParOf" srcId="{C9CB0457-1653-4B11-888F-38E357D55769}" destId="{E6635B42-E6E7-4A18-BB8F-7FA4463A63BD}" srcOrd="0" destOrd="0" presId="urn:microsoft.com/office/officeart/2005/8/layout/process2"/>
    <dgm:cxn modelId="{F4AF88F6-6644-4EC5-A914-683941DAA0D9}" type="presParOf" srcId="{C9CB0457-1653-4B11-888F-38E357D55769}" destId="{93DE562E-DA85-4A5B-ADA2-06910DA6BC18}" srcOrd="1" destOrd="0" presId="urn:microsoft.com/office/officeart/2005/8/layout/process2"/>
    <dgm:cxn modelId="{CF4282A5-61D9-499D-B2C8-BC994F473FC5}" type="presParOf" srcId="{93DE562E-DA85-4A5B-ADA2-06910DA6BC18}" destId="{822A58F6-9AD8-4EA7-B5E0-D52F62DD3CC2}" srcOrd="0" destOrd="0" presId="urn:microsoft.com/office/officeart/2005/8/layout/process2"/>
    <dgm:cxn modelId="{30448D91-2F1B-4B52-9390-4B7FB971571E}" type="presParOf" srcId="{C9CB0457-1653-4B11-888F-38E357D55769}" destId="{DF435EAC-96B5-48DA-A12D-2684418220A8}" srcOrd="2" destOrd="0" presId="urn:microsoft.com/office/officeart/2005/8/layout/process2"/>
    <dgm:cxn modelId="{9045349C-E7AE-4906-B3D3-424AEF59FD20}" type="presParOf" srcId="{C9CB0457-1653-4B11-888F-38E357D55769}" destId="{753D72DD-A68E-42CD-B087-3F5310AEA929}" srcOrd="3" destOrd="0" presId="urn:microsoft.com/office/officeart/2005/8/layout/process2"/>
    <dgm:cxn modelId="{48E32820-2246-4AE3-BE8B-B2AC5B48815B}" type="presParOf" srcId="{753D72DD-A68E-42CD-B087-3F5310AEA929}" destId="{B46CEA42-EA17-4E85-B55B-BEEDC01100AE}" srcOrd="0" destOrd="0" presId="urn:microsoft.com/office/officeart/2005/8/layout/process2"/>
    <dgm:cxn modelId="{DCFA1C3E-3D58-4442-995C-1EFF7E25F6F4}" type="presParOf" srcId="{C9CB0457-1653-4B11-888F-38E357D55769}" destId="{955FEF59-5E67-47BB-B077-726C4EE2600B}" srcOrd="4" destOrd="0" presId="urn:microsoft.com/office/officeart/2005/8/layout/process2"/>
    <dgm:cxn modelId="{10910774-FB2E-4935-B830-B6308568C8EB}" type="presParOf" srcId="{C9CB0457-1653-4B11-888F-38E357D55769}" destId="{FA2F40B0-7277-45B9-9810-262CFAC55D0C}" srcOrd="5" destOrd="0" presId="urn:microsoft.com/office/officeart/2005/8/layout/process2"/>
    <dgm:cxn modelId="{449B8ADD-4290-4D89-9113-A30563F76139}" type="presParOf" srcId="{FA2F40B0-7277-45B9-9810-262CFAC55D0C}" destId="{5C3884C7-4DF4-430B-9E75-5EBB18E521CF}" srcOrd="0" destOrd="0" presId="urn:microsoft.com/office/officeart/2005/8/layout/process2"/>
    <dgm:cxn modelId="{3F3058F0-E154-4E1F-948A-5BBF54B51E1B}" type="presParOf" srcId="{C9CB0457-1653-4B11-888F-38E357D55769}" destId="{BB1D63A7-78EC-44F2-8B97-EC12D31CD6E6}" srcOrd="6" destOrd="0" presId="urn:microsoft.com/office/officeart/2005/8/layout/process2"/>
    <dgm:cxn modelId="{EBB750FC-6BA8-4D50-9131-30905DD5B227}" type="presParOf" srcId="{C9CB0457-1653-4B11-888F-38E357D55769}" destId="{BF3DBD58-697D-43EE-AAC0-DFC3D91675B2}" srcOrd="7" destOrd="0" presId="urn:microsoft.com/office/officeart/2005/8/layout/process2"/>
    <dgm:cxn modelId="{BA44BC28-C5EF-4340-BEE5-E46A207AD965}" type="presParOf" srcId="{BF3DBD58-697D-43EE-AAC0-DFC3D91675B2}" destId="{5DAFCC8E-95B5-4BA1-A13D-F6A3B0CE40AF}" srcOrd="0" destOrd="0" presId="urn:microsoft.com/office/officeart/2005/8/layout/process2"/>
    <dgm:cxn modelId="{69852D88-9967-4C55-BD81-F9ECE55CA668}" type="presParOf" srcId="{C9CB0457-1653-4B11-888F-38E357D55769}" destId="{9196E95E-F86D-4601-86EB-D4CA4EB1DDA3}" srcOrd="8" destOrd="0" presId="urn:microsoft.com/office/officeart/2005/8/layout/process2"/>
    <dgm:cxn modelId="{546A0F7F-1C12-48F7-BA49-C43FA205B809}" type="presParOf" srcId="{C9CB0457-1653-4B11-888F-38E357D55769}" destId="{F60B21DE-EAF1-46DC-8896-0C4AA64A92B0}" srcOrd="9" destOrd="0" presId="urn:microsoft.com/office/officeart/2005/8/layout/process2"/>
    <dgm:cxn modelId="{8ACAA954-F681-4223-8061-619F30E83982}" type="presParOf" srcId="{F60B21DE-EAF1-46DC-8896-0C4AA64A92B0}" destId="{69A46A01-CB5E-4148-9A93-939766BA8BD6}" srcOrd="0" destOrd="0" presId="urn:microsoft.com/office/officeart/2005/8/layout/process2"/>
    <dgm:cxn modelId="{3947BB68-38B2-46FE-81A8-D7ED9A5FDEE7}" type="presParOf" srcId="{C9CB0457-1653-4B11-888F-38E357D55769}" destId="{99F14686-B07B-4C61-92AF-9248487E1A79}" srcOrd="1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VY_32_INOVACE_16_Matematika 2.ročník_Počítání s přechodem přes desítku XVI.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přes desítku XVI.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C76201AB-4FB5-4BE4-8187-1064DEC4AD9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9879701-31B2-40F6-A0FE-EBE153E72433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773AECE2-9A3E-4EF6-B8A5-E76D4E527F8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0DBD500-E4B9-47AD-A735-6EEB6038E1B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35B42-E6E7-4A18-BB8F-7FA4463A63BD}">
      <dsp:nvSpPr>
        <dsp:cNvPr id="0" name=""/>
        <dsp:cNvSpPr/>
      </dsp:nvSpPr>
      <dsp:spPr>
        <a:xfrm>
          <a:off x="1584180" y="1095896"/>
          <a:ext cx="1383214" cy="8428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15</a:t>
          </a:r>
          <a:endParaRPr lang="cs-CZ" sz="3500" kern="1200" dirty="0"/>
        </a:p>
      </dsp:txBody>
      <dsp:txXfrm>
        <a:off x="1608867" y="1120583"/>
        <a:ext cx="1333840" cy="793508"/>
      </dsp:txXfrm>
    </dsp:sp>
    <dsp:sp modelId="{93DE562E-DA85-4A5B-ADA2-06910DA6BC18}">
      <dsp:nvSpPr>
        <dsp:cNvPr id="0" name=""/>
        <dsp:cNvSpPr/>
      </dsp:nvSpPr>
      <dsp:spPr>
        <a:xfrm rot="20970801">
          <a:off x="3145372" y="1119782"/>
          <a:ext cx="1144317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146027" y="1179194"/>
        <a:ext cx="1065902" cy="156830"/>
      </dsp:txXfrm>
    </dsp:sp>
    <dsp:sp modelId="{DF435EAC-96B5-48DA-A12D-2684418220A8}">
      <dsp:nvSpPr>
        <dsp:cNvPr id="0" name=""/>
        <dsp:cNvSpPr/>
      </dsp:nvSpPr>
      <dsp:spPr>
        <a:xfrm>
          <a:off x="4467667" y="724437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4484679" y="741449"/>
        <a:ext cx="1011505" cy="546825"/>
      </dsp:txXfrm>
    </dsp:sp>
    <dsp:sp modelId="{753D72DD-A68E-42CD-B087-3F5310AEA929}">
      <dsp:nvSpPr>
        <dsp:cNvPr id="0" name=""/>
        <dsp:cNvSpPr/>
      </dsp:nvSpPr>
      <dsp:spPr>
        <a:xfrm rot="21549700">
          <a:off x="5709727" y="865014"/>
          <a:ext cx="1179687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5709731" y="917864"/>
        <a:ext cx="1101272" cy="156830"/>
      </dsp:txXfrm>
    </dsp:sp>
    <dsp:sp modelId="{955FEF59-5E67-47BB-B077-726C4EE2600B}">
      <dsp:nvSpPr>
        <dsp:cNvPr id="0" name=""/>
        <dsp:cNvSpPr/>
      </dsp:nvSpPr>
      <dsp:spPr>
        <a:xfrm>
          <a:off x="7085946" y="686124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7102958" y="703136"/>
        <a:ext cx="1011505" cy="546825"/>
      </dsp:txXfrm>
    </dsp:sp>
    <dsp:sp modelId="{FA2F40B0-7277-45B9-9810-262CFAC55D0C}">
      <dsp:nvSpPr>
        <dsp:cNvPr id="0" name=""/>
        <dsp:cNvSpPr/>
      </dsp:nvSpPr>
      <dsp:spPr>
        <a:xfrm rot="6837738">
          <a:off x="7068016" y="1461627"/>
          <a:ext cx="534043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 rot="-5400000">
        <a:off x="7272546" y="1328676"/>
        <a:ext cx="156830" cy="455628"/>
      </dsp:txXfrm>
    </dsp:sp>
    <dsp:sp modelId="{BB1D63A7-78EC-44F2-8B97-EC12D31CD6E6}">
      <dsp:nvSpPr>
        <dsp:cNvPr id="0" name=""/>
        <dsp:cNvSpPr/>
      </dsp:nvSpPr>
      <dsp:spPr>
        <a:xfrm>
          <a:off x="6538600" y="1917662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6555612" y="1934674"/>
        <a:ext cx="1011505" cy="546825"/>
      </dsp:txXfrm>
    </dsp:sp>
    <dsp:sp modelId="{BF3DBD58-697D-43EE-AAC0-DFC3D91675B2}">
      <dsp:nvSpPr>
        <dsp:cNvPr id="0" name=""/>
        <dsp:cNvSpPr/>
      </dsp:nvSpPr>
      <dsp:spPr>
        <a:xfrm rot="9151540">
          <a:off x="5925074" y="2522118"/>
          <a:ext cx="562105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5999067" y="2556306"/>
        <a:ext cx="483690" cy="156830"/>
      </dsp:txXfrm>
    </dsp:sp>
    <dsp:sp modelId="{9196E95E-F86D-4601-86EB-D4CA4EB1DDA3}">
      <dsp:nvSpPr>
        <dsp:cNvPr id="0" name=""/>
        <dsp:cNvSpPr/>
      </dsp:nvSpPr>
      <dsp:spPr>
        <a:xfrm>
          <a:off x="4828124" y="2807106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4845136" y="2824118"/>
        <a:ext cx="1011505" cy="546825"/>
      </dsp:txXfrm>
    </dsp:sp>
    <dsp:sp modelId="{F60B21DE-EAF1-46DC-8896-0C4AA64A92B0}">
      <dsp:nvSpPr>
        <dsp:cNvPr id="0" name=""/>
        <dsp:cNvSpPr/>
      </dsp:nvSpPr>
      <dsp:spPr>
        <a:xfrm rot="5057361">
          <a:off x="5122514" y="3651027"/>
          <a:ext cx="593589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 rot="-5400000">
        <a:off x="5336992" y="3485118"/>
        <a:ext cx="156830" cy="515174"/>
      </dsp:txXfrm>
    </dsp:sp>
    <dsp:sp modelId="{99F14686-B07B-4C61-92AF-9248487E1A79}">
      <dsp:nvSpPr>
        <dsp:cNvPr id="0" name=""/>
        <dsp:cNvSpPr/>
      </dsp:nvSpPr>
      <dsp:spPr>
        <a:xfrm>
          <a:off x="4964963" y="4175481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4981975" y="4192493"/>
        <a:ext cx="1011505" cy="5468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35B42-E6E7-4A18-BB8F-7FA4463A63BD}">
      <dsp:nvSpPr>
        <dsp:cNvPr id="0" name=""/>
        <dsp:cNvSpPr/>
      </dsp:nvSpPr>
      <dsp:spPr>
        <a:xfrm>
          <a:off x="1061868" y="1095896"/>
          <a:ext cx="1383214" cy="8428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12</a:t>
          </a:r>
          <a:endParaRPr lang="cs-CZ" sz="3500" kern="1200" dirty="0"/>
        </a:p>
      </dsp:txBody>
      <dsp:txXfrm>
        <a:off x="1086555" y="1120583"/>
        <a:ext cx="1333840" cy="793508"/>
      </dsp:txXfrm>
    </dsp:sp>
    <dsp:sp modelId="{93DE562E-DA85-4A5B-ADA2-06910DA6BC18}">
      <dsp:nvSpPr>
        <dsp:cNvPr id="0" name=""/>
        <dsp:cNvSpPr/>
      </dsp:nvSpPr>
      <dsp:spPr>
        <a:xfrm rot="20245836">
          <a:off x="2572136" y="817998"/>
          <a:ext cx="1098976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575139" y="885322"/>
        <a:ext cx="1020561" cy="156830"/>
      </dsp:txXfrm>
    </dsp:sp>
    <dsp:sp modelId="{DF435EAC-96B5-48DA-A12D-2684418220A8}">
      <dsp:nvSpPr>
        <dsp:cNvPr id="0" name=""/>
        <dsp:cNvSpPr/>
      </dsp:nvSpPr>
      <dsp:spPr>
        <a:xfrm>
          <a:off x="3798166" y="159793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3815178" y="176805"/>
        <a:ext cx="1011505" cy="546825"/>
      </dsp:txXfrm>
    </dsp:sp>
    <dsp:sp modelId="{753D72DD-A68E-42CD-B087-3F5310AEA929}">
      <dsp:nvSpPr>
        <dsp:cNvPr id="0" name=""/>
        <dsp:cNvSpPr/>
      </dsp:nvSpPr>
      <dsp:spPr>
        <a:xfrm rot="1658755">
          <a:off x="4879472" y="715570"/>
          <a:ext cx="395086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883948" y="749653"/>
        <a:ext cx="316671" cy="156830"/>
      </dsp:txXfrm>
    </dsp:sp>
    <dsp:sp modelId="{955FEF59-5E67-47BB-B077-726C4EE2600B}">
      <dsp:nvSpPr>
        <dsp:cNvPr id="0" name=""/>
        <dsp:cNvSpPr/>
      </dsp:nvSpPr>
      <dsp:spPr>
        <a:xfrm>
          <a:off x="5310336" y="951880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5327348" y="968892"/>
        <a:ext cx="1011505" cy="546825"/>
      </dsp:txXfrm>
    </dsp:sp>
    <dsp:sp modelId="{FA2F40B0-7277-45B9-9810-262CFAC55D0C}">
      <dsp:nvSpPr>
        <dsp:cNvPr id="0" name=""/>
        <dsp:cNvSpPr/>
      </dsp:nvSpPr>
      <dsp:spPr>
        <a:xfrm rot="3806101">
          <a:off x="5832863" y="1831694"/>
          <a:ext cx="720552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 rot="-5400000">
        <a:off x="6097189" y="1606249"/>
        <a:ext cx="156830" cy="642137"/>
      </dsp:txXfrm>
    </dsp:sp>
    <dsp:sp modelId="{BB1D63A7-78EC-44F2-8B97-EC12D31CD6E6}">
      <dsp:nvSpPr>
        <dsp:cNvPr id="0" name=""/>
        <dsp:cNvSpPr/>
      </dsp:nvSpPr>
      <dsp:spPr>
        <a:xfrm>
          <a:off x="6030413" y="2392040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6047425" y="2409052"/>
        <a:ext cx="1011505" cy="546825"/>
      </dsp:txXfrm>
    </dsp:sp>
    <dsp:sp modelId="{BF3DBD58-697D-43EE-AAC0-DFC3D91675B2}">
      <dsp:nvSpPr>
        <dsp:cNvPr id="0" name=""/>
        <dsp:cNvSpPr/>
      </dsp:nvSpPr>
      <dsp:spPr>
        <a:xfrm rot="10101980">
          <a:off x="4791987" y="2803801"/>
          <a:ext cx="1074116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4869597" y="2848171"/>
        <a:ext cx="995701" cy="156830"/>
      </dsp:txXfrm>
    </dsp:sp>
    <dsp:sp modelId="{9196E95E-F86D-4601-86EB-D4CA4EB1DDA3}">
      <dsp:nvSpPr>
        <dsp:cNvPr id="0" name=""/>
        <dsp:cNvSpPr/>
      </dsp:nvSpPr>
      <dsp:spPr>
        <a:xfrm>
          <a:off x="3582149" y="2896095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3599161" y="2913107"/>
        <a:ext cx="1011505" cy="546825"/>
      </dsp:txXfrm>
    </dsp:sp>
    <dsp:sp modelId="{F60B21DE-EAF1-46DC-8896-0C4AA64A92B0}">
      <dsp:nvSpPr>
        <dsp:cNvPr id="0" name=""/>
        <dsp:cNvSpPr/>
      </dsp:nvSpPr>
      <dsp:spPr>
        <a:xfrm rot="8480418">
          <a:off x="3041896" y="3631893"/>
          <a:ext cx="685869" cy="2613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0800000">
        <a:off x="3111719" y="3659676"/>
        <a:ext cx="607454" cy="156830"/>
      </dsp:txXfrm>
    </dsp:sp>
    <dsp:sp modelId="{99F14686-B07B-4C61-92AF-9248487E1A79}">
      <dsp:nvSpPr>
        <dsp:cNvPr id="0" name=""/>
        <dsp:cNvSpPr/>
      </dsp:nvSpPr>
      <dsp:spPr>
        <a:xfrm>
          <a:off x="2141984" y="4048223"/>
          <a:ext cx="1045529" cy="5808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2158996" y="4065235"/>
        <a:ext cx="1011505" cy="5468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1DFC9F7-C49F-41ED-A2B5-409FFADF701D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9ECD79-870A-4A9E-9349-6A0AF8001D9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0238666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83671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58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96752"/>
            <a:ext cx="7854696" cy="1752600"/>
          </a:xfrm>
        </p:spPr>
        <p:txBody>
          <a:bodyPr/>
          <a:lstStyle/>
          <a:p>
            <a:pPr algn="l"/>
            <a:r>
              <a:rPr lang="cs-CZ" dirty="0" smtClean="0"/>
              <a:t>Anotace: určeno žákům 2. třídy. Tato prezentace slouží k upevnění učiva sčítání a odčítání s přechodem přes desítku. Je zde několik řetězců zaměřené na probíranou látku. Dále také slovní úlohy.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3807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-243408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4400" dirty="0" smtClean="0"/>
              <a:t>Vypočítej:</a:t>
            </a:r>
            <a:endParaRPr lang="cs-CZ" sz="44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8201149"/>
              </p:ext>
            </p:extLst>
          </p:nvPr>
        </p:nvGraphicFramePr>
        <p:xfrm>
          <a:off x="-900608" y="1622241"/>
          <a:ext cx="9793088" cy="5200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195736" y="1988840"/>
            <a:ext cx="766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+ 4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1700808"/>
            <a:ext cx="889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10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2852936"/>
            <a:ext cx="6527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+5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4077072"/>
            <a:ext cx="662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7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4869160"/>
            <a:ext cx="662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-53144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4400" dirty="0" smtClean="0"/>
              <a:t>Vypočítej:</a:t>
            </a:r>
            <a:endParaRPr lang="cs-CZ" sz="44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566268"/>
              </p:ext>
            </p:extLst>
          </p:nvPr>
        </p:nvGraphicFramePr>
        <p:xfrm>
          <a:off x="-180528" y="1607313"/>
          <a:ext cx="8748464" cy="5200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979712" y="1556792"/>
            <a:ext cx="766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+ 3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1556792"/>
            <a:ext cx="662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7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852936"/>
            <a:ext cx="6527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+3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4788441"/>
            <a:ext cx="662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66209" y="5080828"/>
            <a:ext cx="6623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Vyřeš slovní úlohu:</a:t>
            </a:r>
            <a:br>
              <a:rPr lang="cs-CZ" sz="3200" dirty="0" smtClean="0"/>
            </a:br>
            <a:r>
              <a:rPr lang="cs-CZ" sz="3200" dirty="0" smtClean="0"/>
              <a:t>Petr měl 15 jablíček, Jana mu 7 jablíček snědla. Kolik jablíček Petrovi zůstalo?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492896"/>
            <a:ext cx="7854696" cy="4176464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800" dirty="0" smtClean="0"/>
              <a:t>Zápis:</a:t>
            </a:r>
            <a:r>
              <a:rPr lang="cs-CZ" sz="2800" u="sng" dirty="0" smtClean="0"/>
              <a:t>	</a:t>
            </a:r>
            <a:r>
              <a:rPr lang="cs-CZ" sz="2800" dirty="0" smtClean="0"/>
              <a:t>							</a:t>
            </a:r>
            <a:r>
              <a:rPr lang="cs-CZ" sz="2800" u="sng" dirty="0" smtClean="0"/>
              <a:t>								</a:t>
            </a:r>
            <a:endParaRPr lang="cs-CZ" sz="2800" dirty="0" smtClean="0"/>
          </a:p>
          <a:p>
            <a:pPr algn="l"/>
            <a:r>
              <a:rPr lang="cs-CZ" sz="2800" u="sng" dirty="0" smtClean="0"/>
              <a:t>															 	</a:t>
            </a:r>
          </a:p>
          <a:p>
            <a:pPr algn="l"/>
            <a:r>
              <a:rPr lang="cs-CZ" sz="2800" dirty="0" smtClean="0"/>
              <a:t>Znázornění:</a:t>
            </a:r>
            <a:r>
              <a:rPr lang="cs-CZ" sz="2800" u="sng" dirty="0" smtClean="0"/>
              <a:t>						</a:t>
            </a:r>
            <a:endParaRPr lang="cs-CZ" sz="2800" dirty="0" smtClean="0"/>
          </a:p>
          <a:p>
            <a:pPr algn="l"/>
            <a:r>
              <a:rPr lang="cs-CZ" sz="2800" dirty="0" smtClean="0"/>
              <a:t>Výpočet:</a:t>
            </a:r>
            <a:r>
              <a:rPr lang="cs-CZ" sz="2800" u="sng" dirty="0" smtClean="0"/>
              <a:t>							</a:t>
            </a:r>
            <a:r>
              <a:rPr lang="cs-CZ" sz="2800" dirty="0" smtClean="0"/>
              <a:t>	</a:t>
            </a:r>
          </a:p>
          <a:p>
            <a:pPr algn="l"/>
            <a:r>
              <a:rPr lang="cs-CZ" sz="2800" dirty="0" smtClean="0"/>
              <a:t>Odpověď:</a:t>
            </a:r>
            <a:r>
              <a:rPr lang="cs-CZ" sz="2800" u="sng" dirty="0" smtClean="0"/>
              <a:t>							</a:t>
            </a:r>
            <a:r>
              <a:rPr lang="cs-CZ" sz="2800" dirty="0" smtClean="0"/>
              <a:t>	</a:t>
            </a:r>
            <a:endParaRPr lang="cs-CZ" dirty="0"/>
          </a:p>
        </p:txBody>
      </p:sp>
      <p:pic>
        <p:nvPicPr>
          <p:cNvPr id="2050" name="Picture 2" descr="C:\Users\hholeckova\AppData\Local\Microsoft\Windows\Temporary Internet Files\Content.IE5\ZCKB2H0A\MC9004405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40768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Vyřeš slovní úlohu:</a:t>
            </a:r>
            <a:br>
              <a:rPr lang="cs-CZ" sz="3200" dirty="0" smtClean="0"/>
            </a:br>
            <a:r>
              <a:rPr lang="cs-CZ" sz="3200" dirty="0" smtClean="0"/>
              <a:t>Veronika má 15 koláčů. Eva má o 7 koláčů méně. Kolik koláčů má Eva?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276872"/>
            <a:ext cx="7854696" cy="439248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Zápis a znázornění:</a:t>
            </a:r>
            <a:endParaRPr lang="cs-CZ" sz="2800" u="sng" dirty="0" smtClean="0"/>
          </a:p>
          <a:p>
            <a:pPr algn="l"/>
            <a:r>
              <a:rPr lang="cs-CZ" sz="2800" u="sng" dirty="0" smtClean="0"/>
              <a:t>																 </a:t>
            </a:r>
          </a:p>
          <a:p>
            <a:pPr algn="l"/>
            <a:endParaRPr lang="cs-CZ" sz="2800" dirty="0" smtClean="0"/>
          </a:p>
          <a:p>
            <a:pPr algn="l"/>
            <a:r>
              <a:rPr lang="cs-CZ" sz="2800" dirty="0" smtClean="0"/>
              <a:t>Výpočet:</a:t>
            </a:r>
            <a:r>
              <a:rPr lang="cs-CZ" sz="2800" u="sng" dirty="0" smtClean="0"/>
              <a:t>						</a:t>
            </a:r>
            <a:r>
              <a:rPr lang="cs-CZ" sz="2800" dirty="0" smtClean="0"/>
              <a:t>	</a:t>
            </a:r>
          </a:p>
          <a:p>
            <a:pPr algn="l"/>
            <a:r>
              <a:rPr lang="cs-CZ" sz="2800" dirty="0" smtClean="0"/>
              <a:t>Odpověď:</a:t>
            </a:r>
            <a:r>
              <a:rPr lang="cs-CZ" sz="2800" u="sng" dirty="0" smtClean="0"/>
              <a:t>						</a:t>
            </a:r>
            <a:r>
              <a:rPr lang="cs-CZ" sz="2800" dirty="0" smtClean="0"/>
              <a:t>	</a:t>
            </a:r>
            <a:r>
              <a:rPr lang="cs-CZ" sz="2400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412776"/>
            <a:ext cx="7854696" cy="3568360"/>
          </a:xfrm>
        </p:spPr>
        <p:txBody>
          <a:bodyPr/>
          <a:lstStyle/>
          <a:p>
            <a:pPr algn="l"/>
            <a:r>
              <a:rPr lang="cs-CZ"/>
              <a:t>POUŽITÉ ZDROJE</a:t>
            </a:r>
          </a:p>
          <a:p>
            <a:pPr algn="l"/>
            <a:endParaRPr lang="cs-CZ" smtClean="0"/>
          </a:p>
          <a:p>
            <a:pPr algn="l"/>
            <a:r>
              <a:rPr lang="cs-CZ" dirty="0" smtClean="0"/>
              <a:t>http</a:t>
            </a:r>
            <a:r>
              <a:rPr lang="cs-CZ" dirty="0"/>
              <a:t>://microsoft.com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2708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</TotalTime>
  <Words>111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Vypočítej:</vt:lpstr>
      <vt:lpstr>Vypočítej:</vt:lpstr>
      <vt:lpstr>Vyřeš slovní úlohu: Petr měl 15 jablíček, Jana mu 7 jablíček snědla. Kolik jablíček Petrovi zůstalo?</vt:lpstr>
      <vt:lpstr>Vyřeš slovní úlohu: Veronika má 15 koláčů. Eva má o 7 koláčů méně. Kolik koláčů má Eva?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Compaq-610</dc:creator>
  <cp:lastModifiedBy>Holečková Hana</cp:lastModifiedBy>
  <cp:revision>14</cp:revision>
  <dcterms:created xsi:type="dcterms:W3CDTF">2011-11-02T20:11:35Z</dcterms:created>
  <dcterms:modified xsi:type="dcterms:W3CDTF">2012-05-04T10:31:27Z</dcterms:modified>
</cp:coreProperties>
</file>