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3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C7224-669D-464B-A911-4F266C7DC2BC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9B2BF-CD29-4D61-9E2D-2B6782E6B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0/06/Delichon_urbicum_1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5/51/Bysvale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a/a5/Sykora_konadra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d/d5/White_Stork_(Ciconia_ciconia)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c/c0/Turdus_merula_050529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8/8d/Rhode_Island_Red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1/11/Two_Swans_In_Water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0/0d/House_Sparrow_(Passer_domesticus)-_Female_in_Kolkata_I_IMG_3787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6/60/Krocan_(zoo_vy%C5%A1kov_cz.)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2/24/Landsvale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4/42/Sroka_Pica_Pica_II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08721"/>
            <a:ext cx="7702624" cy="269173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ambria Math" pitchFamily="18" charset="0"/>
                <a:ea typeface="Cambria Math" pitchFamily="18" charset="0"/>
              </a:rPr>
              <a:t>ČLOVĚK A JEHO SVĚT</a:t>
            </a:r>
            <a:br>
              <a:rPr lang="cs-CZ" dirty="0" smtClean="0">
                <a:latin typeface="Cambria Math" pitchFamily="18" charset="0"/>
                <a:ea typeface="Cambria Math" pitchFamily="18" charset="0"/>
              </a:rPr>
            </a:br>
            <a:r>
              <a:rPr lang="cs-CZ" dirty="0" smtClean="0">
                <a:latin typeface="Cambria Math" pitchFamily="18" charset="0"/>
                <a:ea typeface="Cambria Math" pitchFamily="18" charset="0"/>
              </a:rPr>
              <a:t>Ptáci, test</a:t>
            </a:r>
            <a:br>
              <a:rPr lang="cs-CZ" dirty="0" smtClean="0">
                <a:latin typeface="Cambria Math" pitchFamily="18" charset="0"/>
                <a:ea typeface="Cambria Math" pitchFamily="18" charset="0"/>
              </a:rPr>
            </a:br>
            <a:r>
              <a:rPr lang="cs-CZ" dirty="0" smtClean="0">
                <a:latin typeface="Cambria Math" pitchFamily="18" charset="0"/>
                <a:ea typeface="Cambria Math" pitchFamily="18" charset="0"/>
              </a:rPr>
              <a:t>Radka Smetanová</a:t>
            </a:r>
            <a:br>
              <a:rPr lang="cs-CZ" dirty="0" smtClean="0">
                <a:latin typeface="Cambria Math" pitchFamily="18" charset="0"/>
                <a:ea typeface="Cambria Math" pitchFamily="18" charset="0"/>
              </a:rPr>
            </a:br>
            <a:r>
              <a:rPr lang="cs-CZ" dirty="0" smtClean="0">
                <a:latin typeface="Cambria Math" pitchFamily="18" charset="0"/>
                <a:ea typeface="Cambria Math" pitchFamily="18" charset="0"/>
              </a:rPr>
              <a:t/>
            </a:r>
            <a:br>
              <a:rPr lang="cs-CZ" dirty="0" smtClean="0">
                <a:latin typeface="Cambria Math" pitchFamily="18" charset="0"/>
                <a:ea typeface="Cambria Math" pitchFamily="18" charset="0"/>
              </a:rPr>
            </a:br>
            <a:r>
              <a:rPr lang="cs-CZ" dirty="0" smtClean="0">
                <a:latin typeface="Cambria Math" pitchFamily="18" charset="0"/>
                <a:ea typeface="Cambria Math" pitchFamily="18" charset="0"/>
              </a:rPr>
              <a:t>VY_32_INOVACE_ptacitest_11</a:t>
            </a:r>
            <a:endParaRPr lang="cs-CZ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653136"/>
            <a:ext cx="7314729" cy="14152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TEST</a:t>
            </a:r>
          </a:p>
          <a:p>
            <a:pPr>
              <a:buNone/>
            </a:pP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POZNÁŠ PTÁKY ?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 descr="Soubor:Delichon urbicum 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628800"/>
            <a:ext cx="6588224" cy="4941168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149080"/>
            <a:ext cx="8363272" cy="197708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4580" name="Picture 4" descr="Soubor:Bysv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r="9905"/>
          <a:stretch>
            <a:fillRect/>
          </a:stretch>
        </p:blipFill>
        <p:spPr bwMode="auto">
          <a:xfrm>
            <a:off x="251520" y="260648"/>
            <a:ext cx="3456384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>
              <a:buNone/>
            </a:pP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</a:t>
            </a:r>
          </a:p>
          <a:p>
            <a:pPr>
              <a:buNone/>
            </a:pP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>
              <a:buNone/>
            </a:pPr>
            <a:endParaRPr lang="cs-CZ" b="1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>
              <a:buNone/>
            </a:pPr>
            <a:r>
              <a:rPr lang="cs-CZ" sz="36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JIŘIČKA OBECNÁ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STĚHOVAVÝ 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Sykora konadr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49202" cy="575382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7"/>
            <a:ext cx="8219256" cy="59766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SÝKORA KOŇADRA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 STÁLÝ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White Stork (Ciconia ciconi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8004043" cy="600303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ČÁP BÍLÝ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STĚHOVAVÝ 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Soubor:Turdus merula 0505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7620000" cy="571500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KOS ČERNÝ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STÁLÝ PTÁK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Soubor:Rhode Island R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76672"/>
            <a:ext cx="6933431" cy="616305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SLEPICE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DOMÁCÍ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Soubor:Two Swans In Wa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88640"/>
            <a:ext cx="5904656" cy="6488379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LABUŤ  VELKÁ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STÁLÝ PTÁK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99592" y="620688"/>
            <a:ext cx="7632848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 descr="Soubor:House Sparrow (Passer domesticus)- Female in Kolkata I IMG 378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48680"/>
            <a:ext cx="8345260" cy="579995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VRABEC DOMÁCÍ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 STÁLÝ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Soubor:Krocan (zoo vyškov cz.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620688"/>
            <a:ext cx="7620000" cy="571500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KROCAN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DOMÁCÍ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Soubor:Landsv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4664"/>
            <a:ext cx="8590894" cy="573442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VLAŠTOVKA OBECNÁ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STĚHOVAVÝ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fotografie,husy,příroda,ptáci,stáda,zobáky,zvířata"/>
          <p:cNvPicPr>
            <a:picLocks noChangeAspect="1" noChangeArrowheads="1"/>
          </p:cNvPicPr>
          <p:nvPr/>
        </p:nvPicPr>
        <p:blipFill>
          <a:blip r:embed="rId2" cstate="print"/>
          <a:srcRect t="16283" r="-23" b="18586"/>
          <a:stretch>
            <a:fillRect/>
          </a:stretch>
        </p:blipFill>
        <p:spPr bwMode="auto">
          <a:xfrm>
            <a:off x="683568" y="692696"/>
            <a:ext cx="7851445" cy="5112568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221088"/>
            <a:ext cx="8219256" cy="190507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HUSA DOMÁCÍ</a:t>
            </a:r>
          </a:p>
          <a:p>
            <a:pPr>
              <a:buNone/>
            </a:pP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DOMÁCÍ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Sroka Pica Pica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76672"/>
            <a:ext cx="7429690" cy="573023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STRAKA OBECNÁ</a:t>
            </a:r>
          </a:p>
          <a:p>
            <a:pPr>
              <a:buNone/>
            </a:pP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        STÁLÝ PTÁK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19256" cy="5217443"/>
          </a:xfrm>
        </p:spPr>
        <p:txBody>
          <a:bodyPr/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Úkol jste splnili -</a:t>
            </a:r>
          </a:p>
          <a:p>
            <a:endParaRPr lang="cs-CZ" dirty="0" smtClean="0"/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     GRATULUJI VÁM</a:t>
            </a:r>
          </a:p>
          <a:p>
            <a:pPr>
              <a:buNone/>
            </a:pP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emoce,emotikony,obličeje,ořezané obrázky,oříznuté obrázky,PNG,průhledné pozadí,smajlíci,smajlík,smích,šťastný,symboly,úsměv,usměvavá tvář,usměvavé tváře,úsměvy,veselé obličeje,vtipný,vtipy,výrazy,vystřižené obráz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933056"/>
            <a:ext cx="2402930" cy="2402929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11. 2008 [cit. 2011-03-15]. Dostupné z WWW: &lt;Soubor:</a:t>
            </a:r>
            <a:r>
              <a:rPr lang="cs-CZ" sz="1400" dirty="0" err="1" smtClean="0"/>
              <a:t>Delichon</a:t>
            </a:r>
            <a:r>
              <a:rPr lang="cs-CZ" sz="1400" dirty="0" smtClean="0"/>
              <a:t> </a:t>
            </a:r>
            <a:r>
              <a:rPr lang="cs-CZ" sz="1400" dirty="0" err="1" smtClean="0"/>
              <a:t>urbicum</a:t>
            </a:r>
            <a:r>
              <a:rPr lang="cs-CZ" sz="1400" dirty="0" smtClean="0"/>
              <a:t> 10.jpg&gt;.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12.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12. 2004 [cit. 2011-03-15]. Dostupné z WWW: &lt;Soubor:</a:t>
            </a:r>
            <a:r>
              <a:rPr lang="cs-CZ" sz="1400" dirty="0" err="1" smtClean="0"/>
              <a:t>Bysvale.jpg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9. 2007 [cit. 2011-03-15]. Dostupné z WWW: &lt;Soubor:</a:t>
            </a:r>
            <a:r>
              <a:rPr lang="cs-CZ" sz="1400" dirty="0" err="1" smtClean="0"/>
              <a:t>Sykora</a:t>
            </a:r>
            <a:r>
              <a:rPr lang="cs-CZ" sz="1400" dirty="0" smtClean="0"/>
              <a:t> konadra1.jpg&gt;.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17. 7. 2005 [cit. 2011-03-15]. Dostupné z WWW: &lt;Soubor:</a:t>
            </a:r>
            <a:r>
              <a:rPr lang="cs-CZ" sz="1400" dirty="0" err="1" smtClean="0"/>
              <a:t>White</a:t>
            </a:r>
            <a:r>
              <a:rPr lang="cs-CZ" sz="1400" dirty="0" smtClean="0"/>
              <a:t> </a:t>
            </a:r>
            <a:r>
              <a:rPr lang="cs-CZ" sz="1400" dirty="0" err="1" smtClean="0"/>
              <a:t>Stork</a:t>
            </a:r>
            <a:r>
              <a:rPr lang="cs-CZ" sz="1400" dirty="0" smtClean="0"/>
              <a:t> (</a:t>
            </a:r>
            <a:r>
              <a:rPr lang="cs-CZ" sz="1400" dirty="0" err="1" smtClean="0"/>
              <a:t>Ciconia</a:t>
            </a:r>
            <a:r>
              <a:rPr lang="cs-CZ" sz="1400" dirty="0" smtClean="0"/>
              <a:t> </a:t>
            </a:r>
            <a:r>
              <a:rPr lang="cs-CZ" sz="1400" dirty="0" err="1" smtClean="0"/>
              <a:t>ciconia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10.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10. 2005 [cit. 2011-03-15]. Dostupné z WWW: &lt;Soubor:</a:t>
            </a:r>
            <a:r>
              <a:rPr lang="cs-CZ" sz="1400" dirty="0" err="1" smtClean="0"/>
              <a:t>Turdus</a:t>
            </a:r>
            <a:r>
              <a:rPr lang="cs-CZ" sz="1400" dirty="0" smtClean="0"/>
              <a:t> </a:t>
            </a:r>
            <a:r>
              <a:rPr lang="cs-CZ" sz="1400" dirty="0" err="1" smtClean="0"/>
              <a:t>merula</a:t>
            </a:r>
            <a:r>
              <a:rPr lang="cs-CZ" sz="1400" dirty="0" smtClean="0"/>
              <a:t> 050529.jpg&gt;.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31. 5. 2005 [cit. 2011-03-15]. Dostupné z WWW: &lt;Soubor:Rhode Island </a:t>
            </a:r>
            <a:r>
              <a:rPr lang="cs-CZ" sz="1400" dirty="0" err="1" smtClean="0"/>
              <a:t>Red.jpg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28. 7. 2005 [cit. 2011-03-15]. Dostupné z WWW: &lt;Soubor:</a:t>
            </a:r>
            <a:r>
              <a:rPr lang="cs-CZ" sz="1400" dirty="0" err="1" smtClean="0"/>
              <a:t>Two</a:t>
            </a:r>
            <a:r>
              <a:rPr lang="cs-CZ" sz="1400" dirty="0" smtClean="0"/>
              <a:t> </a:t>
            </a:r>
            <a:r>
              <a:rPr lang="cs-CZ" sz="1400" dirty="0" err="1" smtClean="0"/>
              <a:t>Swans</a:t>
            </a:r>
            <a:r>
              <a:rPr lang="cs-CZ" sz="1400" dirty="0" smtClean="0"/>
              <a:t> In </a:t>
            </a:r>
            <a:r>
              <a:rPr lang="cs-CZ" sz="1400" dirty="0" err="1" smtClean="0"/>
              <a:t>Water.jpg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11.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11. 2007 [cit. 2011-03-15]. Dostupné z WWW: &lt;Soubor:House </a:t>
            </a:r>
            <a:r>
              <a:rPr lang="cs-CZ" sz="1400" dirty="0" err="1" smtClean="0"/>
              <a:t>Sparrow</a:t>
            </a:r>
            <a:r>
              <a:rPr lang="cs-CZ" sz="1400" dirty="0" smtClean="0"/>
              <a:t> (</a:t>
            </a:r>
            <a:r>
              <a:rPr lang="cs-CZ" sz="1400" dirty="0" err="1" smtClean="0"/>
              <a:t>Passer</a:t>
            </a:r>
            <a:r>
              <a:rPr lang="cs-CZ" sz="1400" dirty="0" smtClean="0"/>
              <a:t> </a:t>
            </a:r>
            <a:r>
              <a:rPr lang="cs-CZ" sz="1400" dirty="0" err="1" smtClean="0"/>
              <a:t>domesticus</a:t>
            </a:r>
            <a:r>
              <a:rPr lang="cs-CZ" sz="1400" dirty="0" smtClean="0"/>
              <a:t>)- </a:t>
            </a:r>
            <a:r>
              <a:rPr lang="cs-CZ" sz="1400" dirty="0" err="1" smtClean="0"/>
              <a:t>Female</a:t>
            </a:r>
            <a:r>
              <a:rPr lang="cs-CZ" sz="1400" dirty="0" smtClean="0"/>
              <a:t> in </a:t>
            </a:r>
            <a:r>
              <a:rPr lang="cs-CZ" sz="1400" dirty="0" err="1" smtClean="0"/>
              <a:t>Kolkata</a:t>
            </a:r>
            <a:r>
              <a:rPr lang="cs-CZ" sz="1400" dirty="0" smtClean="0"/>
              <a:t> I IMG 3787.jpg&gt;.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00141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3. 2. 2007 [cit. 2011-03-15]. Dostupné z WWW: &lt;Soubor:Krocan (zoo </a:t>
            </a:r>
            <a:r>
              <a:rPr lang="cs-CZ" sz="1400" dirty="0" err="1" smtClean="0"/>
              <a:t>vyškov</a:t>
            </a:r>
            <a:r>
              <a:rPr lang="cs-CZ" sz="1400" dirty="0" smtClean="0"/>
              <a:t> </a:t>
            </a:r>
            <a:r>
              <a:rPr lang="cs-CZ" sz="1400" dirty="0" err="1" smtClean="0"/>
              <a:t>cz</a:t>
            </a:r>
            <a:r>
              <a:rPr lang="cs-CZ" sz="1400" dirty="0" smtClean="0"/>
              <a:t>.).JPG&gt;.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5.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5. 2007 [cit. 2011-03-15]. Dostupné z WWW: &lt;Soubor:</a:t>
            </a:r>
            <a:r>
              <a:rPr lang="cs-CZ" sz="1400" dirty="0" err="1" smtClean="0"/>
              <a:t>Landsvale.jpg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5.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5. 2006 [cit. 2011-03-15]. Dostupné z WWW: &lt;Soubor:</a:t>
            </a:r>
            <a:r>
              <a:rPr lang="cs-CZ" sz="1400" dirty="0" err="1" smtClean="0"/>
              <a:t>Sroka</a:t>
            </a:r>
            <a:r>
              <a:rPr lang="cs-CZ" sz="1400" dirty="0" smtClean="0"/>
              <a:t> </a:t>
            </a:r>
            <a:r>
              <a:rPr lang="cs-CZ" sz="1400" dirty="0" err="1" smtClean="0"/>
              <a:t>Pica</a:t>
            </a:r>
            <a:r>
              <a:rPr lang="cs-CZ" sz="1400" dirty="0" smtClean="0"/>
              <a:t> </a:t>
            </a:r>
            <a:r>
              <a:rPr lang="cs-CZ" sz="1400" dirty="0" err="1" smtClean="0"/>
              <a:t>Pica</a:t>
            </a:r>
            <a:r>
              <a:rPr lang="cs-CZ" sz="1400" dirty="0" smtClean="0"/>
              <a:t> </a:t>
            </a:r>
            <a:r>
              <a:rPr lang="cs-CZ" sz="1400" dirty="0" err="1" smtClean="0"/>
              <a:t>II.jpg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115</Words>
  <Application>Microsoft Office PowerPoint</Application>
  <PresentationFormat>Předvádění na obrazovce (4:3)</PresentationFormat>
  <Paragraphs>76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ČLOVĚK A JEHO SVĚT Ptáci, test Radka Smetanová  VY_32_INOVACE_ptacitest_11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16</cp:revision>
  <dcterms:created xsi:type="dcterms:W3CDTF">2011-02-26T13:11:40Z</dcterms:created>
  <dcterms:modified xsi:type="dcterms:W3CDTF">2011-09-08T17:28:12Z</dcterms:modified>
</cp:coreProperties>
</file>