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wmf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2160240"/>
          </a:xfrm>
        </p:spPr>
        <p:txBody>
          <a:bodyPr>
            <a:noAutofit/>
          </a:bodyPr>
          <a:lstStyle/>
          <a:p>
            <a:r>
              <a:rPr lang="cs-CZ" sz="1800" dirty="0" err="1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Mgr.Iva</a:t>
            </a:r>
            <a:r>
              <a:rPr lang="cs-CZ" sz="1800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 Štancíková</a:t>
            </a:r>
            <a:br>
              <a:rPr lang="cs-CZ" sz="1800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cs-CZ" sz="1800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Jazyk a jazyková komunikace</a:t>
            </a:r>
            <a:br>
              <a:rPr lang="cs-CZ" sz="1800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cs-CZ" sz="1800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Angličtina </a:t>
            </a:r>
            <a:r>
              <a:rPr lang="cs-CZ" sz="1800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3.ročník</a:t>
            </a:r>
            <a:r>
              <a:rPr lang="cs-CZ" sz="1800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cs-CZ" sz="1800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cs-CZ" sz="1800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VY_32_INOVACE_anglictinahracky_16</a:t>
            </a:r>
            <a:endParaRPr lang="cs-CZ" sz="1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2996952"/>
            <a:ext cx="7772400" cy="1814359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924945"/>
            <a:ext cx="7848872" cy="2016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9245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7"/>
            <a:ext cx="2199263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2800" dirty="0" err="1" smtClean="0"/>
              <a:t>Teddy</a:t>
            </a:r>
            <a:r>
              <a:rPr lang="cs-CZ" sz="2800" dirty="0" smtClean="0"/>
              <a:t> </a:t>
            </a:r>
            <a:r>
              <a:rPr lang="cs-CZ" sz="2800" dirty="0" err="1" smtClean="0"/>
              <a:t>bear</a:t>
            </a:r>
            <a:r>
              <a:rPr lang="cs-CZ" sz="2800" dirty="0" smtClean="0"/>
              <a:t>, </a:t>
            </a:r>
            <a:r>
              <a:rPr lang="cs-CZ" sz="2800" dirty="0" err="1" smtClean="0"/>
              <a:t>doll</a:t>
            </a:r>
            <a:r>
              <a:rPr lang="cs-CZ" sz="2800" dirty="0" smtClean="0"/>
              <a:t>, </a:t>
            </a:r>
            <a:r>
              <a:rPr lang="cs-CZ" sz="2800" dirty="0" err="1" smtClean="0"/>
              <a:t>ball</a:t>
            </a:r>
            <a:r>
              <a:rPr lang="cs-CZ" sz="2800" dirty="0" smtClean="0"/>
              <a:t>, car, plane, bell, </a:t>
            </a:r>
            <a:r>
              <a:rPr lang="cs-CZ" sz="2800" dirty="0" err="1" smtClean="0"/>
              <a:t>brick</a:t>
            </a:r>
            <a:r>
              <a:rPr lang="cs-CZ" sz="2800" dirty="0" smtClean="0"/>
              <a:t>,</a:t>
            </a:r>
            <a:endParaRPr lang="cs-CZ" sz="28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2538413"/>
            <a:ext cx="2095500" cy="178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tabule\AppData\Local\Microsoft\Windows\Temporary Internet Files\Content.IE5\QAYJEA2U\MC90035203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663732"/>
            <a:ext cx="1121121" cy="178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887337"/>
            <a:ext cx="1830629" cy="1053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9085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108 -0.15 C 0.18108 -0.1169 0.20816 -0.09005 0.24115 -0.09005 C 0.28003 -0.09005 0.2941 -0.11991 0.3 -0.13796 L 0.30608 -0.16204 C 0.31215 -0.18009 0.32708 -0.20995 0.37101 -0.20995 C 0.39913 -0.20995 0.43108 -0.1831 0.43108 -0.15 C 0.43108 -0.1169 0.39913 -0.09005 0.37101 -0.09005 C 0.32708 -0.09005 0.31215 -0.11991 0.30608 -0.13796 L 0.3 -0.16204 C 0.2941 -0.18009 0.28003 -0.20995 0.24115 -0.20995 C 0.20816 -0.20995 0.18108 -0.1831 0.18108 -0.15 Z " pathEditMode="relative" rAng="0" ptsTypes="ffFffffFfff">
                                      <p:cBhvr>
                                        <p:cTn id="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0.04 C 0.081 0.049 0.102 0.054 0.124 0.054 C 0.149 0.054 0.169 0.049 0.183 0.04 L 0.25 0 E" pathEditMode="relative" ptsTypes="">
                                      <p:cBhvr>
                                        <p:cTn id="1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14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0.04 C 0.081 0.049 0.102 0.054 0.124 0.054 C 0.149 0.054 0.169 0.049 0.183 0.04 L 0.25 0 E" pathEditMode="relative" ptsTypes="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2538413"/>
            <a:ext cx="2095500" cy="178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7"/>
            <a:ext cx="2199263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887337"/>
            <a:ext cx="1830629" cy="1053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tabule\AppData\Local\Microsoft\Windows\Temporary Internet Files\Content.IE5\QAYJEA2U\MC90035203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663732"/>
            <a:ext cx="1121121" cy="178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 rot="10800000" flipV="1">
            <a:off x="5405087" y="1273679"/>
            <a:ext cx="2263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schemeClr val="bg2">
                    <a:lumMod val="50000"/>
                  </a:schemeClr>
                </a:solidFill>
              </a:rPr>
              <a:t>a</a:t>
            </a:r>
            <a:r>
              <a:rPr lang="cs-CZ" sz="4400" dirty="0" smtClean="0">
                <a:solidFill>
                  <a:schemeClr val="bg2">
                    <a:lumMod val="50000"/>
                  </a:schemeClr>
                </a:solidFill>
              </a:rPr>
              <a:t> plane</a:t>
            </a:r>
            <a:endParaRPr lang="cs-CZ" sz="4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886914" y="1124744"/>
            <a:ext cx="239705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a</a:t>
            </a:r>
            <a:r>
              <a:rPr lang="cs-CZ" sz="4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44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teddy</a:t>
            </a:r>
            <a:r>
              <a:rPr lang="cs-CZ" sz="4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44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bear</a:t>
            </a:r>
            <a:endParaRPr lang="cs-CZ" sz="44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886914" y="5157192"/>
            <a:ext cx="150393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srgbClr val="92D050"/>
                </a:solidFill>
              </a:rPr>
              <a:t>a</a:t>
            </a:r>
            <a:r>
              <a:rPr lang="cs-CZ" sz="4400" dirty="0" smtClean="0">
                <a:solidFill>
                  <a:srgbClr val="92D050"/>
                </a:solidFill>
              </a:rPr>
              <a:t> car</a:t>
            </a:r>
            <a:endParaRPr lang="cs-CZ" sz="4400" dirty="0">
              <a:solidFill>
                <a:srgbClr val="92D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28184" y="5733256"/>
            <a:ext cx="167065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srgbClr val="0070C0"/>
                </a:solidFill>
              </a:rPr>
              <a:t>a</a:t>
            </a:r>
            <a:r>
              <a:rPr lang="cs-CZ" sz="4400" dirty="0" smtClean="0">
                <a:solidFill>
                  <a:srgbClr val="0070C0"/>
                </a:solidFill>
              </a:rPr>
              <a:t> bell</a:t>
            </a:r>
            <a:endParaRPr lang="cs-CZ" sz="4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543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0.04 C 0.081 0.049 0.102 0.054 0.124 0.054 C 0.149 0.054 0.169 0.049 0.183 0.04 L 0.25 0 E" pathEditMode="relative" ptsTypes="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3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81481E-6 C -0.01302 0.00857 -0.01788 0.02454 -0.02691 0.03843 C -0.02934 0.04213 -0.03229 0.04491 -0.03455 0.04862 C -0.03681 0.05255 -0.03767 0.05787 -0.04028 0.06158 C -0.05313 0.08056 -0.07465 0.09491 -0.09045 0.11019 C -0.10208 0.12176 -0.11319 0.13449 -0.125 0.14607 C -0.15556 0.17639 -0.11319 0.12963 -0.13837 0.15649 C -0.14375 0.16227 -0.14705 0.17037 -0.15191 0.17686 C -0.13629 0.18195 -0.10382 0.17431 -0.10382 0.17431 C -0.07691 0.16713 -0.09132 0.16991 -0.06163 0.16667 C -0.04462 0.15926 -0.02917 0.15834 -0.01146 0.15649 C 0.0158 0.15811 0.03281 0.16042 0.05764 0.16412 C 0.06528 0.16806 0.07153 0.17246 0.07865 0.17686 C 0.08507 0.18079 0.09167 0.1838 0.09809 0.18704 C 0.1 0.18797 0.10382 0.18982 0.10382 0.18982 " pathEditMode="relative" ptsTypes="ffffffffffffffA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348880"/>
            <a:ext cx="11016594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p</a:t>
            </a:r>
            <a:r>
              <a:rPr lang="cs-CZ" sz="4400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lane</a:t>
            </a:r>
            <a:r>
              <a:rPr lang="cs-CZ" sz="4400" dirty="0" err="1" smtClean="0"/>
              <a:t>b</a:t>
            </a:r>
            <a:r>
              <a:rPr lang="cs-CZ" sz="4400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teddybear</a:t>
            </a:r>
            <a:r>
              <a:rPr lang="cs-CZ" sz="4400" dirty="0" err="1" smtClean="0"/>
              <a:t>m</a:t>
            </a:r>
            <a:r>
              <a:rPr lang="cs-CZ" sz="4400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bell</a:t>
            </a:r>
            <a:r>
              <a:rPr lang="cs-CZ" sz="4400" dirty="0" err="1" smtClean="0"/>
              <a:t>k</a:t>
            </a:r>
            <a:r>
              <a:rPr lang="cs-CZ" sz="4400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car</a:t>
            </a:r>
            <a:r>
              <a:rPr lang="cs-CZ" sz="4400" dirty="0" err="1" smtClean="0"/>
              <a:t>t</a:t>
            </a:r>
            <a:endParaRPr lang="cs-CZ" sz="4400" dirty="0" smtClean="0"/>
          </a:p>
          <a:p>
            <a:endParaRPr lang="cs-CZ" sz="4400" dirty="0"/>
          </a:p>
          <a:p>
            <a:r>
              <a:rPr lang="cs-CZ" sz="4400" dirty="0" err="1"/>
              <a:t>p</a:t>
            </a:r>
            <a:r>
              <a:rPr lang="cs-CZ" sz="4400" dirty="0" err="1" smtClean="0"/>
              <a:t>lan</a:t>
            </a:r>
            <a:r>
              <a:rPr lang="cs-CZ" sz="4400" dirty="0" smtClean="0"/>
              <a:t>_, </a:t>
            </a:r>
            <a:r>
              <a:rPr lang="cs-CZ" sz="4400" dirty="0" err="1" smtClean="0"/>
              <a:t>ted</a:t>
            </a:r>
            <a:r>
              <a:rPr lang="cs-CZ" sz="4400" dirty="0" smtClean="0"/>
              <a:t>__ </a:t>
            </a:r>
            <a:r>
              <a:rPr lang="cs-CZ" sz="4400" dirty="0" err="1" smtClean="0"/>
              <a:t>bear</a:t>
            </a:r>
            <a:r>
              <a:rPr lang="cs-CZ" sz="4400" dirty="0" smtClean="0"/>
              <a:t>, </a:t>
            </a:r>
            <a:r>
              <a:rPr lang="cs-CZ" sz="4400" dirty="0" err="1" smtClean="0"/>
              <a:t>b__l</a:t>
            </a:r>
            <a:r>
              <a:rPr lang="cs-CZ" sz="4400" dirty="0" smtClean="0"/>
              <a:t>, </a:t>
            </a:r>
            <a:r>
              <a:rPr lang="cs-CZ" sz="4400" dirty="0" err="1" smtClean="0"/>
              <a:t>c_r</a:t>
            </a:r>
            <a:r>
              <a:rPr lang="cs-CZ" sz="4400" dirty="0" smtClean="0"/>
              <a:t>,</a:t>
            </a:r>
          </a:p>
          <a:p>
            <a:endParaRPr lang="cs-CZ" sz="4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3663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5712" y="4653136"/>
            <a:ext cx="1552575" cy="1557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76872"/>
            <a:ext cx="1827886" cy="150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tabule\AppData\Local\Microsoft\Windows\Temporary Internet Files\Content.IE5\C2USC6XS\MP900448852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7214" y="717550"/>
            <a:ext cx="4538785" cy="364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940152" y="4365104"/>
            <a:ext cx="34892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/>
              <a:t>a</a:t>
            </a:r>
            <a:r>
              <a:rPr lang="cs-CZ" sz="4400" dirty="0" smtClean="0"/>
              <a:t> </a:t>
            </a:r>
            <a:r>
              <a:rPr lang="cs-CZ" sz="4400" dirty="0" err="1" smtClean="0"/>
              <a:t>brick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267744" y="2132856"/>
            <a:ext cx="18294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/>
              <a:t>a</a:t>
            </a:r>
            <a:r>
              <a:rPr lang="cs-CZ" sz="4400" dirty="0" smtClean="0"/>
              <a:t> </a:t>
            </a:r>
            <a:r>
              <a:rPr lang="cs-CZ" sz="4400" dirty="0" err="1" smtClean="0"/>
              <a:t>ball</a:t>
            </a:r>
            <a:endParaRPr lang="cs-CZ" sz="4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148064" y="5805264"/>
            <a:ext cx="170271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/>
              <a:t>a</a:t>
            </a:r>
            <a:r>
              <a:rPr lang="cs-CZ" sz="4400" dirty="0" smtClean="0"/>
              <a:t> </a:t>
            </a:r>
            <a:r>
              <a:rPr lang="cs-CZ" sz="4400" dirty="0" err="1" smtClean="0"/>
              <a:t>doll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388450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0.04 C 0.081 0.049 0.102 0.054 0.124 0.054 C 0.149 0.054 0.169 0.049 0.183 0.04 L 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2348880"/>
            <a:ext cx="80327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err="1"/>
              <a:t>d</a:t>
            </a:r>
            <a:r>
              <a:rPr lang="cs-CZ" sz="4400" dirty="0" err="1" smtClean="0"/>
              <a:t>llo</a:t>
            </a:r>
            <a:r>
              <a:rPr lang="cs-CZ" sz="4400" dirty="0" smtClean="0"/>
              <a:t>, </a:t>
            </a:r>
            <a:r>
              <a:rPr lang="cs-CZ" sz="4400" dirty="0" err="1" smtClean="0"/>
              <a:t>brikc</a:t>
            </a:r>
            <a:r>
              <a:rPr lang="cs-CZ" sz="4400" dirty="0" smtClean="0"/>
              <a:t>, </a:t>
            </a:r>
            <a:r>
              <a:rPr lang="cs-CZ" sz="4400" dirty="0" err="1" smtClean="0"/>
              <a:t>blal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75856" y="4365104"/>
            <a:ext cx="60118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a</a:t>
            </a:r>
            <a:r>
              <a:rPr lang="cs-CZ" sz="4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4400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doll</a:t>
            </a:r>
            <a:r>
              <a:rPr lang="cs-CZ" sz="4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, </a:t>
            </a:r>
            <a:endParaRPr lang="cs-CZ" sz="44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436096" y="3429000"/>
            <a:ext cx="2304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a</a:t>
            </a:r>
            <a:r>
              <a:rPr lang="cs-CZ" sz="44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44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brick</a:t>
            </a:r>
            <a:endParaRPr lang="cs-CZ" sz="44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732240" y="4365104"/>
            <a:ext cx="18722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7030A0"/>
                </a:solidFill>
              </a:rPr>
              <a:t>a </a:t>
            </a:r>
            <a:r>
              <a:rPr lang="cs-CZ" sz="4400" dirty="0" err="1" smtClean="0">
                <a:solidFill>
                  <a:srgbClr val="7030A0"/>
                </a:solidFill>
              </a:rPr>
              <a:t>ball</a:t>
            </a:r>
            <a:endParaRPr lang="cs-CZ" sz="4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864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86000" y="2967335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smtClean="0"/>
              <a:t>Použité zdroje:</a:t>
            </a:r>
            <a:endParaRPr lang="cs-CZ" sz="3200" dirty="0" smtClean="0"/>
          </a:p>
          <a:p>
            <a:r>
              <a:rPr lang="cs-CZ" sz="3200" dirty="0" smtClean="0"/>
              <a:t>Použité </a:t>
            </a:r>
            <a:r>
              <a:rPr lang="cs-CZ" sz="3200" dirty="0"/>
              <a:t>obrázky pocházejí z databáze obrázků</a:t>
            </a:r>
          </a:p>
          <a:p>
            <a:r>
              <a:rPr lang="cs-CZ" sz="3200" dirty="0" smtClean="0"/>
              <a:t>MS </a:t>
            </a:r>
            <a:r>
              <a:rPr lang="cs-CZ" sz="3200" dirty="0"/>
              <a:t>Office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0853690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43</TotalTime>
  <Words>64</Words>
  <Application>Microsoft Office PowerPoint</Application>
  <PresentationFormat>Předvádění na obrazovce (4:3)</PresentationFormat>
  <Paragraphs>19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Shluk</vt:lpstr>
      <vt:lpstr>Mgr.Iva Štancíková Jazyk a jazyková komunikace Angličtina 3.ročník VY_32_INOVACE_anglictinahracky_16</vt:lpstr>
      <vt:lpstr>Teddy bear, doll, ball, car, plane, bell, brick,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Mgr.Iva Štancíková Jazyk a jazyková komunikace Angličtina 5.ročník VY_32_INOVACE_hracky_07</dc:title>
  <dc:creator>Tabule</dc:creator>
  <cp:lastModifiedBy>Tabule</cp:lastModifiedBy>
  <cp:revision>9</cp:revision>
  <dcterms:created xsi:type="dcterms:W3CDTF">2011-05-10T08:21:07Z</dcterms:created>
  <dcterms:modified xsi:type="dcterms:W3CDTF">2012-06-15T11:39:26Z</dcterms:modified>
</cp:coreProperties>
</file>