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0C2485-7191-4A95-B981-031FD661EB7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90D6490-1F0B-4C91-9DD7-3E637908A0BC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8600EC9C-DBBD-4410-898C-320EA4A2C671}" type="parTrans" cxnId="{4A5F2712-8E1A-4405-BB63-66A5FEBCF061}">
      <dgm:prSet/>
      <dgm:spPr/>
      <dgm:t>
        <a:bodyPr/>
        <a:lstStyle/>
        <a:p>
          <a:endParaRPr lang="cs-CZ"/>
        </a:p>
      </dgm:t>
    </dgm:pt>
    <dgm:pt modelId="{B935249B-DD50-4BE3-B3AD-1851C5DDAE74}" type="sibTrans" cxnId="{4A5F2712-8E1A-4405-BB63-66A5FEBCF061}">
      <dgm:prSet/>
      <dgm:spPr/>
      <dgm:t>
        <a:bodyPr/>
        <a:lstStyle/>
        <a:p>
          <a:endParaRPr lang="cs-CZ"/>
        </a:p>
      </dgm:t>
    </dgm:pt>
    <dgm:pt modelId="{7BE69AB0-AA5F-4B13-91D5-4195AB139330}">
      <dgm:prSet phldrT="[Text]"/>
      <dgm:spPr/>
      <dgm:t>
        <a:bodyPr/>
        <a:lstStyle/>
        <a:p>
          <a:r>
            <a:rPr lang="cs-CZ" dirty="0" smtClean="0"/>
            <a:t>Ty</a:t>
          </a:r>
          <a:endParaRPr lang="cs-CZ" dirty="0"/>
        </a:p>
      </dgm:t>
    </dgm:pt>
    <dgm:pt modelId="{1C4BFBF4-6B14-4FB5-AA32-39AF95FE189C}" type="parTrans" cxnId="{6C76E8A5-A4FE-43E6-ACD4-9593AD7C676D}">
      <dgm:prSet/>
      <dgm:spPr/>
      <dgm:t>
        <a:bodyPr/>
        <a:lstStyle/>
        <a:p>
          <a:endParaRPr lang="cs-CZ"/>
        </a:p>
      </dgm:t>
    </dgm:pt>
    <dgm:pt modelId="{C9A18FC0-D083-4C0D-A784-4BEF37550A34}" type="sibTrans" cxnId="{6C76E8A5-A4FE-43E6-ACD4-9593AD7C676D}">
      <dgm:prSet/>
      <dgm:spPr/>
      <dgm:t>
        <a:bodyPr/>
        <a:lstStyle/>
        <a:p>
          <a:endParaRPr lang="cs-CZ"/>
        </a:p>
      </dgm:t>
    </dgm:pt>
    <dgm:pt modelId="{909A57F6-00FA-495D-843B-345DDA02EF22}">
      <dgm:prSet phldrT="[Text]"/>
      <dgm:spPr/>
      <dgm:t>
        <a:bodyPr/>
        <a:lstStyle/>
        <a:p>
          <a:r>
            <a:rPr lang="cs-CZ" dirty="0" smtClean="0"/>
            <a:t>On</a:t>
          </a:r>
          <a:endParaRPr lang="cs-CZ" dirty="0"/>
        </a:p>
      </dgm:t>
    </dgm:pt>
    <dgm:pt modelId="{792CA4B7-5267-4404-B494-371ED52F7C7A}" type="parTrans" cxnId="{9D865F4C-C8D8-41DD-A751-B828A62EBEDF}">
      <dgm:prSet/>
      <dgm:spPr/>
      <dgm:t>
        <a:bodyPr/>
        <a:lstStyle/>
        <a:p>
          <a:endParaRPr lang="cs-CZ"/>
        </a:p>
      </dgm:t>
    </dgm:pt>
    <dgm:pt modelId="{B6E14340-4566-44B8-A283-D0DE4D140C87}" type="sibTrans" cxnId="{9D865F4C-C8D8-41DD-A751-B828A62EBEDF}">
      <dgm:prSet/>
      <dgm:spPr/>
      <dgm:t>
        <a:bodyPr/>
        <a:lstStyle/>
        <a:p>
          <a:endParaRPr lang="cs-CZ"/>
        </a:p>
      </dgm:t>
    </dgm:pt>
    <dgm:pt modelId="{3AD03CC7-A651-4171-ABFE-A431682C2DEC}">
      <dgm:prSet phldrT="[Text]"/>
      <dgm:spPr/>
      <dgm:t>
        <a:bodyPr/>
        <a:lstStyle/>
        <a:p>
          <a:r>
            <a:rPr lang="cs-CZ" dirty="0" smtClean="0"/>
            <a:t>Ona</a:t>
          </a:r>
          <a:endParaRPr lang="cs-CZ" dirty="0"/>
        </a:p>
      </dgm:t>
    </dgm:pt>
    <dgm:pt modelId="{603FCB97-FCD8-45C8-8751-984774BC700F}" type="parTrans" cxnId="{742AD06D-57A2-46ED-A5D7-F68DBE34CC99}">
      <dgm:prSet/>
      <dgm:spPr/>
      <dgm:t>
        <a:bodyPr/>
        <a:lstStyle/>
        <a:p>
          <a:endParaRPr lang="cs-CZ"/>
        </a:p>
      </dgm:t>
    </dgm:pt>
    <dgm:pt modelId="{93F20E0F-D231-4091-BFCE-EF37764C54CC}" type="sibTrans" cxnId="{742AD06D-57A2-46ED-A5D7-F68DBE34CC99}">
      <dgm:prSet/>
      <dgm:spPr/>
      <dgm:t>
        <a:bodyPr/>
        <a:lstStyle/>
        <a:p>
          <a:endParaRPr lang="cs-CZ"/>
        </a:p>
      </dgm:t>
    </dgm:pt>
    <dgm:pt modelId="{1D1C5D48-DB3A-4919-8ED2-305923241CAF}">
      <dgm:prSet phldrT="[Text]"/>
      <dgm:spPr/>
      <dgm:t>
        <a:bodyPr/>
        <a:lstStyle/>
        <a:p>
          <a:r>
            <a:rPr lang="cs-CZ" dirty="0" smtClean="0"/>
            <a:t>Ono</a:t>
          </a:r>
          <a:endParaRPr lang="cs-CZ" dirty="0"/>
        </a:p>
      </dgm:t>
    </dgm:pt>
    <dgm:pt modelId="{C5F6FFC9-B3E6-4A49-A2DE-E322F776317A}" type="parTrans" cxnId="{54477BF0-BF9C-4B10-8CCD-4F7F683D3C60}">
      <dgm:prSet/>
      <dgm:spPr/>
      <dgm:t>
        <a:bodyPr/>
        <a:lstStyle/>
        <a:p>
          <a:endParaRPr lang="cs-CZ"/>
        </a:p>
      </dgm:t>
    </dgm:pt>
    <dgm:pt modelId="{36BE8716-7698-4329-85CD-3D134A5FAA85}" type="sibTrans" cxnId="{54477BF0-BF9C-4B10-8CCD-4F7F683D3C60}">
      <dgm:prSet/>
      <dgm:spPr/>
      <dgm:t>
        <a:bodyPr/>
        <a:lstStyle/>
        <a:p>
          <a:endParaRPr lang="cs-CZ"/>
        </a:p>
      </dgm:t>
    </dgm:pt>
    <dgm:pt modelId="{63D7A641-190F-429C-A607-1A7C1BFBEC37}" type="pres">
      <dgm:prSet presAssocID="{DE0C2485-7191-4A95-B981-031FD661EB7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8AB6EF-1034-4AAA-9397-EB6E44122BBB}" type="pres">
      <dgm:prSet presAssocID="{490D6490-1F0B-4C91-9DD7-3E637908A0B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4305-FC6E-48CB-908B-4AE579E6A334}" type="pres">
      <dgm:prSet presAssocID="{B935249B-DD50-4BE3-B3AD-1851C5DDAE74}" presName="sibTrans" presStyleCnt="0"/>
      <dgm:spPr/>
    </dgm:pt>
    <dgm:pt modelId="{2C6B14B8-B80F-41E5-8F9B-EFB49BCE60AE}" type="pres">
      <dgm:prSet presAssocID="{7BE69AB0-AA5F-4B13-91D5-4195AB13933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C651D2-6A8A-4210-92AC-208977A8260E}" type="pres">
      <dgm:prSet presAssocID="{C9A18FC0-D083-4C0D-A784-4BEF37550A34}" presName="sibTrans" presStyleCnt="0"/>
      <dgm:spPr/>
    </dgm:pt>
    <dgm:pt modelId="{C34D4AB7-A7BE-481D-AF0C-DB1FB997BB12}" type="pres">
      <dgm:prSet presAssocID="{909A57F6-00FA-495D-843B-345DDA02EF2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7009D9-36FC-4295-A01A-126D61C40A97}" type="pres">
      <dgm:prSet presAssocID="{B6E14340-4566-44B8-A283-D0DE4D140C87}" presName="sibTrans" presStyleCnt="0"/>
      <dgm:spPr/>
    </dgm:pt>
    <dgm:pt modelId="{8C056015-1E02-4B83-8B4F-332491B8969F}" type="pres">
      <dgm:prSet presAssocID="{3AD03CC7-A651-4171-ABFE-A431682C2DE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2E7334-4409-4631-8D43-2C27E51D94BD}" type="pres">
      <dgm:prSet presAssocID="{93F20E0F-D231-4091-BFCE-EF37764C54CC}" presName="sibTrans" presStyleCnt="0"/>
      <dgm:spPr/>
    </dgm:pt>
    <dgm:pt modelId="{220DA450-B16C-4E8E-A77A-1BECC63BC4B7}" type="pres">
      <dgm:prSet presAssocID="{1D1C5D48-DB3A-4919-8ED2-305923241CA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E9AA89-9EEC-44D0-88D7-45010A5CBB52}" type="presOf" srcId="{909A57F6-00FA-495D-843B-345DDA02EF22}" destId="{C34D4AB7-A7BE-481D-AF0C-DB1FB997BB12}" srcOrd="0" destOrd="0" presId="urn:microsoft.com/office/officeart/2005/8/layout/default"/>
    <dgm:cxn modelId="{7E0125DE-7BB3-4AD0-B969-B8095EEB9BFF}" type="presOf" srcId="{3AD03CC7-A651-4171-ABFE-A431682C2DEC}" destId="{8C056015-1E02-4B83-8B4F-332491B8969F}" srcOrd="0" destOrd="0" presId="urn:microsoft.com/office/officeart/2005/8/layout/default"/>
    <dgm:cxn modelId="{CA2A2036-B1D2-4FBE-897E-266C08D87C3A}" type="presOf" srcId="{DE0C2485-7191-4A95-B981-031FD661EB73}" destId="{63D7A641-190F-429C-A607-1A7C1BFBEC37}" srcOrd="0" destOrd="0" presId="urn:microsoft.com/office/officeart/2005/8/layout/default"/>
    <dgm:cxn modelId="{CE7C6B51-2199-4761-AB6C-1D1F1A482F7D}" type="presOf" srcId="{490D6490-1F0B-4C91-9DD7-3E637908A0BC}" destId="{1E8AB6EF-1034-4AAA-9397-EB6E44122BBB}" srcOrd="0" destOrd="0" presId="urn:microsoft.com/office/officeart/2005/8/layout/default"/>
    <dgm:cxn modelId="{742AD06D-57A2-46ED-A5D7-F68DBE34CC99}" srcId="{DE0C2485-7191-4A95-B981-031FD661EB73}" destId="{3AD03CC7-A651-4171-ABFE-A431682C2DEC}" srcOrd="3" destOrd="0" parTransId="{603FCB97-FCD8-45C8-8751-984774BC700F}" sibTransId="{93F20E0F-D231-4091-BFCE-EF37764C54CC}"/>
    <dgm:cxn modelId="{BB37CF73-B76F-4476-872C-CA84459AEED7}" type="presOf" srcId="{7BE69AB0-AA5F-4B13-91D5-4195AB139330}" destId="{2C6B14B8-B80F-41E5-8F9B-EFB49BCE60AE}" srcOrd="0" destOrd="0" presId="urn:microsoft.com/office/officeart/2005/8/layout/default"/>
    <dgm:cxn modelId="{9D865F4C-C8D8-41DD-A751-B828A62EBEDF}" srcId="{DE0C2485-7191-4A95-B981-031FD661EB73}" destId="{909A57F6-00FA-495D-843B-345DDA02EF22}" srcOrd="2" destOrd="0" parTransId="{792CA4B7-5267-4404-B494-371ED52F7C7A}" sibTransId="{B6E14340-4566-44B8-A283-D0DE4D140C87}"/>
    <dgm:cxn modelId="{4A5F2712-8E1A-4405-BB63-66A5FEBCF061}" srcId="{DE0C2485-7191-4A95-B981-031FD661EB73}" destId="{490D6490-1F0B-4C91-9DD7-3E637908A0BC}" srcOrd="0" destOrd="0" parTransId="{8600EC9C-DBBD-4410-898C-320EA4A2C671}" sibTransId="{B935249B-DD50-4BE3-B3AD-1851C5DDAE74}"/>
    <dgm:cxn modelId="{54477BF0-BF9C-4B10-8CCD-4F7F683D3C60}" srcId="{DE0C2485-7191-4A95-B981-031FD661EB73}" destId="{1D1C5D48-DB3A-4919-8ED2-305923241CAF}" srcOrd="4" destOrd="0" parTransId="{C5F6FFC9-B3E6-4A49-A2DE-E322F776317A}" sibTransId="{36BE8716-7698-4329-85CD-3D134A5FAA85}"/>
    <dgm:cxn modelId="{CEF1EC76-BD4B-4FAA-A9AC-A488DA66EB99}" type="presOf" srcId="{1D1C5D48-DB3A-4919-8ED2-305923241CAF}" destId="{220DA450-B16C-4E8E-A77A-1BECC63BC4B7}" srcOrd="0" destOrd="0" presId="urn:microsoft.com/office/officeart/2005/8/layout/default"/>
    <dgm:cxn modelId="{6C76E8A5-A4FE-43E6-ACD4-9593AD7C676D}" srcId="{DE0C2485-7191-4A95-B981-031FD661EB73}" destId="{7BE69AB0-AA5F-4B13-91D5-4195AB139330}" srcOrd="1" destOrd="0" parTransId="{1C4BFBF4-6B14-4FB5-AA32-39AF95FE189C}" sibTransId="{C9A18FC0-D083-4C0D-A784-4BEF37550A34}"/>
    <dgm:cxn modelId="{DC2A56FF-ED58-4222-A185-650638EA2808}" type="presParOf" srcId="{63D7A641-190F-429C-A607-1A7C1BFBEC37}" destId="{1E8AB6EF-1034-4AAA-9397-EB6E44122BBB}" srcOrd="0" destOrd="0" presId="urn:microsoft.com/office/officeart/2005/8/layout/default"/>
    <dgm:cxn modelId="{DF759670-281F-4B0C-BB46-E41EA52D483F}" type="presParOf" srcId="{63D7A641-190F-429C-A607-1A7C1BFBEC37}" destId="{C9124305-FC6E-48CB-908B-4AE579E6A334}" srcOrd="1" destOrd="0" presId="urn:microsoft.com/office/officeart/2005/8/layout/default"/>
    <dgm:cxn modelId="{17706BC7-09C8-406D-9E90-70B04DC0DA45}" type="presParOf" srcId="{63D7A641-190F-429C-A607-1A7C1BFBEC37}" destId="{2C6B14B8-B80F-41E5-8F9B-EFB49BCE60AE}" srcOrd="2" destOrd="0" presId="urn:microsoft.com/office/officeart/2005/8/layout/default"/>
    <dgm:cxn modelId="{22C06205-577F-4126-959F-9F7A837844F2}" type="presParOf" srcId="{63D7A641-190F-429C-A607-1A7C1BFBEC37}" destId="{2BC651D2-6A8A-4210-92AC-208977A8260E}" srcOrd="3" destOrd="0" presId="urn:microsoft.com/office/officeart/2005/8/layout/default"/>
    <dgm:cxn modelId="{E1FB5625-44D4-4A1E-BAB7-FB7D44B29A00}" type="presParOf" srcId="{63D7A641-190F-429C-A607-1A7C1BFBEC37}" destId="{C34D4AB7-A7BE-481D-AF0C-DB1FB997BB12}" srcOrd="4" destOrd="0" presId="urn:microsoft.com/office/officeart/2005/8/layout/default"/>
    <dgm:cxn modelId="{9F130462-379F-47A9-87D7-52F2CF3B104A}" type="presParOf" srcId="{63D7A641-190F-429C-A607-1A7C1BFBEC37}" destId="{E17009D9-36FC-4295-A01A-126D61C40A97}" srcOrd="5" destOrd="0" presId="urn:microsoft.com/office/officeart/2005/8/layout/default"/>
    <dgm:cxn modelId="{5CF9A4D7-CCCA-47AC-BCF7-FC3CF4597F1F}" type="presParOf" srcId="{63D7A641-190F-429C-A607-1A7C1BFBEC37}" destId="{8C056015-1E02-4B83-8B4F-332491B8969F}" srcOrd="6" destOrd="0" presId="urn:microsoft.com/office/officeart/2005/8/layout/default"/>
    <dgm:cxn modelId="{B2B54F01-5A98-4987-B88C-76CA8202D4A1}" type="presParOf" srcId="{63D7A641-190F-429C-A607-1A7C1BFBEC37}" destId="{192E7334-4409-4631-8D43-2C27E51D94BD}" srcOrd="7" destOrd="0" presId="urn:microsoft.com/office/officeart/2005/8/layout/default"/>
    <dgm:cxn modelId="{2A034D51-9B5F-40C6-99AF-0FB22CC3DFAD}" type="presParOf" srcId="{63D7A641-190F-429C-A607-1A7C1BFBEC37}" destId="{220DA450-B16C-4E8E-A77A-1BECC63BC4B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9BACF9-7168-48A5-8A3A-2EF68BFCC43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F3265AC-E538-484A-9DF2-10D52A1FFCC1}">
      <dgm:prSet phldrT="[Text]"/>
      <dgm:spPr/>
      <dgm:t>
        <a:bodyPr/>
        <a:lstStyle/>
        <a:p>
          <a:r>
            <a:rPr lang="cs-CZ" dirty="0" smtClean="0"/>
            <a:t>My</a:t>
          </a:r>
          <a:endParaRPr lang="cs-CZ" dirty="0"/>
        </a:p>
      </dgm:t>
    </dgm:pt>
    <dgm:pt modelId="{3B35B10C-0EDD-46BB-9310-85BFBC7A7FAC}" type="parTrans" cxnId="{12F7CCC9-1CF6-4132-BB3C-1B838FEA1F8D}">
      <dgm:prSet/>
      <dgm:spPr/>
      <dgm:t>
        <a:bodyPr/>
        <a:lstStyle/>
        <a:p>
          <a:endParaRPr lang="cs-CZ"/>
        </a:p>
      </dgm:t>
    </dgm:pt>
    <dgm:pt modelId="{FBCE00E9-07A1-4005-A2F1-213F4F4EEAA0}" type="sibTrans" cxnId="{12F7CCC9-1CF6-4132-BB3C-1B838FEA1F8D}">
      <dgm:prSet/>
      <dgm:spPr/>
      <dgm:t>
        <a:bodyPr/>
        <a:lstStyle/>
        <a:p>
          <a:endParaRPr lang="cs-CZ"/>
        </a:p>
      </dgm:t>
    </dgm:pt>
    <dgm:pt modelId="{C663D22A-DC40-4AFA-A2AE-683753FF9462}">
      <dgm:prSet phldrT="[Text]"/>
      <dgm:spPr/>
      <dgm:t>
        <a:bodyPr/>
        <a:lstStyle/>
        <a:p>
          <a:r>
            <a:rPr lang="cs-CZ" dirty="0" smtClean="0"/>
            <a:t>Vy</a:t>
          </a:r>
          <a:endParaRPr lang="cs-CZ" dirty="0"/>
        </a:p>
      </dgm:t>
    </dgm:pt>
    <dgm:pt modelId="{1C0425BD-B428-4546-8680-B6B77BEE7596}" type="parTrans" cxnId="{3255176F-B54A-474E-9AB8-4B65B20D060E}">
      <dgm:prSet/>
      <dgm:spPr/>
      <dgm:t>
        <a:bodyPr/>
        <a:lstStyle/>
        <a:p>
          <a:endParaRPr lang="cs-CZ"/>
        </a:p>
      </dgm:t>
    </dgm:pt>
    <dgm:pt modelId="{063336B9-6EBD-4982-B149-8DCB066AB979}" type="sibTrans" cxnId="{3255176F-B54A-474E-9AB8-4B65B20D060E}">
      <dgm:prSet/>
      <dgm:spPr/>
      <dgm:t>
        <a:bodyPr/>
        <a:lstStyle/>
        <a:p>
          <a:endParaRPr lang="cs-CZ"/>
        </a:p>
      </dgm:t>
    </dgm:pt>
    <dgm:pt modelId="{7B300048-F4CD-48AC-956A-70FA71982D6B}">
      <dgm:prSet phldrT="[Text]"/>
      <dgm:spPr/>
      <dgm:t>
        <a:bodyPr/>
        <a:lstStyle/>
        <a:p>
          <a:r>
            <a:rPr lang="cs-CZ" dirty="0" smtClean="0"/>
            <a:t>Oni</a:t>
          </a:r>
          <a:endParaRPr lang="cs-CZ" dirty="0"/>
        </a:p>
      </dgm:t>
    </dgm:pt>
    <dgm:pt modelId="{3BEA0FF0-8BCA-4AE5-AA0F-532A1EA4108F}" type="parTrans" cxnId="{4B8A230E-941B-45FB-B9DB-2AFD05FA2706}">
      <dgm:prSet/>
      <dgm:spPr/>
      <dgm:t>
        <a:bodyPr/>
        <a:lstStyle/>
        <a:p>
          <a:endParaRPr lang="cs-CZ"/>
        </a:p>
      </dgm:t>
    </dgm:pt>
    <dgm:pt modelId="{D08EEB8D-7128-4E65-B98E-EAAF75E5281E}" type="sibTrans" cxnId="{4B8A230E-941B-45FB-B9DB-2AFD05FA2706}">
      <dgm:prSet/>
      <dgm:spPr/>
      <dgm:t>
        <a:bodyPr/>
        <a:lstStyle/>
        <a:p>
          <a:endParaRPr lang="cs-CZ"/>
        </a:p>
      </dgm:t>
    </dgm:pt>
    <dgm:pt modelId="{CDE132D4-BBE7-493F-8852-0E08420CA07D}">
      <dgm:prSet phldrT="[Text]"/>
      <dgm:spPr/>
      <dgm:t>
        <a:bodyPr/>
        <a:lstStyle/>
        <a:p>
          <a:r>
            <a:rPr lang="cs-CZ" dirty="0" smtClean="0"/>
            <a:t>Ony</a:t>
          </a:r>
          <a:endParaRPr lang="cs-CZ" dirty="0"/>
        </a:p>
      </dgm:t>
    </dgm:pt>
    <dgm:pt modelId="{D9F02666-C579-4401-808B-56C99DC21F3E}" type="parTrans" cxnId="{375D9D60-0B34-4A17-AF4F-150386CEFAC7}">
      <dgm:prSet/>
      <dgm:spPr/>
      <dgm:t>
        <a:bodyPr/>
        <a:lstStyle/>
        <a:p>
          <a:endParaRPr lang="cs-CZ"/>
        </a:p>
      </dgm:t>
    </dgm:pt>
    <dgm:pt modelId="{BA9EF915-CA5D-4D8E-BA20-A2D96A8D1735}" type="sibTrans" cxnId="{375D9D60-0B34-4A17-AF4F-150386CEFAC7}">
      <dgm:prSet/>
      <dgm:spPr/>
      <dgm:t>
        <a:bodyPr/>
        <a:lstStyle/>
        <a:p>
          <a:endParaRPr lang="cs-CZ"/>
        </a:p>
      </dgm:t>
    </dgm:pt>
    <dgm:pt modelId="{0526C52B-33EA-4B0A-9647-93604A094AFD}">
      <dgm:prSet phldrT="[Text]"/>
      <dgm:spPr/>
      <dgm:t>
        <a:bodyPr/>
        <a:lstStyle/>
        <a:p>
          <a:r>
            <a:rPr lang="cs-CZ" dirty="0" smtClean="0"/>
            <a:t>Ona</a:t>
          </a:r>
          <a:endParaRPr lang="cs-CZ" dirty="0"/>
        </a:p>
      </dgm:t>
    </dgm:pt>
    <dgm:pt modelId="{C16AED9C-D3AF-44A1-81DD-3F8796F1A543}" type="parTrans" cxnId="{7EF91F49-CD8A-4366-B671-326CFC19ED0A}">
      <dgm:prSet/>
      <dgm:spPr/>
      <dgm:t>
        <a:bodyPr/>
        <a:lstStyle/>
        <a:p>
          <a:endParaRPr lang="cs-CZ"/>
        </a:p>
      </dgm:t>
    </dgm:pt>
    <dgm:pt modelId="{3E554070-32D0-49DD-848C-6FFB7CB76837}" type="sibTrans" cxnId="{7EF91F49-CD8A-4366-B671-326CFC19ED0A}">
      <dgm:prSet/>
      <dgm:spPr/>
      <dgm:t>
        <a:bodyPr/>
        <a:lstStyle/>
        <a:p>
          <a:endParaRPr lang="cs-CZ"/>
        </a:p>
      </dgm:t>
    </dgm:pt>
    <dgm:pt modelId="{BC264733-F77D-4D5D-B26A-4B992B1AE252}" type="pres">
      <dgm:prSet presAssocID="{309BACF9-7168-48A5-8A3A-2EF68BFCC43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ED4F8A-6181-4DC6-A7F1-6F67745A0E09}" type="pres">
      <dgm:prSet presAssocID="{6F3265AC-E538-484A-9DF2-10D52A1FFCC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673880-4BBA-48D7-905D-66EC8476A8E2}" type="pres">
      <dgm:prSet presAssocID="{FBCE00E9-07A1-4005-A2F1-213F4F4EEAA0}" presName="sibTrans" presStyleCnt="0"/>
      <dgm:spPr/>
    </dgm:pt>
    <dgm:pt modelId="{73772E53-4011-416D-A312-89DAC92B5FA1}" type="pres">
      <dgm:prSet presAssocID="{C663D22A-DC40-4AFA-A2AE-683753FF946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5CBE27-9729-4D95-84DE-FC3C4E42BA10}" type="pres">
      <dgm:prSet presAssocID="{063336B9-6EBD-4982-B149-8DCB066AB979}" presName="sibTrans" presStyleCnt="0"/>
      <dgm:spPr/>
    </dgm:pt>
    <dgm:pt modelId="{8C86D69C-E6C2-4DE9-92B7-873C8635E30F}" type="pres">
      <dgm:prSet presAssocID="{7B300048-F4CD-48AC-956A-70FA71982D6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8B21B-51A1-4F08-9DEE-2B7D8FC5BCE3}" type="pres">
      <dgm:prSet presAssocID="{D08EEB8D-7128-4E65-B98E-EAAF75E5281E}" presName="sibTrans" presStyleCnt="0"/>
      <dgm:spPr/>
    </dgm:pt>
    <dgm:pt modelId="{7C75DB1D-FBC8-4DFC-95FE-8D68315E2089}" type="pres">
      <dgm:prSet presAssocID="{CDE132D4-BBE7-493F-8852-0E08420CA07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BDDB7-6DD6-4715-9D7F-4DA9125E9E0F}" type="pres">
      <dgm:prSet presAssocID="{BA9EF915-CA5D-4D8E-BA20-A2D96A8D1735}" presName="sibTrans" presStyleCnt="0"/>
      <dgm:spPr/>
    </dgm:pt>
    <dgm:pt modelId="{1565D920-8014-4EBB-9F3C-DFE63DC93DAB}" type="pres">
      <dgm:prSet presAssocID="{0526C52B-33EA-4B0A-9647-93604A094AF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55176F-B54A-474E-9AB8-4B65B20D060E}" srcId="{309BACF9-7168-48A5-8A3A-2EF68BFCC439}" destId="{C663D22A-DC40-4AFA-A2AE-683753FF9462}" srcOrd="1" destOrd="0" parTransId="{1C0425BD-B428-4546-8680-B6B77BEE7596}" sibTransId="{063336B9-6EBD-4982-B149-8DCB066AB979}"/>
    <dgm:cxn modelId="{1985EB0F-5CBE-4617-987B-EDEAD35EF749}" type="presOf" srcId="{CDE132D4-BBE7-493F-8852-0E08420CA07D}" destId="{7C75DB1D-FBC8-4DFC-95FE-8D68315E2089}" srcOrd="0" destOrd="0" presId="urn:microsoft.com/office/officeart/2005/8/layout/default"/>
    <dgm:cxn modelId="{375D9D60-0B34-4A17-AF4F-150386CEFAC7}" srcId="{309BACF9-7168-48A5-8A3A-2EF68BFCC439}" destId="{CDE132D4-BBE7-493F-8852-0E08420CA07D}" srcOrd="3" destOrd="0" parTransId="{D9F02666-C579-4401-808B-56C99DC21F3E}" sibTransId="{BA9EF915-CA5D-4D8E-BA20-A2D96A8D1735}"/>
    <dgm:cxn modelId="{C159F975-7D17-443D-82DF-4FA6389DAAC6}" type="presOf" srcId="{C663D22A-DC40-4AFA-A2AE-683753FF9462}" destId="{73772E53-4011-416D-A312-89DAC92B5FA1}" srcOrd="0" destOrd="0" presId="urn:microsoft.com/office/officeart/2005/8/layout/default"/>
    <dgm:cxn modelId="{76ED0F5D-AFC3-45C8-9123-E44444FAFE0B}" type="presOf" srcId="{0526C52B-33EA-4B0A-9647-93604A094AFD}" destId="{1565D920-8014-4EBB-9F3C-DFE63DC93DAB}" srcOrd="0" destOrd="0" presId="urn:microsoft.com/office/officeart/2005/8/layout/default"/>
    <dgm:cxn modelId="{4B8A230E-941B-45FB-B9DB-2AFD05FA2706}" srcId="{309BACF9-7168-48A5-8A3A-2EF68BFCC439}" destId="{7B300048-F4CD-48AC-956A-70FA71982D6B}" srcOrd="2" destOrd="0" parTransId="{3BEA0FF0-8BCA-4AE5-AA0F-532A1EA4108F}" sibTransId="{D08EEB8D-7128-4E65-B98E-EAAF75E5281E}"/>
    <dgm:cxn modelId="{967E187D-25DF-4AAF-89A7-13B3EBA62796}" type="presOf" srcId="{7B300048-F4CD-48AC-956A-70FA71982D6B}" destId="{8C86D69C-E6C2-4DE9-92B7-873C8635E30F}" srcOrd="0" destOrd="0" presId="urn:microsoft.com/office/officeart/2005/8/layout/default"/>
    <dgm:cxn modelId="{E7FE3493-B770-46A9-A1E9-F4B4A90082F9}" type="presOf" srcId="{6F3265AC-E538-484A-9DF2-10D52A1FFCC1}" destId="{31ED4F8A-6181-4DC6-A7F1-6F67745A0E09}" srcOrd="0" destOrd="0" presId="urn:microsoft.com/office/officeart/2005/8/layout/default"/>
    <dgm:cxn modelId="{5922ECAF-DC39-4C05-B55D-E28A9502A6B2}" type="presOf" srcId="{309BACF9-7168-48A5-8A3A-2EF68BFCC439}" destId="{BC264733-F77D-4D5D-B26A-4B992B1AE252}" srcOrd="0" destOrd="0" presId="urn:microsoft.com/office/officeart/2005/8/layout/default"/>
    <dgm:cxn modelId="{12F7CCC9-1CF6-4132-BB3C-1B838FEA1F8D}" srcId="{309BACF9-7168-48A5-8A3A-2EF68BFCC439}" destId="{6F3265AC-E538-484A-9DF2-10D52A1FFCC1}" srcOrd="0" destOrd="0" parTransId="{3B35B10C-0EDD-46BB-9310-85BFBC7A7FAC}" sibTransId="{FBCE00E9-07A1-4005-A2F1-213F4F4EEAA0}"/>
    <dgm:cxn modelId="{7EF91F49-CD8A-4366-B671-326CFC19ED0A}" srcId="{309BACF9-7168-48A5-8A3A-2EF68BFCC439}" destId="{0526C52B-33EA-4B0A-9647-93604A094AFD}" srcOrd="4" destOrd="0" parTransId="{C16AED9C-D3AF-44A1-81DD-3F8796F1A543}" sibTransId="{3E554070-32D0-49DD-848C-6FFB7CB76837}"/>
    <dgm:cxn modelId="{8BB7CC4E-F445-4A54-BE50-179C8CA256E0}" type="presParOf" srcId="{BC264733-F77D-4D5D-B26A-4B992B1AE252}" destId="{31ED4F8A-6181-4DC6-A7F1-6F67745A0E09}" srcOrd="0" destOrd="0" presId="urn:microsoft.com/office/officeart/2005/8/layout/default"/>
    <dgm:cxn modelId="{CA12BD5C-79E9-4CD4-8C6A-3E2EF32944F4}" type="presParOf" srcId="{BC264733-F77D-4D5D-B26A-4B992B1AE252}" destId="{A0673880-4BBA-48D7-905D-66EC8476A8E2}" srcOrd="1" destOrd="0" presId="urn:microsoft.com/office/officeart/2005/8/layout/default"/>
    <dgm:cxn modelId="{0FBC8571-9089-4798-A860-2F2D9C40C927}" type="presParOf" srcId="{BC264733-F77D-4D5D-B26A-4B992B1AE252}" destId="{73772E53-4011-416D-A312-89DAC92B5FA1}" srcOrd="2" destOrd="0" presId="urn:microsoft.com/office/officeart/2005/8/layout/default"/>
    <dgm:cxn modelId="{ACF864A7-2884-472C-93F2-65DD2B788FAA}" type="presParOf" srcId="{BC264733-F77D-4D5D-B26A-4B992B1AE252}" destId="{C95CBE27-9729-4D95-84DE-FC3C4E42BA10}" srcOrd="3" destOrd="0" presId="urn:microsoft.com/office/officeart/2005/8/layout/default"/>
    <dgm:cxn modelId="{E928AD0C-36DC-4C96-AA27-AC4C7CFE1BD6}" type="presParOf" srcId="{BC264733-F77D-4D5D-B26A-4B992B1AE252}" destId="{8C86D69C-E6C2-4DE9-92B7-873C8635E30F}" srcOrd="4" destOrd="0" presId="urn:microsoft.com/office/officeart/2005/8/layout/default"/>
    <dgm:cxn modelId="{391310DE-DBDA-40CF-86EA-C65DC223B2E6}" type="presParOf" srcId="{BC264733-F77D-4D5D-B26A-4B992B1AE252}" destId="{8E58B21B-51A1-4F08-9DEE-2B7D8FC5BCE3}" srcOrd="5" destOrd="0" presId="urn:microsoft.com/office/officeart/2005/8/layout/default"/>
    <dgm:cxn modelId="{03C3EEFF-B0F3-4D78-A882-9623269499A3}" type="presParOf" srcId="{BC264733-F77D-4D5D-B26A-4B992B1AE252}" destId="{7C75DB1D-FBC8-4DFC-95FE-8D68315E2089}" srcOrd="6" destOrd="0" presId="urn:microsoft.com/office/officeart/2005/8/layout/default"/>
    <dgm:cxn modelId="{9AA4FDA4-6677-4170-BA06-19ACBF618C71}" type="presParOf" srcId="{BC264733-F77D-4D5D-B26A-4B992B1AE252}" destId="{552BDDB7-6DD6-4715-9D7F-4DA9125E9E0F}" srcOrd="7" destOrd="0" presId="urn:microsoft.com/office/officeart/2005/8/layout/default"/>
    <dgm:cxn modelId="{6DA5A864-A44B-4673-8F29-6FD90D963676}" type="presParOf" srcId="{BC264733-F77D-4D5D-B26A-4B992B1AE252}" destId="{1565D920-8014-4EBB-9F3C-DFE63DC93DA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C4A6F6-A408-494C-8244-275B38C48A3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A4875D-244E-43C2-AC83-ECEED8BDD164}">
      <dgm:prSet phldrT="[Text]"/>
      <dgm:spPr/>
      <dgm:t>
        <a:bodyPr/>
        <a:lstStyle/>
        <a:p>
          <a:r>
            <a:rPr lang="cs-CZ" dirty="0" smtClean="0"/>
            <a:t>studovat</a:t>
          </a:r>
          <a:endParaRPr lang="cs-CZ" dirty="0"/>
        </a:p>
      </dgm:t>
    </dgm:pt>
    <dgm:pt modelId="{C7F13CA5-7206-4590-9F21-30821AAEAC47}" type="parTrans" cxnId="{97280FFA-BC03-45BE-8153-09698FDEA24E}">
      <dgm:prSet/>
      <dgm:spPr/>
      <dgm:t>
        <a:bodyPr/>
        <a:lstStyle/>
        <a:p>
          <a:endParaRPr lang="cs-CZ"/>
        </a:p>
      </dgm:t>
    </dgm:pt>
    <dgm:pt modelId="{44B34D82-9EEC-4C7E-B5FA-7CB130C16C7C}" type="sibTrans" cxnId="{97280FFA-BC03-45BE-8153-09698FDEA24E}">
      <dgm:prSet/>
      <dgm:spPr/>
      <dgm:t>
        <a:bodyPr/>
        <a:lstStyle/>
        <a:p>
          <a:endParaRPr lang="cs-CZ"/>
        </a:p>
      </dgm:t>
    </dgm:pt>
    <dgm:pt modelId="{C98600FA-20B6-4E4B-BE21-3C655BA86EF9}">
      <dgm:prSet phldrT="[Text]"/>
      <dgm:spPr/>
      <dgm:t>
        <a:bodyPr/>
        <a:lstStyle/>
        <a:p>
          <a:r>
            <a:rPr lang="cs-CZ" dirty="0" smtClean="0"/>
            <a:t>chodit</a:t>
          </a:r>
          <a:endParaRPr lang="cs-CZ" dirty="0"/>
        </a:p>
      </dgm:t>
    </dgm:pt>
    <dgm:pt modelId="{844A6D25-04B6-4ADE-B948-704F8A280CA1}" type="parTrans" cxnId="{0FEFB5E9-6D81-435E-B965-C84F882134E6}">
      <dgm:prSet/>
      <dgm:spPr/>
      <dgm:t>
        <a:bodyPr/>
        <a:lstStyle/>
        <a:p>
          <a:endParaRPr lang="cs-CZ"/>
        </a:p>
      </dgm:t>
    </dgm:pt>
    <dgm:pt modelId="{B77912FF-83C2-4833-A7C3-99AEBC47FCD4}" type="sibTrans" cxnId="{0FEFB5E9-6D81-435E-B965-C84F882134E6}">
      <dgm:prSet/>
      <dgm:spPr/>
      <dgm:t>
        <a:bodyPr/>
        <a:lstStyle/>
        <a:p>
          <a:endParaRPr lang="cs-CZ"/>
        </a:p>
      </dgm:t>
    </dgm:pt>
    <dgm:pt modelId="{A1C5C66A-FAE0-441B-BD60-7CD9FF012653}">
      <dgm:prSet phldrT="[Text]"/>
      <dgm:spPr/>
      <dgm:t>
        <a:bodyPr/>
        <a:lstStyle/>
        <a:p>
          <a:r>
            <a:rPr lang="cs-CZ" dirty="0" smtClean="0"/>
            <a:t>jezdit</a:t>
          </a:r>
          <a:endParaRPr lang="cs-CZ" dirty="0"/>
        </a:p>
      </dgm:t>
    </dgm:pt>
    <dgm:pt modelId="{295353A8-A26B-4022-8CFC-7FC615E5FE11}" type="parTrans" cxnId="{224AFB2E-7849-46BB-A722-CCD5A67749C5}">
      <dgm:prSet/>
      <dgm:spPr/>
      <dgm:t>
        <a:bodyPr/>
        <a:lstStyle/>
        <a:p>
          <a:endParaRPr lang="cs-CZ"/>
        </a:p>
      </dgm:t>
    </dgm:pt>
    <dgm:pt modelId="{F8CC796D-322A-4CAF-97EF-9AED24C0BC36}" type="sibTrans" cxnId="{224AFB2E-7849-46BB-A722-CCD5A67749C5}">
      <dgm:prSet/>
      <dgm:spPr/>
      <dgm:t>
        <a:bodyPr/>
        <a:lstStyle/>
        <a:p>
          <a:endParaRPr lang="cs-CZ"/>
        </a:p>
      </dgm:t>
    </dgm:pt>
    <dgm:pt modelId="{0168EB37-ECEF-4C47-A487-28F58AF52EDF}">
      <dgm:prSet phldrT="[Text]"/>
      <dgm:spPr/>
      <dgm:t>
        <a:bodyPr/>
        <a:lstStyle/>
        <a:p>
          <a:r>
            <a:rPr lang="cs-CZ" dirty="0" smtClean="0"/>
            <a:t>starat se</a:t>
          </a:r>
          <a:endParaRPr lang="cs-CZ" dirty="0"/>
        </a:p>
      </dgm:t>
    </dgm:pt>
    <dgm:pt modelId="{41358875-D22F-475E-B1AB-1677EEFC49E4}" type="parTrans" cxnId="{84AF2A73-F518-4C54-BAB6-CD76800A1E26}">
      <dgm:prSet/>
      <dgm:spPr/>
      <dgm:t>
        <a:bodyPr/>
        <a:lstStyle/>
        <a:p>
          <a:endParaRPr lang="cs-CZ"/>
        </a:p>
      </dgm:t>
    </dgm:pt>
    <dgm:pt modelId="{093213D3-2A20-4A96-9F6B-6A272D0B884B}" type="sibTrans" cxnId="{84AF2A73-F518-4C54-BAB6-CD76800A1E26}">
      <dgm:prSet/>
      <dgm:spPr/>
      <dgm:t>
        <a:bodyPr/>
        <a:lstStyle/>
        <a:p>
          <a:endParaRPr lang="cs-CZ"/>
        </a:p>
      </dgm:t>
    </dgm:pt>
    <dgm:pt modelId="{8403AF57-2BD1-4287-86B6-15F7570D00E4}">
      <dgm:prSet phldrT="[Text]"/>
      <dgm:spPr/>
      <dgm:t>
        <a:bodyPr/>
        <a:lstStyle/>
        <a:p>
          <a:r>
            <a:rPr lang="cs-CZ" dirty="0" smtClean="0"/>
            <a:t>dělat</a:t>
          </a:r>
          <a:endParaRPr lang="cs-CZ" dirty="0"/>
        </a:p>
      </dgm:t>
    </dgm:pt>
    <dgm:pt modelId="{49A5BD16-58EF-477A-B60F-FDAE88BF3798}" type="parTrans" cxnId="{63D69217-A1D3-4665-8E3F-C7A168CBA2FD}">
      <dgm:prSet/>
      <dgm:spPr/>
      <dgm:t>
        <a:bodyPr/>
        <a:lstStyle/>
        <a:p>
          <a:endParaRPr lang="cs-CZ"/>
        </a:p>
      </dgm:t>
    </dgm:pt>
    <dgm:pt modelId="{358667C4-F41F-46A2-9824-E30462409F7D}" type="sibTrans" cxnId="{63D69217-A1D3-4665-8E3F-C7A168CBA2FD}">
      <dgm:prSet/>
      <dgm:spPr/>
      <dgm:t>
        <a:bodyPr/>
        <a:lstStyle/>
        <a:p>
          <a:endParaRPr lang="cs-CZ"/>
        </a:p>
      </dgm:t>
    </dgm:pt>
    <dgm:pt modelId="{EAAF9F31-FA44-4692-BEF3-9FF0438853EF}">
      <dgm:prSet phldrT="[Text]"/>
      <dgm:spPr/>
      <dgm:t>
        <a:bodyPr/>
        <a:lstStyle/>
        <a:p>
          <a:r>
            <a:rPr lang="cs-CZ" dirty="0" smtClean="0"/>
            <a:t>poznat</a:t>
          </a:r>
          <a:endParaRPr lang="cs-CZ" dirty="0"/>
        </a:p>
      </dgm:t>
    </dgm:pt>
    <dgm:pt modelId="{2D3FC2CE-3E7A-48CC-8989-A7D1AF3641BB}" type="parTrans" cxnId="{F3E6AF70-D8F6-42F5-8AAC-111D2F03E184}">
      <dgm:prSet/>
      <dgm:spPr/>
      <dgm:t>
        <a:bodyPr/>
        <a:lstStyle/>
        <a:p>
          <a:endParaRPr lang="cs-CZ"/>
        </a:p>
      </dgm:t>
    </dgm:pt>
    <dgm:pt modelId="{64398430-D3ED-448D-80BF-DAD773A683B9}" type="sibTrans" cxnId="{F3E6AF70-D8F6-42F5-8AAC-111D2F03E184}">
      <dgm:prSet/>
      <dgm:spPr/>
      <dgm:t>
        <a:bodyPr/>
        <a:lstStyle/>
        <a:p>
          <a:endParaRPr lang="cs-CZ"/>
        </a:p>
      </dgm:t>
    </dgm:pt>
    <dgm:pt modelId="{D05B470C-66AE-4A9C-A12C-EF10224DF8BD}" type="pres">
      <dgm:prSet presAssocID="{0FC4A6F6-A408-494C-8244-275B38C48A3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3D4D0-8D32-4394-A968-5FA042E519E8}" type="pres">
      <dgm:prSet presAssocID="{85A4875D-244E-43C2-AC83-ECEED8BDD16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7188B-E507-4019-84CE-BD16753E4A59}" type="pres">
      <dgm:prSet presAssocID="{44B34D82-9EEC-4C7E-B5FA-7CB130C16C7C}" presName="sibTrans" presStyleCnt="0"/>
      <dgm:spPr/>
    </dgm:pt>
    <dgm:pt modelId="{7EE2F59B-E13A-4141-8E09-6DDD8047F1A3}" type="pres">
      <dgm:prSet presAssocID="{C98600FA-20B6-4E4B-BE21-3C655BA86EF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CF0069-2853-4190-9A8E-40DE9904B813}" type="pres">
      <dgm:prSet presAssocID="{B77912FF-83C2-4833-A7C3-99AEBC47FCD4}" presName="sibTrans" presStyleCnt="0"/>
      <dgm:spPr/>
    </dgm:pt>
    <dgm:pt modelId="{8B9FC8C6-37B9-4EF1-B029-FD8ED29E8369}" type="pres">
      <dgm:prSet presAssocID="{EAAF9F31-FA44-4692-BEF3-9FF0438853E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5EB6C0-3F0C-4321-AAF4-B1729C876410}" type="pres">
      <dgm:prSet presAssocID="{64398430-D3ED-448D-80BF-DAD773A683B9}" presName="sibTrans" presStyleCnt="0"/>
      <dgm:spPr/>
    </dgm:pt>
    <dgm:pt modelId="{3826F391-55F8-4359-ACEB-46A3CBF4F86B}" type="pres">
      <dgm:prSet presAssocID="{A1C5C66A-FAE0-441B-BD60-7CD9FF01265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D57753-983E-49C6-82E8-B1E00567B7D7}" type="pres">
      <dgm:prSet presAssocID="{F8CC796D-322A-4CAF-97EF-9AED24C0BC36}" presName="sibTrans" presStyleCnt="0"/>
      <dgm:spPr/>
    </dgm:pt>
    <dgm:pt modelId="{176A8E8E-2134-41A9-A307-785821540395}" type="pres">
      <dgm:prSet presAssocID="{0168EB37-ECEF-4C47-A487-28F58AF52ED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A74248-B1F7-4196-9350-2FB9E5B646A3}" type="pres">
      <dgm:prSet presAssocID="{093213D3-2A20-4A96-9F6B-6A272D0B884B}" presName="sibTrans" presStyleCnt="0"/>
      <dgm:spPr/>
    </dgm:pt>
    <dgm:pt modelId="{F5DE7ED8-10E7-4F67-8F32-64F17CB1E7BB}" type="pres">
      <dgm:prSet presAssocID="{8403AF57-2BD1-4287-86B6-15F7570D00E4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E2E662-881C-4BEF-A9CD-69FA72FCFC1F}" type="presOf" srcId="{85A4875D-244E-43C2-AC83-ECEED8BDD164}" destId="{0103D4D0-8D32-4394-A968-5FA042E519E8}" srcOrd="0" destOrd="0" presId="urn:microsoft.com/office/officeart/2005/8/layout/default"/>
    <dgm:cxn modelId="{63D69217-A1D3-4665-8E3F-C7A168CBA2FD}" srcId="{0FC4A6F6-A408-494C-8244-275B38C48A33}" destId="{8403AF57-2BD1-4287-86B6-15F7570D00E4}" srcOrd="5" destOrd="0" parTransId="{49A5BD16-58EF-477A-B60F-FDAE88BF3798}" sibTransId="{358667C4-F41F-46A2-9824-E30462409F7D}"/>
    <dgm:cxn modelId="{7FED5857-0109-434D-ABD9-D637A8E1D226}" type="presOf" srcId="{C98600FA-20B6-4E4B-BE21-3C655BA86EF9}" destId="{7EE2F59B-E13A-4141-8E09-6DDD8047F1A3}" srcOrd="0" destOrd="0" presId="urn:microsoft.com/office/officeart/2005/8/layout/default"/>
    <dgm:cxn modelId="{D3870233-849E-492B-8FFB-356DF2B7A746}" type="presOf" srcId="{0FC4A6F6-A408-494C-8244-275B38C48A33}" destId="{D05B470C-66AE-4A9C-A12C-EF10224DF8BD}" srcOrd="0" destOrd="0" presId="urn:microsoft.com/office/officeart/2005/8/layout/default"/>
    <dgm:cxn modelId="{0FEFB5E9-6D81-435E-B965-C84F882134E6}" srcId="{0FC4A6F6-A408-494C-8244-275B38C48A33}" destId="{C98600FA-20B6-4E4B-BE21-3C655BA86EF9}" srcOrd="1" destOrd="0" parTransId="{844A6D25-04B6-4ADE-B948-704F8A280CA1}" sibTransId="{B77912FF-83C2-4833-A7C3-99AEBC47FCD4}"/>
    <dgm:cxn modelId="{84AF2A73-F518-4C54-BAB6-CD76800A1E26}" srcId="{0FC4A6F6-A408-494C-8244-275B38C48A33}" destId="{0168EB37-ECEF-4C47-A487-28F58AF52EDF}" srcOrd="4" destOrd="0" parTransId="{41358875-D22F-475E-B1AB-1677EEFC49E4}" sibTransId="{093213D3-2A20-4A96-9F6B-6A272D0B884B}"/>
    <dgm:cxn modelId="{BF11B880-2A69-44FB-994B-D42280CE146F}" type="presOf" srcId="{8403AF57-2BD1-4287-86B6-15F7570D00E4}" destId="{F5DE7ED8-10E7-4F67-8F32-64F17CB1E7BB}" srcOrd="0" destOrd="0" presId="urn:microsoft.com/office/officeart/2005/8/layout/default"/>
    <dgm:cxn modelId="{F3E6AF70-D8F6-42F5-8AAC-111D2F03E184}" srcId="{0FC4A6F6-A408-494C-8244-275B38C48A33}" destId="{EAAF9F31-FA44-4692-BEF3-9FF0438853EF}" srcOrd="2" destOrd="0" parTransId="{2D3FC2CE-3E7A-48CC-8989-A7D1AF3641BB}" sibTransId="{64398430-D3ED-448D-80BF-DAD773A683B9}"/>
    <dgm:cxn modelId="{97280FFA-BC03-45BE-8153-09698FDEA24E}" srcId="{0FC4A6F6-A408-494C-8244-275B38C48A33}" destId="{85A4875D-244E-43C2-AC83-ECEED8BDD164}" srcOrd="0" destOrd="0" parTransId="{C7F13CA5-7206-4590-9F21-30821AAEAC47}" sibTransId="{44B34D82-9EEC-4C7E-B5FA-7CB130C16C7C}"/>
    <dgm:cxn modelId="{678F197A-1317-454B-82FD-A6852F987FE1}" type="presOf" srcId="{0168EB37-ECEF-4C47-A487-28F58AF52EDF}" destId="{176A8E8E-2134-41A9-A307-785821540395}" srcOrd="0" destOrd="0" presId="urn:microsoft.com/office/officeart/2005/8/layout/default"/>
    <dgm:cxn modelId="{7230D0B7-CC28-49F1-9142-C59223E42A4C}" type="presOf" srcId="{A1C5C66A-FAE0-441B-BD60-7CD9FF012653}" destId="{3826F391-55F8-4359-ACEB-46A3CBF4F86B}" srcOrd="0" destOrd="0" presId="urn:microsoft.com/office/officeart/2005/8/layout/default"/>
    <dgm:cxn modelId="{42F4AF18-9FFF-4AB1-94AD-CD47553214EC}" type="presOf" srcId="{EAAF9F31-FA44-4692-BEF3-9FF0438853EF}" destId="{8B9FC8C6-37B9-4EF1-B029-FD8ED29E8369}" srcOrd="0" destOrd="0" presId="urn:microsoft.com/office/officeart/2005/8/layout/default"/>
    <dgm:cxn modelId="{224AFB2E-7849-46BB-A722-CCD5A67749C5}" srcId="{0FC4A6F6-A408-494C-8244-275B38C48A33}" destId="{A1C5C66A-FAE0-441B-BD60-7CD9FF012653}" srcOrd="3" destOrd="0" parTransId="{295353A8-A26B-4022-8CFC-7FC615E5FE11}" sibTransId="{F8CC796D-322A-4CAF-97EF-9AED24C0BC36}"/>
    <dgm:cxn modelId="{9B696242-6695-47AD-B23D-0756ED194F55}" type="presParOf" srcId="{D05B470C-66AE-4A9C-A12C-EF10224DF8BD}" destId="{0103D4D0-8D32-4394-A968-5FA042E519E8}" srcOrd="0" destOrd="0" presId="urn:microsoft.com/office/officeart/2005/8/layout/default"/>
    <dgm:cxn modelId="{F458C023-26D7-464B-ABAC-F45CEF3A1B45}" type="presParOf" srcId="{D05B470C-66AE-4A9C-A12C-EF10224DF8BD}" destId="{2C37188B-E507-4019-84CE-BD16753E4A59}" srcOrd="1" destOrd="0" presId="urn:microsoft.com/office/officeart/2005/8/layout/default"/>
    <dgm:cxn modelId="{B0DD5011-C103-4653-951A-0917CABF4899}" type="presParOf" srcId="{D05B470C-66AE-4A9C-A12C-EF10224DF8BD}" destId="{7EE2F59B-E13A-4141-8E09-6DDD8047F1A3}" srcOrd="2" destOrd="0" presId="urn:microsoft.com/office/officeart/2005/8/layout/default"/>
    <dgm:cxn modelId="{0F43FC8C-C5CC-4EF5-BA1F-B7E7720474A6}" type="presParOf" srcId="{D05B470C-66AE-4A9C-A12C-EF10224DF8BD}" destId="{4CCF0069-2853-4190-9A8E-40DE9904B813}" srcOrd="3" destOrd="0" presId="urn:microsoft.com/office/officeart/2005/8/layout/default"/>
    <dgm:cxn modelId="{8A48341D-0B66-4C8B-B7D4-4F56CDAFD9B1}" type="presParOf" srcId="{D05B470C-66AE-4A9C-A12C-EF10224DF8BD}" destId="{8B9FC8C6-37B9-4EF1-B029-FD8ED29E8369}" srcOrd="4" destOrd="0" presId="urn:microsoft.com/office/officeart/2005/8/layout/default"/>
    <dgm:cxn modelId="{CC13AA8A-2112-436E-9FF8-2F4CC8B269C9}" type="presParOf" srcId="{D05B470C-66AE-4A9C-A12C-EF10224DF8BD}" destId="{3F5EB6C0-3F0C-4321-AAF4-B1729C876410}" srcOrd="5" destOrd="0" presId="urn:microsoft.com/office/officeart/2005/8/layout/default"/>
    <dgm:cxn modelId="{DF6574EF-166C-4130-8A9E-F433511ABF28}" type="presParOf" srcId="{D05B470C-66AE-4A9C-A12C-EF10224DF8BD}" destId="{3826F391-55F8-4359-ACEB-46A3CBF4F86B}" srcOrd="6" destOrd="0" presId="urn:microsoft.com/office/officeart/2005/8/layout/default"/>
    <dgm:cxn modelId="{A4BC6010-8543-497A-8EE3-E2029BBD316F}" type="presParOf" srcId="{D05B470C-66AE-4A9C-A12C-EF10224DF8BD}" destId="{FBD57753-983E-49C6-82E8-B1E00567B7D7}" srcOrd="7" destOrd="0" presId="urn:microsoft.com/office/officeart/2005/8/layout/default"/>
    <dgm:cxn modelId="{B80CB049-45CB-4388-BF2D-021FBF5CB1E3}" type="presParOf" srcId="{D05B470C-66AE-4A9C-A12C-EF10224DF8BD}" destId="{176A8E8E-2134-41A9-A307-785821540395}" srcOrd="8" destOrd="0" presId="urn:microsoft.com/office/officeart/2005/8/layout/default"/>
    <dgm:cxn modelId="{555A075D-E395-4E60-95B6-B6C790916F7E}" type="presParOf" srcId="{D05B470C-66AE-4A9C-A12C-EF10224DF8BD}" destId="{2DA74248-B1F7-4196-9350-2FB9E5B646A3}" srcOrd="9" destOrd="0" presId="urn:microsoft.com/office/officeart/2005/8/layout/default"/>
    <dgm:cxn modelId="{CAE53F41-7C45-442F-B8E3-AB0B63D1FA33}" type="presParOf" srcId="{D05B470C-66AE-4A9C-A12C-EF10224DF8BD}" destId="{F5DE7ED8-10E7-4F67-8F32-64F17CB1E7B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AB6EF-1034-4AAA-9397-EB6E44122BBB}">
      <dsp:nvSpPr>
        <dsp:cNvPr id="0" name=""/>
        <dsp:cNvSpPr/>
      </dsp:nvSpPr>
      <dsp:spPr>
        <a:xfrm>
          <a:off x="155932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Já</a:t>
          </a:r>
          <a:endParaRPr lang="cs-CZ" sz="4000" kern="1200" dirty="0"/>
        </a:p>
      </dsp:txBody>
      <dsp:txXfrm>
        <a:off x="155932" y="1511"/>
        <a:ext cx="1388344" cy="833006"/>
      </dsp:txXfrm>
    </dsp:sp>
    <dsp:sp modelId="{2C6B14B8-B80F-41E5-8F9B-EFB49BCE60AE}">
      <dsp:nvSpPr>
        <dsp:cNvPr id="0" name=""/>
        <dsp:cNvSpPr/>
      </dsp:nvSpPr>
      <dsp:spPr>
        <a:xfrm>
          <a:off x="1683111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Ty</a:t>
          </a:r>
          <a:endParaRPr lang="cs-CZ" sz="4000" kern="1200" dirty="0"/>
        </a:p>
      </dsp:txBody>
      <dsp:txXfrm>
        <a:off x="1683111" y="1511"/>
        <a:ext cx="1388344" cy="833006"/>
      </dsp:txXfrm>
    </dsp:sp>
    <dsp:sp modelId="{C34D4AB7-A7BE-481D-AF0C-DB1FB997BB12}">
      <dsp:nvSpPr>
        <dsp:cNvPr id="0" name=""/>
        <dsp:cNvSpPr/>
      </dsp:nvSpPr>
      <dsp:spPr>
        <a:xfrm>
          <a:off x="155932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</a:t>
          </a:r>
          <a:endParaRPr lang="cs-CZ" sz="4000" kern="1200" dirty="0"/>
        </a:p>
      </dsp:txBody>
      <dsp:txXfrm>
        <a:off x="155932" y="973352"/>
        <a:ext cx="1388344" cy="833006"/>
      </dsp:txXfrm>
    </dsp:sp>
    <dsp:sp modelId="{8C056015-1E02-4B83-8B4F-332491B8969F}">
      <dsp:nvSpPr>
        <dsp:cNvPr id="0" name=""/>
        <dsp:cNvSpPr/>
      </dsp:nvSpPr>
      <dsp:spPr>
        <a:xfrm>
          <a:off x="1683111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Ona</a:t>
          </a:r>
          <a:endParaRPr lang="cs-CZ" sz="4000" kern="1200" dirty="0"/>
        </a:p>
      </dsp:txBody>
      <dsp:txXfrm>
        <a:off x="1683111" y="973352"/>
        <a:ext cx="1388344" cy="833006"/>
      </dsp:txXfrm>
    </dsp:sp>
    <dsp:sp modelId="{220DA450-B16C-4E8E-A77A-1BECC63BC4B7}">
      <dsp:nvSpPr>
        <dsp:cNvPr id="0" name=""/>
        <dsp:cNvSpPr/>
      </dsp:nvSpPr>
      <dsp:spPr>
        <a:xfrm>
          <a:off x="919521" y="1945193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Ono</a:t>
          </a:r>
          <a:endParaRPr lang="cs-CZ" sz="4000" kern="1200" dirty="0"/>
        </a:p>
      </dsp:txBody>
      <dsp:txXfrm>
        <a:off x="919521" y="1945193"/>
        <a:ext cx="1388344" cy="8330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ED4F8A-6181-4DC6-A7F1-6F67745A0E09}">
      <dsp:nvSpPr>
        <dsp:cNvPr id="0" name=""/>
        <dsp:cNvSpPr/>
      </dsp:nvSpPr>
      <dsp:spPr>
        <a:xfrm>
          <a:off x="155932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My</a:t>
          </a:r>
          <a:endParaRPr lang="cs-CZ" sz="4000" kern="1200" dirty="0"/>
        </a:p>
      </dsp:txBody>
      <dsp:txXfrm>
        <a:off x="155932" y="1511"/>
        <a:ext cx="1388344" cy="833006"/>
      </dsp:txXfrm>
    </dsp:sp>
    <dsp:sp modelId="{73772E53-4011-416D-A312-89DAC92B5FA1}">
      <dsp:nvSpPr>
        <dsp:cNvPr id="0" name=""/>
        <dsp:cNvSpPr/>
      </dsp:nvSpPr>
      <dsp:spPr>
        <a:xfrm>
          <a:off x="1683111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Vy</a:t>
          </a:r>
          <a:endParaRPr lang="cs-CZ" sz="4000" kern="1200" dirty="0"/>
        </a:p>
      </dsp:txBody>
      <dsp:txXfrm>
        <a:off x="1683111" y="1511"/>
        <a:ext cx="1388344" cy="833006"/>
      </dsp:txXfrm>
    </dsp:sp>
    <dsp:sp modelId="{8C86D69C-E6C2-4DE9-92B7-873C8635E30F}">
      <dsp:nvSpPr>
        <dsp:cNvPr id="0" name=""/>
        <dsp:cNvSpPr/>
      </dsp:nvSpPr>
      <dsp:spPr>
        <a:xfrm>
          <a:off x="155932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Oni</a:t>
          </a:r>
          <a:endParaRPr lang="cs-CZ" sz="4000" kern="1200" dirty="0"/>
        </a:p>
      </dsp:txBody>
      <dsp:txXfrm>
        <a:off x="155932" y="973352"/>
        <a:ext cx="1388344" cy="833006"/>
      </dsp:txXfrm>
    </dsp:sp>
    <dsp:sp modelId="{7C75DB1D-FBC8-4DFC-95FE-8D68315E2089}">
      <dsp:nvSpPr>
        <dsp:cNvPr id="0" name=""/>
        <dsp:cNvSpPr/>
      </dsp:nvSpPr>
      <dsp:spPr>
        <a:xfrm>
          <a:off x="1683111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Ony</a:t>
          </a:r>
          <a:endParaRPr lang="cs-CZ" sz="4000" kern="1200" dirty="0"/>
        </a:p>
      </dsp:txBody>
      <dsp:txXfrm>
        <a:off x="1683111" y="973352"/>
        <a:ext cx="1388344" cy="833006"/>
      </dsp:txXfrm>
    </dsp:sp>
    <dsp:sp modelId="{1565D920-8014-4EBB-9F3C-DFE63DC93DAB}">
      <dsp:nvSpPr>
        <dsp:cNvPr id="0" name=""/>
        <dsp:cNvSpPr/>
      </dsp:nvSpPr>
      <dsp:spPr>
        <a:xfrm>
          <a:off x="919521" y="1945193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Ona</a:t>
          </a:r>
          <a:endParaRPr lang="cs-CZ" sz="4000" kern="1200" dirty="0"/>
        </a:p>
      </dsp:txBody>
      <dsp:txXfrm>
        <a:off x="919521" y="1945193"/>
        <a:ext cx="1388344" cy="8330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3D4D0-8D32-4394-A968-5FA042E519E8}">
      <dsp:nvSpPr>
        <dsp:cNvPr id="0" name=""/>
        <dsp:cNvSpPr/>
      </dsp:nvSpPr>
      <dsp:spPr>
        <a:xfrm>
          <a:off x="155932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studovat</a:t>
          </a:r>
          <a:endParaRPr lang="cs-CZ" sz="2500" kern="1200" dirty="0"/>
        </a:p>
      </dsp:txBody>
      <dsp:txXfrm>
        <a:off x="155932" y="1511"/>
        <a:ext cx="1388344" cy="833006"/>
      </dsp:txXfrm>
    </dsp:sp>
    <dsp:sp modelId="{7EE2F59B-E13A-4141-8E09-6DDD8047F1A3}">
      <dsp:nvSpPr>
        <dsp:cNvPr id="0" name=""/>
        <dsp:cNvSpPr/>
      </dsp:nvSpPr>
      <dsp:spPr>
        <a:xfrm>
          <a:off x="1683111" y="1511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chodit</a:t>
          </a:r>
          <a:endParaRPr lang="cs-CZ" sz="2500" kern="1200" dirty="0"/>
        </a:p>
      </dsp:txBody>
      <dsp:txXfrm>
        <a:off x="1683111" y="1511"/>
        <a:ext cx="1388344" cy="833006"/>
      </dsp:txXfrm>
    </dsp:sp>
    <dsp:sp modelId="{8B9FC8C6-37B9-4EF1-B029-FD8ED29E8369}">
      <dsp:nvSpPr>
        <dsp:cNvPr id="0" name=""/>
        <dsp:cNvSpPr/>
      </dsp:nvSpPr>
      <dsp:spPr>
        <a:xfrm>
          <a:off x="155932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poznat</a:t>
          </a:r>
          <a:endParaRPr lang="cs-CZ" sz="2500" kern="1200" dirty="0"/>
        </a:p>
      </dsp:txBody>
      <dsp:txXfrm>
        <a:off x="155932" y="973352"/>
        <a:ext cx="1388344" cy="833006"/>
      </dsp:txXfrm>
    </dsp:sp>
    <dsp:sp modelId="{3826F391-55F8-4359-ACEB-46A3CBF4F86B}">
      <dsp:nvSpPr>
        <dsp:cNvPr id="0" name=""/>
        <dsp:cNvSpPr/>
      </dsp:nvSpPr>
      <dsp:spPr>
        <a:xfrm>
          <a:off x="1683111" y="973352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jezdit</a:t>
          </a:r>
          <a:endParaRPr lang="cs-CZ" sz="2500" kern="1200" dirty="0"/>
        </a:p>
      </dsp:txBody>
      <dsp:txXfrm>
        <a:off x="1683111" y="973352"/>
        <a:ext cx="1388344" cy="833006"/>
      </dsp:txXfrm>
    </dsp:sp>
    <dsp:sp modelId="{176A8E8E-2134-41A9-A307-785821540395}">
      <dsp:nvSpPr>
        <dsp:cNvPr id="0" name=""/>
        <dsp:cNvSpPr/>
      </dsp:nvSpPr>
      <dsp:spPr>
        <a:xfrm>
          <a:off x="155932" y="1945193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starat se</a:t>
          </a:r>
          <a:endParaRPr lang="cs-CZ" sz="2500" kern="1200" dirty="0"/>
        </a:p>
      </dsp:txBody>
      <dsp:txXfrm>
        <a:off x="155932" y="1945193"/>
        <a:ext cx="1388344" cy="833006"/>
      </dsp:txXfrm>
    </dsp:sp>
    <dsp:sp modelId="{F5DE7ED8-10E7-4F67-8F32-64F17CB1E7BB}">
      <dsp:nvSpPr>
        <dsp:cNvPr id="0" name=""/>
        <dsp:cNvSpPr/>
      </dsp:nvSpPr>
      <dsp:spPr>
        <a:xfrm>
          <a:off x="1683111" y="1945193"/>
          <a:ext cx="1388344" cy="833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dělat</a:t>
          </a:r>
          <a:endParaRPr lang="cs-CZ" sz="2500" kern="1200" dirty="0"/>
        </a:p>
      </dsp:txBody>
      <dsp:txXfrm>
        <a:off x="1683111" y="1945193"/>
        <a:ext cx="1388344" cy="83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268760"/>
            <a:ext cx="5723468" cy="2304257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Jazyk a jazyková komunikace Slovesný čas</a:t>
            </a:r>
            <a:b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Mgr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. Iva Štancíková</a:t>
            </a:r>
            <a:b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VY_32_INOVACE_slovesnycas_06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619672" y="3573017"/>
            <a:ext cx="6048688" cy="21602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185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Čas přítomný</a:t>
            </a:r>
            <a:endParaRPr lang="cs-CZ" dirty="0"/>
          </a:p>
        </p:txBody>
      </p:sp>
      <p:pic>
        <p:nvPicPr>
          <p:cNvPr id="1026" name="Picture 2" descr="C:\Users\tabule\AppData\Local\Microsoft\Windows\Temporary Internet Files\Content.IE5\1KGHW1D5\MP90043875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60000">
            <a:off x="4854575" y="1220599"/>
            <a:ext cx="3021013" cy="448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Umím…………………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Znám……………..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Zajímá mě……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Poznám……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70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abule\AppData\Local\Microsoft\Windows\Temporary Internet Files\Content.IE5\C2USC6XS\MC900234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984" y="2994433"/>
            <a:ext cx="1106032" cy="86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Příroda mě zajímá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Říkej v přítomném čase:</a:t>
            </a:r>
          </a:p>
          <a:p>
            <a:r>
              <a:rPr lang="cs-CZ" dirty="0" smtClean="0"/>
              <a:t>Číst                           </a:t>
            </a:r>
            <a:r>
              <a:rPr lang="cs-CZ" dirty="0" smtClean="0">
                <a:solidFill>
                  <a:srgbClr val="FF0000"/>
                </a:solidFill>
              </a:rPr>
              <a:t>Já  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C000"/>
                </a:solidFill>
              </a:rPr>
              <a:t> Ty                            </a:t>
            </a:r>
          </a:p>
          <a:p>
            <a:r>
              <a:rPr lang="cs-CZ" dirty="0" smtClean="0"/>
              <a:t>Prohlížet      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Ona</a:t>
            </a:r>
          </a:p>
          <a:p>
            <a:r>
              <a:rPr lang="cs-CZ" dirty="0" smtClean="0"/>
              <a:t>Pozorovat                                      Vy      </a:t>
            </a:r>
          </a:p>
          <a:p>
            <a:r>
              <a:rPr lang="cs-CZ" dirty="0" smtClean="0"/>
              <a:t>Kreslit                  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On                          </a:t>
            </a:r>
          </a:p>
          <a:p>
            <a:r>
              <a:rPr lang="cs-CZ" dirty="0" smtClean="0"/>
              <a:t>Poslouchat        </a:t>
            </a:r>
            <a:r>
              <a:rPr lang="cs-CZ" dirty="0" smtClean="0">
                <a:solidFill>
                  <a:srgbClr val="CC3300"/>
                </a:solidFill>
              </a:rPr>
              <a:t>                             </a:t>
            </a:r>
            <a:r>
              <a:rPr lang="cs-CZ" dirty="0" smtClean="0"/>
              <a:t>My</a:t>
            </a:r>
          </a:p>
          <a:p>
            <a:r>
              <a:rPr lang="cs-CZ" dirty="0" smtClean="0"/>
              <a:t>Umět vyhledat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Oni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06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Čas minulý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Včera jsem vyhrál zápas.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2122311"/>
            <a:ext cx="3139021" cy="82296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Jednotné číslo</a:t>
            </a:r>
            <a:endParaRPr lang="cs-CZ" sz="2800" dirty="0"/>
          </a:p>
        </p:txBody>
      </p:sp>
      <p:pic>
        <p:nvPicPr>
          <p:cNvPr id="3074" name="Picture 2" descr="C:\Users\tabule\AppData\Local\Microsoft\Windows\Temporary Internet Files\Content.IE5\8RFGPQX4\MP900430653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3211" y="2944813"/>
            <a:ext cx="2538115" cy="27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908273625"/>
              </p:ext>
            </p:extLst>
          </p:nvPr>
        </p:nvGraphicFramePr>
        <p:xfrm>
          <a:off x="4645025" y="2944813"/>
          <a:ext cx="3227388" cy="2779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3917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Čas minulý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Když jsme byli 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122311"/>
            <a:ext cx="3139021" cy="82296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Množné číslo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683489840"/>
              </p:ext>
            </p:extLst>
          </p:nvPr>
        </p:nvGraphicFramePr>
        <p:xfrm>
          <a:off x="4645025" y="2944813"/>
          <a:ext cx="3227388" cy="2779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9" name="Picture 3" descr="C:\Users\tabule\AppData\Local\Microsoft\Windows\Temporary Internet Files\Content.IE5\1KGHW1D5\MP900423035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13" y="2944813"/>
            <a:ext cx="2779712" cy="27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56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Čas budoucí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Až vyrostu ……….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Tvořte věty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895021338"/>
              </p:ext>
            </p:extLst>
          </p:nvPr>
        </p:nvGraphicFramePr>
        <p:xfrm>
          <a:off x="4645025" y="2944813"/>
          <a:ext cx="3227388" cy="2779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tabule\AppData\Local\Microsoft\Windows\Temporary Internet Files\Content.IE5\8RFGPQX4\MP900422589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575" y="3259293"/>
            <a:ext cx="3227388" cy="247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61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 Použité obrázky pocházejí z databáze obrázků</a:t>
            </a:r>
          </a:p>
          <a:p>
            <a:r>
              <a:rPr lang="cs-CZ"/>
              <a:t> MS Office</a:t>
            </a:r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4687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67</TotalTime>
  <Words>81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   Jazyk a jazyková komunikace Slovesný čas Mgr. Iva Štancíková VY_32_INOVACE_slovesnycas_06 </vt:lpstr>
      <vt:lpstr>Čas přítomný</vt:lpstr>
      <vt:lpstr>Příroda mě zajímá</vt:lpstr>
      <vt:lpstr>Čas minulý</vt:lpstr>
      <vt:lpstr>Čas minulý</vt:lpstr>
      <vt:lpstr>Čas budoucí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Iva Štancíková VY_32_INOVACE_slovesnycas_03</dc:title>
  <dc:creator>Tabule</dc:creator>
  <cp:lastModifiedBy>Tabule</cp:lastModifiedBy>
  <cp:revision>12</cp:revision>
  <dcterms:created xsi:type="dcterms:W3CDTF">2011-04-20T04:53:44Z</dcterms:created>
  <dcterms:modified xsi:type="dcterms:W3CDTF">2012-06-15T11:45:56Z</dcterms:modified>
</cp:coreProperties>
</file>