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62" r:id="rId3"/>
    <p:sldId id="261" r:id="rId4"/>
    <p:sldId id="263" r:id="rId5"/>
    <p:sldId id="259" r:id="rId6"/>
    <p:sldId id="264" r:id="rId7"/>
    <p:sldId id="265" r:id="rId8"/>
    <p:sldId id="257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4382C0-3403-4C2E-9549-5A07D445EA4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78336-A684-4838-92E6-F6E6218136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7451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E78336-A684-4838-92E6-F6E62181361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771AA72-5C0F-4B2F-A9E4-DD724DDEB6F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9B253FF-770A-42D3-968D-1B171EFB2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6408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6080444"/>
            <a:ext cx="7467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2636912"/>
            <a:ext cx="7467600" cy="348925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6631204"/>
              </p:ext>
            </p:extLst>
          </p:nvPr>
        </p:nvGraphicFramePr>
        <p:xfrm>
          <a:off x="539552" y="2564904"/>
          <a:ext cx="7128792" cy="37915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40646">
                <a:tc>
                  <a:txBody>
                    <a:bodyPr/>
                    <a:lstStyle/>
                    <a:p>
                      <a:pPr algn="l"/>
                      <a:r>
                        <a:rPr lang="cs-CZ" sz="2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3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3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3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3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3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3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3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3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3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VY_32_INOVACE_09_DĚJEPIS</a:t>
                      </a:r>
                      <a:endParaRPr lang="cs-CZ" sz="23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3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3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2300" b="0" smtClean="0">
                          <a:latin typeface="Times New Roman" pitchFamily="18" charset="0"/>
                          <a:cs typeface="Times New Roman" pitchFamily="18" charset="0"/>
                        </a:rPr>
                        <a:t>ravěk</a:t>
                      </a:r>
                      <a:r>
                        <a:rPr lang="cs-CZ" sz="23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3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 starověk</a:t>
                      </a:r>
                      <a:r>
                        <a:rPr lang="cs-CZ" sz="20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Kulturní odkaz Egypta</a:t>
                      </a:r>
                      <a:r>
                        <a:rPr lang="cs-CZ" sz="23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3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3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3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3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3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3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odkaz Egypta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Mnohobožství = </a:t>
            </a:r>
            <a:r>
              <a:rPr lang="cs-CZ" dirty="0" smtClean="0"/>
              <a:t>polyteismus.</a:t>
            </a:r>
            <a:endParaRPr lang="cs-CZ" smtClean="0"/>
          </a:p>
          <a:p>
            <a:pPr>
              <a:buNone/>
            </a:pPr>
            <a:r>
              <a:rPr lang="cs-CZ" smtClean="0"/>
              <a:t>Nejdůležitějším </a:t>
            </a:r>
            <a:r>
              <a:rPr lang="cs-CZ" dirty="0" smtClean="0"/>
              <a:t>bohem byl </a:t>
            </a:r>
            <a:r>
              <a:rPr lang="cs-CZ" dirty="0" err="1" smtClean="0"/>
              <a:t>Amon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Mumifikace mrtvých.</a:t>
            </a:r>
          </a:p>
          <a:p>
            <a:pPr>
              <a:buNone/>
            </a:pPr>
            <a:r>
              <a:rPr lang="cs-CZ" dirty="0" smtClean="0"/>
              <a:t>Uctívána byla také  zvířata (ibis, krokodýl, sokol, opice, kočky).</a:t>
            </a:r>
          </a:p>
          <a:p>
            <a:pPr>
              <a:buNone/>
            </a:pPr>
            <a:r>
              <a:rPr lang="cs-CZ" dirty="0" smtClean="0"/>
              <a:t>Těla uctívaných zvířat se také mumifikovala.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 </a:t>
            </a:r>
            <a:r>
              <a:rPr lang="cs-CZ" sz="2200" b="1" dirty="0" smtClean="0"/>
              <a:t>Mumifikace </a:t>
            </a:r>
            <a:r>
              <a:rPr lang="cs-CZ" sz="2200" b="1" dirty="0" smtClean="0"/>
              <a:t>posvátných zvířat </a:t>
            </a:r>
            <a:br>
              <a:rPr lang="cs-CZ" sz="2200" b="1" dirty="0" smtClean="0"/>
            </a:br>
            <a:r>
              <a:rPr lang="cs-CZ" sz="2200" dirty="0" smtClean="0"/>
              <a:t>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Milena\Desktop\2011-11-16 kočka\kočka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700808"/>
            <a:ext cx="3816424" cy="42484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Rozvoj lékařství (chirurgie, oční a zubní lékařství).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Písmo bylo </a:t>
            </a:r>
            <a:r>
              <a:rPr lang="cs-CZ" dirty="0" smtClean="0"/>
              <a:t>obrázkové = </a:t>
            </a:r>
            <a:r>
              <a:rPr lang="cs-CZ" dirty="0" smtClean="0"/>
              <a:t>hieroglyfy.</a:t>
            </a:r>
          </a:p>
          <a:p>
            <a:pPr>
              <a:buNone/>
            </a:pPr>
            <a:r>
              <a:rPr lang="cs-CZ" dirty="0" smtClean="0"/>
              <a:t>Toto písmo rozluštil J.F. </a:t>
            </a:r>
            <a:r>
              <a:rPr lang="cs-CZ" dirty="0" err="1" smtClean="0"/>
              <a:t>Champollion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Psalo se na papyrus.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000" b="1" dirty="0" smtClean="0"/>
              <a:t>Egyptské </a:t>
            </a:r>
            <a:r>
              <a:rPr lang="cs-CZ" sz="2000" b="1" dirty="0" smtClean="0"/>
              <a:t>písmo – hieroglyfy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400" dirty="0"/>
          </a:p>
        </p:txBody>
      </p:sp>
      <p:pic>
        <p:nvPicPr>
          <p:cNvPr id="4" name="Picture 3" descr="C:\Users\Milena\Desktop\2011-11-16 hyero\hyero 0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44824"/>
            <a:ext cx="7344816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Umění:</a:t>
            </a:r>
          </a:p>
          <a:p>
            <a:pPr>
              <a:buNone/>
            </a:pPr>
            <a:r>
              <a:rPr lang="cs-CZ" dirty="0" smtClean="0"/>
              <a:t>Pyramidy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Sfingy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Reliéfy </a:t>
            </a:r>
            <a:r>
              <a:rPr lang="cs-CZ" dirty="0" smtClean="0"/>
              <a:t>a sochy</a:t>
            </a:r>
          </a:p>
          <a:p>
            <a:pPr>
              <a:buNone/>
            </a:pPr>
            <a:r>
              <a:rPr lang="cs-CZ" dirty="0" smtClean="0"/>
              <a:t>Kresby </a:t>
            </a:r>
            <a:r>
              <a:rPr lang="cs-CZ" dirty="0" smtClean="0"/>
              <a:t>(neznali perspektivu)</a:t>
            </a:r>
          </a:p>
          <a:p>
            <a:pPr>
              <a:buNone/>
            </a:pPr>
            <a:r>
              <a:rPr lang="cs-CZ" dirty="0" smtClean="0"/>
              <a:t>Skvostné </a:t>
            </a:r>
            <a:r>
              <a:rPr lang="cs-CZ" dirty="0" smtClean="0"/>
              <a:t>předměty denní potřeby </a:t>
            </a:r>
          </a:p>
          <a:p>
            <a:pPr>
              <a:buNone/>
            </a:pPr>
            <a:r>
              <a:rPr lang="cs-CZ" dirty="0" smtClean="0"/>
              <a:t>Š</a:t>
            </a:r>
            <a:r>
              <a:rPr lang="cs-CZ" dirty="0" smtClean="0"/>
              <a:t>perky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Památky:</a:t>
            </a:r>
          </a:p>
          <a:p>
            <a:pPr>
              <a:buNone/>
            </a:pPr>
            <a:r>
              <a:rPr lang="cs-CZ" dirty="0" smtClean="0"/>
              <a:t>Pyramidy v Gíze</a:t>
            </a:r>
          </a:p>
          <a:p>
            <a:pPr>
              <a:buNone/>
            </a:pPr>
            <a:r>
              <a:rPr lang="cs-CZ" dirty="0" smtClean="0"/>
              <a:t>Chrám v Luxoru</a:t>
            </a:r>
          </a:p>
          <a:p>
            <a:pPr>
              <a:buNone/>
            </a:pPr>
            <a:r>
              <a:rPr lang="cs-CZ" dirty="0" smtClean="0"/>
              <a:t>Tutanchamonova pohřební maska</a:t>
            </a:r>
          </a:p>
          <a:p>
            <a:pPr>
              <a:buNone/>
            </a:pPr>
            <a:r>
              <a:rPr lang="cs-CZ" dirty="0" smtClean="0"/>
              <a:t>Chrám </a:t>
            </a:r>
            <a:r>
              <a:rPr lang="cs-CZ" dirty="0" err="1" smtClean="0"/>
              <a:t>Ramesse</a:t>
            </a:r>
            <a:r>
              <a:rPr lang="cs-CZ" dirty="0" smtClean="0"/>
              <a:t> II. v Abú </a:t>
            </a:r>
            <a:r>
              <a:rPr lang="cs-CZ" dirty="0" err="1" smtClean="0"/>
              <a:t>Simbelu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Džoserova</a:t>
            </a:r>
            <a:r>
              <a:rPr lang="cs-CZ" dirty="0" smtClean="0"/>
              <a:t> pyramida </a:t>
            </a:r>
            <a:r>
              <a:rPr lang="cs-CZ" dirty="0" smtClean="0"/>
              <a:t>(nejstarší </a:t>
            </a:r>
            <a:r>
              <a:rPr lang="cs-CZ" dirty="0" smtClean="0"/>
              <a:t>ze všech)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Tutanchamonova zlatá pohřební maska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Milena\Desktop\2011-11-17 egypt\egypt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700808"/>
            <a:ext cx="3384376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Chrám </a:t>
            </a:r>
            <a:r>
              <a:rPr lang="cs-CZ" sz="2000" b="1" dirty="0" err="1" smtClean="0"/>
              <a:t>Ramesse</a:t>
            </a:r>
            <a:r>
              <a:rPr lang="cs-CZ" sz="2000" b="1" dirty="0" smtClean="0"/>
              <a:t> </a:t>
            </a:r>
            <a:r>
              <a:rPr lang="cs-CZ" sz="2000" b="1" dirty="0" smtClean="0"/>
              <a:t>II</a:t>
            </a:r>
            <a:r>
              <a:rPr lang="cs-CZ" sz="2000" b="1" dirty="0" smtClean="0"/>
              <a:t>. </a:t>
            </a:r>
            <a:r>
              <a:rPr lang="cs-CZ" sz="2000" b="1" dirty="0" smtClean="0"/>
              <a:t>v </a:t>
            </a:r>
            <a:r>
              <a:rPr lang="cs-CZ" sz="2000" b="1" dirty="0" smtClean="0"/>
              <a:t>Abú </a:t>
            </a:r>
            <a:r>
              <a:rPr lang="cs-CZ" sz="2000" b="1" dirty="0" err="1" smtClean="0"/>
              <a:t>Simbelu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Milena\Desktop\2011-11-17 chrám\chrám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700808"/>
            <a:ext cx="6264696" cy="42484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6</a:t>
            </a:r>
            <a:r>
              <a:rPr lang="cs-CZ" dirty="0" smtClean="0"/>
              <a:t>: </a:t>
            </a:r>
            <a:r>
              <a:rPr lang="cs-CZ" i="1" dirty="0" smtClean="0"/>
              <a:t>Pravěk a starověk pro základní školy</a:t>
            </a:r>
            <a:r>
              <a:rPr lang="cs-CZ" dirty="0" smtClean="0"/>
              <a:t>. Praha: SPN-pedagogické nakladatelství, akciová společnost, 2006. </a:t>
            </a:r>
            <a:r>
              <a:rPr lang="cs-CZ" smtClean="0"/>
              <a:t>ISBN 80-7235-337-3.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kulturním dědictvím Egypta a jeho významem pro další vývoj lidstva.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228</Words>
  <Application>Microsoft Office PowerPoint</Application>
  <PresentationFormat>Předvádění na obrazovce (4:3)</PresentationFormat>
  <Paragraphs>55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Kulturní odkaz Egypta</vt:lpstr>
      <vt:lpstr>  Mumifikace posvátných zvířat    </vt:lpstr>
      <vt:lpstr>Snímek 4</vt:lpstr>
      <vt:lpstr>Egyptské písmo – hieroglyfy </vt:lpstr>
      <vt:lpstr>Snímek 6</vt:lpstr>
      <vt:lpstr>Snímek 7</vt:lpstr>
      <vt:lpstr>Tutanchamonova zlatá pohřební maska </vt:lpstr>
      <vt:lpstr>Chrám Ramesse II. v Abú Simbelu 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24</cp:revision>
  <dcterms:created xsi:type="dcterms:W3CDTF">2011-11-17T09:09:47Z</dcterms:created>
  <dcterms:modified xsi:type="dcterms:W3CDTF">2012-03-05T22:29:29Z</dcterms:modified>
</cp:coreProperties>
</file>