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DEE83-08C1-4D24-AE4B-178895D2E2E8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52807-C89A-4892-977B-25E61CF108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297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2807-C89A-4892-977B-25E61CF10867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474DBBC-DA54-4535-957C-E1410381DE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914D13F-C3CE-40FA-AAB6-4ECCADF5AB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 spokes="2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685800" y="4811310"/>
            <a:ext cx="6118448" cy="5784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13215023"/>
              </p:ext>
            </p:extLst>
          </p:nvPr>
        </p:nvGraphicFramePr>
        <p:xfrm>
          <a:off x="755576" y="1748390"/>
          <a:ext cx="7488832" cy="338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88832"/>
              </a:tblGrid>
              <a:tr h="79208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4.1.2012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VY_32_INOVACE_12_DĚJEPIS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573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Pravěk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starověk – Pravěk-opakování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6.-7.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573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9595" y="260648"/>
            <a:ext cx="6081713" cy="1457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/>
              <a:t>1. Seřaď chronologicky typy člověka a přiřaď latinský název: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Člověk vzpřímený            homo </a:t>
            </a:r>
            <a:r>
              <a:rPr lang="cs-CZ" dirty="0" err="1" smtClean="0"/>
              <a:t>habilis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Člověk rozumný              homo </a:t>
            </a:r>
            <a:r>
              <a:rPr lang="cs-CZ" dirty="0" err="1" smtClean="0"/>
              <a:t>erectus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Člověk dnešního typu      homo sapiens</a:t>
            </a:r>
          </a:p>
          <a:p>
            <a:pPr marL="514350" indent="-514350">
              <a:buNone/>
            </a:pPr>
            <a:r>
              <a:rPr lang="cs-CZ" dirty="0" smtClean="0"/>
              <a:t>Člověk zručný                  homo sapiens </a:t>
            </a:r>
            <a:r>
              <a:rPr lang="cs-CZ" dirty="0" err="1" smtClean="0"/>
              <a:t>sapiens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Pravěk - opakování</a:t>
            </a:r>
            <a:endParaRPr lang="cs-CZ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Řešení:</a:t>
            </a:r>
          </a:p>
          <a:p>
            <a:pPr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rgbClr val="FF0000"/>
                </a:solidFill>
              </a:rPr>
              <a:t>Člověk vzpřímený           </a:t>
            </a:r>
            <a:r>
              <a:rPr lang="cs-CZ" dirty="0" smtClean="0">
                <a:solidFill>
                  <a:srgbClr val="00B050"/>
                </a:solidFill>
              </a:rPr>
              <a:t>homo </a:t>
            </a:r>
            <a:r>
              <a:rPr lang="cs-CZ" dirty="0" err="1" smtClean="0">
                <a:solidFill>
                  <a:srgbClr val="00B050"/>
                </a:solidFill>
              </a:rPr>
              <a:t>habilis</a:t>
            </a:r>
            <a:endParaRPr lang="cs-CZ" dirty="0" smtClean="0">
              <a:solidFill>
                <a:srgbClr val="00B050"/>
              </a:solidFill>
            </a:endParaRPr>
          </a:p>
          <a:p>
            <a:pPr marL="514350" indent="-514350">
              <a:buNone/>
            </a:pPr>
            <a:r>
              <a:rPr lang="cs-CZ" dirty="0" smtClean="0">
                <a:solidFill>
                  <a:schemeClr val="tx2"/>
                </a:solidFill>
              </a:rPr>
              <a:t>Člověk rozumný             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homo </a:t>
            </a:r>
            <a:r>
              <a:rPr lang="cs-CZ" dirty="0" err="1" smtClean="0">
                <a:solidFill>
                  <a:srgbClr val="FF0000"/>
                </a:solidFill>
              </a:rPr>
              <a:t>erectus</a:t>
            </a:r>
            <a:endParaRPr lang="cs-CZ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6"/>
                </a:solidFill>
              </a:rPr>
              <a:t>Člověk dnešního typu     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>
                <a:solidFill>
                  <a:schemeClr val="tx2"/>
                </a:solidFill>
              </a:rPr>
              <a:t>homo </a:t>
            </a:r>
            <a:r>
              <a:rPr lang="cs-CZ" dirty="0" smtClean="0">
                <a:solidFill>
                  <a:schemeClr val="tx2"/>
                </a:solidFill>
              </a:rPr>
              <a:t>sapiens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Člověk zručný                  </a:t>
            </a:r>
            <a:r>
              <a:rPr lang="cs-CZ" dirty="0" smtClean="0">
                <a:solidFill>
                  <a:schemeClr val="accent6"/>
                </a:solidFill>
              </a:rPr>
              <a:t>homo sapiens </a:t>
            </a:r>
            <a:r>
              <a:rPr lang="cs-CZ" dirty="0" err="1" smtClean="0">
                <a:solidFill>
                  <a:schemeClr val="accent6"/>
                </a:solidFill>
              </a:rPr>
              <a:t>sapiens</a:t>
            </a:r>
            <a:endParaRPr lang="cs-CZ" dirty="0" smtClean="0">
              <a:solidFill>
                <a:schemeClr val="accent6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2. Seřaď chronologicky činnosti, tak jak je lidé postupně  ovládali:</a:t>
            </a:r>
          </a:p>
          <a:p>
            <a:pPr>
              <a:buNone/>
            </a:pPr>
            <a:r>
              <a:rPr lang="cs-CZ" dirty="0" smtClean="0"/>
              <a:t>   malby zvířat na stěny</a:t>
            </a:r>
          </a:p>
          <a:p>
            <a:pPr>
              <a:buNone/>
            </a:pPr>
            <a:r>
              <a:rPr lang="cs-CZ" dirty="0" smtClean="0"/>
              <a:t>   orba hákem</a:t>
            </a:r>
          </a:p>
          <a:p>
            <a:pPr>
              <a:buNone/>
            </a:pPr>
            <a:r>
              <a:rPr lang="cs-CZ" dirty="0" smtClean="0"/>
              <a:t>   specializovaný lov</a:t>
            </a:r>
          </a:p>
          <a:p>
            <a:pPr>
              <a:buNone/>
            </a:pPr>
            <a:r>
              <a:rPr lang="cs-CZ" dirty="0" smtClean="0"/>
              <a:t>   sběr rostlin</a:t>
            </a:r>
          </a:p>
          <a:p>
            <a:pPr>
              <a:buNone/>
            </a:pPr>
            <a:r>
              <a:rPr lang="cs-CZ" dirty="0" smtClean="0"/>
              <a:t>   tkaní látek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>
              <a:buNone/>
            </a:pPr>
            <a:r>
              <a:rPr lang="cs-CZ" dirty="0" smtClean="0"/>
              <a:t>sběr rostlin</a:t>
            </a:r>
          </a:p>
          <a:p>
            <a:pPr>
              <a:buNone/>
            </a:pPr>
            <a:r>
              <a:rPr lang="cs-CZ" dirty="0" smtClean="0"/>
              <a:t>malby zvířat na stěny</a:t>
            </a:r>
          </a:p>
          <a:p>
            <a:pPr>
              <a:buNone/>
            </a:pPr>
            <a:r>
              <a:rPr lang="cs-CZ" dirty="0" smtClean="0"/>
              <a:t>specializovaný lov</a:t>
            </a:r>
          </a:p>
          <a:p>
            <a:pPr>
              <a:buNone/>
            </a:pPr>
            <a:r>
              <a:rPr lang="cs-CZ" dirty="0" smtClean="0"/>
              <a:t>tkaní látek</a:t>
            </a:r>
          </a:p>
          <a:p>
            <a:pPr>
              <a:buNone/>
            </a:pPr>
            <a:r>
              <a:rPr lang="cs-CZ" dirty="0" smtClean="0"/>
              <a:t>orba hákem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/>
              <a:t>3. Rozhodni, která tvrzení jsou pravdivá:</a:t>
            </a:r>
          </a:p>
          <a:p>
            <a:pPr>
              <a:buNone/>
            </a:pPr>
            <a:r>
              <a:rPr lang="cs-CZ" dirty="0" smtClean="0"/>
              <a:t>Na Zemi se oteplilo přibližně před 80 000 lety.</a:t>
            </a:r>
          </a:p>
          <a:p>
            <a:pPr>
              <a:buNone/>
            </a:pPr>
            <a:r>
              <a:rPr lang="cs-CZ" dirty="0" smtClean="0"/>
              <a:t>ANO / NE</a:t>
            </a:r>
          </a:p>
          <a:p>
            <a:pPr>
              <a:buNone/>
            </a:pPr>
            <a:r>
              <a:rPr lang="cs-CZ" dirty="0" smtClean="0"/>
              <a:t>Některá zvířata se stěhovala na sever nebo </a:t>
            </a:r>
          </a:p>
          <a:p>
            <a:pPr>
              <a:buNone/>
            </a:pPr>
            <a:r>
              <a:rPr lang="cs-CZ" dirty="0" smtClean="0"/>
              <a:t>vyhynula.</a:t>
            </a:r>
          </a:p>
          <a:p>
            <a:pPr>
              <a:buNone/>
            </a:pPr>
            <a:r>
              <a:rPr lang="cs-CZ" dirty="0" smtClean="0"/>
              <a:t>ANO / NE</a:t>
            </a:r>
          </a:p>
          <a:p>
            <a:pPr>
              <a:buNone/>
            </a:pPr>
            <a:r>
              <a:rPr lang="cs-CZ" dirty="0" smtClean="0"/>
              <a:t>Lidé si našli nový způsob obživy. Tím se stalo pěstování</a:t>
            </a:r>
          </a:p>
          <a:p>
            <a:pPr>
              <a:buNone/>
            </a:pPr>
            <a:r>
              <a:rPr lang="cs-CZ" dirty="0" smtClean="0"/>
              <a:t>plodin a pastevectví.</a:t>
            </a:r>
          </a:p>
          <a:p>
            <a:pPr>
              <a:buNone/>
            </a:pPr>
            <a:r>
              <a:rPr lang="cs-CZ" dirty="0" smtClean="0"/>
              <a:t>ANO / NE</a:t>
            </a:r>
          </a:p>
          <a:p>
            <a:pPr>
              <a:buNone/>
            </a:pPr>
            <a:r>
              <a:rPr lang="cs-CZ" dirty="0" smtClean="0"/>
              <a:t>K těmto změnám došlo nejdříve v oblasti severní</a:t>
            </a:r>
          </a:p>
          <a:p>
            <a:pPr>
              <a:buNone/>
            </a:pPr>
            <a:r>
              <a:rPr lang="cs-CZ" dirty="0" smtClean="0"/>
              <a:t>Evropy.</a:t>
            </a:r>
          </a:p>
          <a:p>
            <a:pPr>
              <a:buNone/>
            </a:pPr>
            <a:r>
              <a:rPr lang="cs-CZ" dirty="0" smtClean="0"/>
              <a:t>ANO / NE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>
              <a:buNone/>
            </a:pPr>
            <a:r>
              <a:rPr lang="cs-CZ" dirty="0" smtClean="0"/>
              <a:t>Na Zemi se oteplilo přibližně před 80 000 lety.</a:t>
            </a:r>
          </a:p>
          <a:p>
            <a:pPr>
              <a:buNone/>
            </a:pPr>
            <a:r>
              <a:rPr lang="cs-CZ" dirty="0" smtClean="0"/>
              <a:t>ANO / </a:t>
            </a:r>
            <a:r>
              <a:rPr lang="cs-CZ" dirty="0" smtClean="0">
                <a:solidFill>
                  <a:srgbClr val="FF0000"/>
                </a:solidFill>
              </a:rPr>
              <a:t>NE      (před 12 000 lety)</a:t>
            </a:r>
          </a:p>
          <a:p>
            <a:pPr>
              <a:buNone/>
            </a:pPr>
            <a:r>
              <a:rPr lang="cs-CZ" dirty="0" smtClean="0"/>
              <a:t>Některá zvířata se stěhovala na sever nebo </a:t>
            </a:r>
          </a:p>
          <a:p>
            <a:pPr>
              <a:buNone/>
            </a:pPr>
            <a:r>
              <a:rPr lang="cs-CZ" dirty="0" smtClean="0"/>
              <a:t>vyhynula.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ANO </a:t>
            </a:r>
            <a:r>
              <a:rPr lang="cs-CZ" dirty="0" smtClean="0"/>
              <a:t>/ NE</a:t>
            </a:r>
          </a:p>
          <a:p>
            <a:pPr>
              <a:buNone/>
            </a:pPr>
            <a:r>
              <a:rPr lang="cs-CZ" dirty="0" smtClean="0"/>
              <a:t>Lidé si našli nový způsob obživy. Tím se stalo pěstování</a:t>
            </a:r>
          </a:p>
          <a:p>
            <a:pPr>
              <a:buNone/>
            </a:pPr>
            <a:r>
              <a:rPr lang="cs-CZ" dirty="0" smtClean="0"/>
              <a:t>rostlin a pastevectví.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 /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NE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K těmto změnám došlo nejdříve v oblasti severní</a:t>
            </a:r>
          </a:p>
          <a:p>
            <a:pPr>
              <a:buNone/>
            </a:pPr>
            <a:r>
              <a:rPr lang="cs-CZ" dirty="0" smtClean="0"/>
              <a:t>Evropy.</a:t>
            </a:r>
          </a:p>
          <a:p>
            <a:pPr>
              <a:buNone/>
            </a:pPr>
            <a:r>
              <a:rPr lang="cs-CZ" dirty="0" smtClean="0"/>
              <a:t>ANO /</a:t>
            </a:r>
            <a:r>
              <a:rPr lang="cs-CZ" dirty="0" smtClean="0">
                <a:solidFill>
                  <a:srgbClr val="FF0000"/>
                </a:solidFill>
              </a:rPr>
              <a:t> NE     (Předního východu a Malé Asie)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4. Napiš, jak si dělíme období pravěku: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5. Vysvětli slova:</a:t>
            </a:r>
          </a:p>
          <a:p>
            <a:pPr>
              <a:buNone/>
            </a:pPr>
            <a:r>
              <a:rPr lang="cs-CZ" dirty="0" smtClean="0"/>
              <a:t>b</a:t>
            </a:r>
            <a:r>
              <a:rPr lang="cs-CZ" dirty="0" smtClean="0"/>
              <a:t>ronz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m</a:t>
            </a:r>
            <a:r>
              <a:rPr lang="cs-CZ" dirty="0" smtClean="0"/>
              <a:t>atriarchát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ve</a:t>
            </a:r>
            <a:r>
              <a:rPr lang="cs-CZ" dirty="0" smtClean="0"/>
              <a:t>nuše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ž</a:t>
            </a:r>
            <a:r>
              <a:rPr lang="cs-CZ" dirty="0" smtClean="0"/>
              <a:t>ďáření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p</a:t>
            </a:r>
            <a:r>
              <a:rPr lang="cs-CZ" smtClean="0"/>
              <a:t>atriarchát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>
              <a:buNone/>
            </a:pPr>
            <a:r>
              <a:rPr lang="cs-CZ" b="1" dirty="0" smtClean="0"/>
              <a:t>4. Pravěk dělíme na :</a:t>
            </a:r>
          </a:p>
          <a:p>
            <a:pPr>
              <a:buNone/>
            </a:pPr>
            <a:r>
              <a:rPr lang="cs-CZ" dirty="0" smtClean="0"/>
              <a:t>Starší dobu kamennou</a:t>
            </a:r>
          </a:p>
          <a:p>
            <a:pPr>
              <a:buNone/>
            </a:pPr>
            <a:r>
              <a:rPr lang="cs-CZ" dirty="0" smtClean="0"/>
              <a:t>Střední dobu kamennou</a:t>
            </a:r>
          </a:p>
          <a:p>
            <a:pPr>
              <a:buNone/>
            </a:pPr>
            <a:r>
              <a:rPr lang="cs-CZ" dirty="0" smtClean="0"/>
              <a:t>Mladší dobu kamennou</a:t>
            </a:r>
          </a:p>
          <a:p>
            <a:pPr>
              <a:buNone/>
            </a:pPr>
            <a:r>
              <a:rPr lang="cs-CZ" dirty="0" smtClean="0"/>
              <a:t>Pozdní dobu kamennou</a:t>
            </a:r>
          </a:p>
          <a:p>
            <a:pPr>
              <a:buNone/>
            </a:pPr>
            <a:r>
              <a:rPr lang="cs-CZ" b="1" dirty="0" smtClean="0"/>
              <a:t>5. Vysvětlení pojmů:</a:t>
            </a:r>
          </a:p>
          <a:p>
            <a:pPr>
              <a:buNone/>
            </a:pPr>
            <a:r>
              <a:rPr lang="cs-CZ" dirty="0" smtClean="0"/>
              <a:t>bronz               - slitina mědi a cínu</a:t>
            </a:r>
          </a:p>
          <a:p>
            <a:pPr>
              <a:buNone/>
            </a:pPr>
            <a:r>
              <a:rPr lang="cs-CZ" dirty="0" smtClean="0"/>
              <a:t>matriarchát      - uctívání ženy-matky</a:t>
            </a:r>
          </a:p>
          <a:p>
            <a:pPr>
              <a:buNone/>
            </a:pPr>
            <a:r>
              <a:rPr lang="cs-CZ" dirty="0" smtClean="0"/>
              <a:t>venuše             - sošky žen</a:t>
            </a:r>
          </a:p>
          <a:p>
            <a:pPr>
              <a:buNone/>
            </a:pPr>
            <a:r>
              <a:rPr lang="cs-CZ" dirty="0" smtClean="0"/>
              <a:t>žďáření            - způsob zakládání polí vypalováním  </a:t>
            </a:r>
          </a:p>
          <a:p>
            <a:pPr>
              <a:buNone/>
            </a:pPr>
            <a:r>
              <a:rPr lang="cs-CZ" dirty="0" smtClean="0"/>
              <a:t>                           lesů</a:t>
            </a:r>
          </a:p>
          <a:p>
            <a:pPr>
              <a:buNone/>
            </a:pPr>
            <a:r>
              <a:rPr lang="cs-CZ" dirty="0" smtClean="0"/>
              <a:t>patriarchát       - uctívání muže jako ochránce rodu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dirty="0" smtClean="0"/>
              <a:t>6. Dokonči větu slovy z nabídky: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sz="3400" dirty="0" smtClean="0"/>
              <a:t> Před </a:t>
            </a:r>
            <a:r>
              <a:rPr lang="cs-CZ" sz="3400" dirty="0" smtClean="0"/>
              <a:t>…………………žil </a:t>
            </a:r>
            <a:r>
              <a:rPr lang="cs-CZ" sz="3400" dirty="0" smtClean="0"/>
              <a:t>člověk zručný.</a:t>
            </a:r>
          </a:p>
          <a:p>
            <a:pPr>
              <a:buNone/>
            </a:pPr>
            <a:r>
              <a:rPr lang="cs-CZ" sz="3400" dirty="0" smtClean="0"/>
              <a:t>    (5-2,5 mil. lety / 3-1,5 mil. lety)</a:t>
            </a:r>
          </a:p>
          <a:p>
            <a:pPr>
              <a:buNone/>
            </a:pPr>
            <a:r>
              <a:rPr lang="cs-CZ" sz="3400" dirty="0" smtClean="0"/>
              <a:t>    Nejstarší nástroj je ………………  .</a:t>
            </a:r>
          </a:p>
          <a:p>
            <a:pPr>
              <a:buNone/>
            </a:pPr>
            <a:r>
              <a:rPr lang="cs-CZ" sz="3400" dirty="0" smtClean="0"/>
              <a:t>    (kamenná sekera / pěstní klín)</a:t>
            </a:r>
          </a:p>
          <a:p>
            <a:pPr>
              <a:buNone/>
            </a:pPr>
            <a:r>
              <a:rPr lang="cs-CZ" sz="3400" dirty="0" smtClean="0"/>
              <a:t>    Člověk dnešního typu žil v </a:t>
            </a:r>
            <a:r>
              <a:rPr lang="cs-CZ" sz="3400" dirty="0" smtClean="0"/>
              <a:t>………………  </a:t>
            </a:r>
            <a:r>
              <a:rPr lang="cs-CZ" sz="3400" dirty="0" smtClean="0"/>
              <a:t>.</a:t>
            </a:r>
          </a:p>
          <a:p>
            <a:pPr>
              <a:buNone/>
            </a:pPr>
            <a:r>
              <a:rPr lang="cs-CZ" sz="3400" dirty="0" smtClean="0"/>
              <a:t>    </a:t>
            </a:r>
            <a:r>
              <a:rPr lang="cs-CZ" sz="3400" dirty="0" smtClean="0"/>
              <a:t>(tlupách </a:t>
            </a:r>
            <a:r>
              <a:rPr lang="cs-CZ" sz="3400" dirty="0" smtClean="0"/>
              <a:t>/ rodech)</a:t>
            </a:r>
          </a:p>
          <a:p>
            <a:pPr>
              <a:buNone/>
            </a:pPr>
            <a:r>
              <a:rPr lang="cs-CZ" sz="3400" dirty="0" smtClean="0"/>
              <a:t>    Mladší doba kamenná začala …………………  .</a:t>
            </a:r>
          </a:p>
          <a:p>
            <a:pPr>
              <a:buNone/>
            </a:pPr>
            <a:r>
              <a:rPr lang="cs-CZ" sz="3400" dirty="0" smtClean="0"/>
              <a:t>    (velkým třeskem / velkým oteplením)</a:t>
            </a:r>
          </a:p>
          <a:p>
            <a:pPr>
              <a:buNone/>
            </a:pPr>
            <a:r>
              <a:rPr lang="cs-CZ" sz="3400" dirty="0" smtClean="0"/>
              <a:t>    Prvním ochočeným zvířetem byl </a:t>
            </a:r>
            <a:r>
              <a:rPr lang="cs-CZ" sz="3400" dirty="0" smtClean="0"/>
              <a:t>……………  </a:t>
            </a:r>
            <a:r>
              <a:rPr lang="cs-CZ" sz="3400" dirty="0" smtClean="0"/>
              <a:t>.</a:t>
            </a:r>
          </a:p>
          <a:p>
            <a:pPr>
              <a:buNone/>
            </a:pPr>
            <a:r>
              <a:rPr lang="cs-CZ" sz="3400" dirty="0" smtClean="0"/>
              <a:t>    </a:t>
            </a:r>
            <a:r>
              <a:rPr lang="cs-CZ" sz="3400" dirty="0" smtClean="0"/>
              <a:t>(vůl </a:t>
            </a:r>
            <a:r>
              <a:rPr lang="cs-CZ" sz="3400" dirty="0" smtClean="0"/>
              <a:t>/ pes)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>
              <a:buNone/>
            </a:pPr>
            <a:r>
              <a:rPr lang="cs-CZ" dirty="0" smtClean="0"/>
              <a:t>    Před </a:t>
            </a:r>
            <a:r>
              <a:rPr lang="cs-CZ" dirty="0" smtClean="0"/>
              <a:t>…………………žil </a:t>
            </a:r>
            <a:r>
              <a:rPr lang="cs-CZ" dirty="0" smtClean="0"/>
              <a:t>člověk zručný.</a:t>
            </a:r>
          </a:p>
          <a:p>
            <a:pPr>
              <a:buNone/>
            </a:pPr>
            <a:r>
              <a:rPr lang="cs-CZ" dirty="0" smtClean="0"/>
              <a:t>    (5-2,5 mil. lety / </a:t>
            </a:r>
            <a:r>
              <a:rPr lang="cs-CZ" dirty="0" smtClean="0">
                <a:solidFill>
                  <a:srgbClr val="FF0000"/>
                </a:solidFill>
              </a:rPr>
              <a:t>3-1,5 mil. lety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    Nejstarší nástroj je ………………  .</a:t>
            </a:r>
          </a:p>
          <a:p>
            <a:pPr>
              <a:buNone/>
            </a:pPr>
            <a:r>
              <a:rPr lang="cs-CZ" dirty="0" smtClean="0"/>
              <a:t>    (kamenná sekera / </a:t>
            </a:r>
            <a:r>
              <a:rPr lang="cs-CZ" dirty="0" smtClean="0">
                <a:solidFill>
                  <a:srgbClr val="FF0000"/>
                </a:solidFill>
              </a:rPr>
              <a:t>pěstní klín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    Člověk dnešního typu žil v </a:t>
            </a:r>
            <a:r>
              <a:rPr lang="cs-CZ" dirty="0" smtClean="0"/>
              <a:t>………………  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(tlupách </a:t>
            </a:r>
            <a:r>
              <a:rPr lang="cs-CZ" dirty="0" smtClean="0"/>
              <a:t>/</a:t>
            </a:r>
            <a:r>
              <a:rPr lang="cs-CZ" dirty="0" smtClean="0">
                <a:solidFill>
                  <a:srgbClr val="FF0000"/>
                </a:solidFill>
              </a:rPr>
              <a:t> rodech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    Mladší doba kamenná začala …………………  .</a:t>
            </a:r>
          </a:p>
          <a:p>
            <a:pPr>
              <a:buNone/>
            </a:pPr>
            <a:r>
              <a:rPr lang="cs-CZ" dirty="0" smtClean="0"/>
              <a:t>    (velkým třeskem / </a:t>
            </a:r>
            <a:r>
              <a:rPr lang="cs-CZ" dirty="0" smtClean="0">
                <a:solidFill>
                  <a:srgbClr val="FF0000"/>
                </a:solidFill>
              </a:rPr>
              <a:t>velkým oteplením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    Prvním ochočeným zvířetem byl </a:t>
            </a:r>
            <a:r>
              <a:rPr lang="cs-CZ" dirty="0" smtClean="0"/>
              <a:t>……………   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(vůl </a:t>
            </a:r>
            <a:r>
              <a:rPr lang="cs-CZ" dirty="0" smtClean="0"/>
              <a:t>/</a:t>
            </a:r>
            <a:r>
              <a:rPr lang="cs-CZ" dirty="0" smtClean="0">
                <a:solidFill>
                  <a:srgbClr val="FF0000"/>
                </a:solidFill>
              </a:rPr>
              <a:t> pes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si zopakují základní mezníky nejstaršího období vývoje lidstva.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</TotalTime>
  <Words>542</Words>
  <Application>Microsoft Office PowerPoint</Application>
  <PresentationFormat>Předvádění na obrazovce (4:3)</PresentationFormat>
  <Paragraphs>120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Snímek 1</vt:lpstr>
      <vt:lpstr>Pravěk - opakování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U1</cp:lastModifiedBy>
  <cp:revision>24</cp:revision>
  <cp:lastPrinted>2012-01-16T07:58:57Z</cp:lastPrinted>
  <dcterms:created xsi:type="dcterms:W3CDTF">2011-11-08T12:28:28Z</dcterms:created>
  <dcterms:modified xsi:type="dcterms:W3CDTF">2012-03-05T22:11:29Z</dcterms:modified>
</cp:coreProperties>
</file>