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1F8697-898B-43D4-B0A5-F4B7F72455B7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1C968-6452-4375-8671-5C06A624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557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B1C968-6452-4375-8671-5C06A6242BD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EEBAD9-1817-402B-A46A-04B2BB800574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96A33E1-B916-418D-99C9-91E9B6130CD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165304"/>
            <a:ext cx="7062936" cy="1314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533400" y="6309319"/>
            <a:ext cx="6558880" cy="45719"/>
          </a:xfrm>
        </p:spPr>
        <p:txBody>
          <a:bodyPr>
            <a:normAutofit fontScale="25000" lnSpcReduction="20000"/>
          </a:bodyPr>
          <a:lstStyle/>
          <a:p>
            <a:pPr algn="l"/>
            <a:endParaRPr lang="cs-CZ" dirty="0"/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764704"/>
            <a:ext cx="6912768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435045"/>
              </p:ext>
            </p:extLst>
          </p:nvPr>
        </p:nvGraphicFramePr>
        <p:xfrm>
          <a:off x="683568" y="2636911"/>
          <a:ext cx="7128792" cy="373396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1008113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20.1.2012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 a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starověk – Řecko-opakování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Řecko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1.   Spoj výrazy, které k sobě patří:</a:t>
            </a:r>
          </a:p>
          <a:p>
            <a:pPr marL="514350" indent="-51435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</a:p>
          <a:p>
            <a:pPr marL="514350" indent="-51435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nejvyšší bůh                    alfabeta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filozofie                            veselohra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olympijské hry                Zeus</a:t>
            </a:r>
          </a:p>
          <a:p>
            <a:pPr marL="514350" indent="-514350">
              <a:buNone/>
            </a:pPr>
            <a:r>
              <a:rPr lang="cs-CZ" dirty="0" smtClean="0"/>
              <a:t>      amfiteátr                         </a:t>
            </a:r>
            <a:r>
              <a:rPr lang="cs-CZ" dirty="0" err="1" smtClean="0"/>
              <a:t>Aristotelés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písmo                              </a:t>
            </a:r>
            <a:r>
              <a:rPr lang="cs-CZ" dirty="0" err="1" smtClean="0"/>
              <a:t>Olympos</a:t>
            </a:r>
            <a:r>
              <a:rPr lang="cs-CZ" dirty="0" smtClean="0"/>
              <a:t>  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pPr marL="514350" indent="-51435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Vytvoř správné dvojice: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Zeus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Poseidón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Afrodita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Palas</a:t>
            </a:r>
            <a:r>
              <a:rPr lang="cs-CZ" dirty="0" smtClean="0"/>
              <a:t> Athéna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Hádés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652120" y="2204864"/>
            <a:ext cx="1872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moudrosti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 rot="11484115" flipH="1" flipV="1">
            <a:off x="5868144" y="3573016"/>
            <a:ext cx="180020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Bůh podsvětí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203848" y="3861048"/>
            <a:ext cx="1778496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Bůh moře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4355976" y="4941168"/>
            <a:ext cx="19225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Vládce všech bohů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059832" y="2492896"/>
            <a:ext cx="185050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krásy a lásky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3. Doplň slovo: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nejvyšší </a:t>
            </a:r>
            <a:r>
              <a:rPr lang="cs-CZ" dirty="0" err="1" smtClean="0"/>
              <a:t>archon</a:t>
            </a:r>
            <a:r>
              <a:rPr lang="cs-CZ" dirty="0" smtClean="0"/>
              <a:t>      .…………………………………..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spartský král           …………………………………...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stát na Peloponésu…………………………………..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vláda lidu                 …………………………………..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řecký básník            …………………………………..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4. Pojmenuj oblasti, které Řekové osídlili během tzv. velké  kolonizace. Které státy zde nyní leží?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 smtClean="0"/>
          </a:p>
        </p:txBody>
      </p:sp>
      <p:pic>
        <p:nvPicPr>
          <p:cNvPr id="1026" name="Picture 2" descr="j 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5939" y="3068960"/>
            <a:ext cx="662473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Řešení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1. Spoj výrazy, které k sobě patří:</a:t>
            </a:r>
          </a:p>
          <a:p>
            <a:pPr marL="514350" indent="-514350">
              <a:buNone/>
            </a:pPr>
            <a:r>
              <a:rPr lang="cs-CZ" b="1" dirty="0" smtClean="0"/>
              <a:t>      </a:t>
            </a:r>
            <a:r>
              <a:rPr lang="cs-CZ" dirty="0" smtClean="0"/>
              <a:t>nejvyšší bůh                   </a:t>
            </a:r>
            <a:r>
              <a:rPr lang="cs-CZ" dirty="0" smtClean="0">
                <a:solidFill>
                  <a:srgbClr val="FFC000"/>
                </a:solidFill>
              </a:rPr>
              <a:t> alfabeta</a:t>
            </a:r>
          </a:p>
          <a:p>
            <a:pPr marL="514350" indent="-51435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 filozofie                            </a:t>
            </a:r>
            <a:r>
              <a:rPr lang="cs-CZ" dirty="0" smtClean="0">
                <a:solidFill>
                  <a:schemeClr val="accent3"/>
                </a:solidFill>
              </a:rPr>
              <a:t>veselohra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chemeClr val="accent1"/>
                </a:solidFill>
              </a:rPr>
              <a:t>olympijské hry                </a:t>
            </a:r>
            <a:r>
              <a:rPr lang="cs-CZ" dirty="0" smtClean="0"/>
              <a:t>Zeus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chemeClr val="accent3"/>
                </a:solidFill>
              </a:rPr>
              <a:t>amfiteátr</a:t>
            </a:r>
            <a:r>
              <a:rPr lang="cs-CZ" dirty="0" smtClean="0"/>
              <a:t>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Aristotelés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C000"/>
                </a:solidFill>
              </a:rPr>
              <a:t>písmo  </a:t>
            </a:r>
            <a:r>
              <a:rPr lang="cs-CZ" dirty="0" smtClean="0"/>
              <a:t>                            </a:t>
            </a:r>
            <a:r>
              <a:rPr lang="cs-CZ" dirty="0" err="1" smtClean="0">
                <a:solidFill>
                  <a:schemeClr val="accent1"/>
                </a:solidFill>
              </a:rPr>
              <a:t>Olympos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  </a:t>
            </a: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1277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2. Vytvoř správné dvojice:</a:t>
            </a:r>
          </a:p>
          <a:p>
            <a:pPr>
              <a:buNone/>
            </a:pPr>
            <a:r>
              <a:rPr lang="cs-CZ" dirty="0" smtClean="0"/>
              <a:t>    Zeus                               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Poseidón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Afrodita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Palas</a:t>
            </a:r>
            <a:r>
              <a:rPr lang="cs-CZ" dirty="0" smtClean="0"/>
              <a:t> Athéna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Hádés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491880" y="2060848"/>
            <a:ext cx="17064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krásy a lásky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660232" y="3140968"/>
            <a:ext cx="17064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moudrosti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499992" y="3068960"/>
            <a:ext cx="158417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Bůh moře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228184" y="4869160"/>
            <a:ext cx="17064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Bůh posvětí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635896" y="4221088"/>
            <a:ext cx="16344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Vládce všech bohů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555776" y="2492896"/>
            <a:ext cx="1584176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843808" y="3212976"/>
            <a:ext cx="158417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627784" y="2852936"/>
            <a:ext cx="93610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3203848" y="3933056"/>
            <a:ext cx="345638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627784" y="4941168"/>
            <a:ext cx="345638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3. Doplň slovo: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dirty="0" smtClean="0"/>
              <a:t>nejvyšší </a:t>
            </a:r>
            <a:r>
              <a:rPr lang="cs-CZ" dirty="0" err="1" smtClean="0"/>
              <a:t>archon</a:t>
            </a:r>
            <a:r>
              <a:rPr lang="cs-CZ" dirty="0" smtClean="0"/>
              <a:t>        SOLÓN</a:t>
            </a:r>
          </a:p>
          <a:p>
            <a:pPr>
              <a:buNone/>
            </a:pPr>
            <a:r>
              <a:rPr lang="cs-CZ" dirty="0" smtClean="0"/>
              <a:t>    spartský král             LEÓNIDAS</a:t>
            </a:r>
          </a:p>
          <a:p>
            <a:pPr>
              <a:buNone/>
            </a:pPr>
            <a:r>
              <a:rPr lang="cs-CZ" dirty="0" smtClean="0"/>
              <a:t>    stát na Peloponésu  SPARTA</a:t>
            </a:r>
          </a:p>
          <a:p>
            <a:pPr>
              <a:buNone/>
            </a:pPr>
            <a:r>
              <a:rPr lang="cs-CZ" dirty="0" smtClean="0"/>
              <a:t>    vláda lidu                   DEMOKRACIE</a:t>
            </a:r>
          </a:p>
          <a:p>
            <a:pPr>
              <a:buNone/>
            </a:pPr>
            <a:r>
              <a:rPr lang="cs-CZ" dirty="0" smtClean="0"/>
              <a:t>    řecký básník              HOMÉR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3000" b="1" dirty="0" smtClean="0"/>
              <a:t>4. Pojmenuj oblasti, které Řekové osídlili během tzv. velké  kolonizace. Které státy zde nyní leží?</a:t>
            </a:r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r>
              <a:rPr lang="cs-CZ" sz="3000" b="1" dirty="0" smtClean="0"/>
              <a:t>    </a:t>
            </a:r>
            <a:r>
              <a:rPr lang="cs-CZ" sz="3000" dirty="0" smtClean="0"/>
              <a:t>Jižní Itálie, Sicílie, pobřeží Černého moře, jižní pobřeží Francie a Španělska</a:t>
            </a:r>
          </a:p>
          <a:p>
            <a:pPr>
              <a:buNone/>
            </a:pPr>
            <a:r>
              <a:rPr lang="cs-CZ" sz="3000" dirty="0" smtClean="0"/>
              <a:t>    Dnešní státy: Itálie, Francie, Španělsko, Albánie, Ukrajina, Rumunsko, Bulharsko, Turecko, Rusko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j 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636912"/>
            <a:ext cx="446449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i="1" dirty="0" smtClean="0"/>
              <a:t>Pracovní sešit</a:t>
            </a:r>
            <a:r>
              <a:rPr lang="cs-CZ" dirty="0" smtClean="0"/>
              <a:t>: </a:t>
            </a:r>
            <a:r>
              <a:rPr lang="cs-CZ" i="1" dirty="0" smtClean="0"/>
              <a:t>Dějiny pravěku a starověkého Orientu, Dějiny starověkého Řecka a Říma</a:t>
            </a:r>
            <a:r>
              <a:rPr lang="cs-CZ" dirty="0" smtClean="0"/>
              <a:t>. Praha: Vydavatelství a nakladatelství Práce,s.r.o., 1997. </a:t>
            </a:r>
            <a:r>
              <a:rPr lang="cs-CZ" smtClean="0"/>
              <a:t>ISBN 80-208-0410-2.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dějiny starověkého Řecka.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88</TotalTime>
  <Words>351</Words>
  <Application>Microsoft Office PowerPoint</Application>
  <PresentationFormat>Předvádění na obrazovce (4:3)</PresentationFormat>
  <Paragraphs>94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  Řecko - opakování</vt:lpstr>
      <vt:lpstr>Prezentace aplikace PowerPoint</vt:lpstr>
      <vt:lpstr>Prezentace aplikace PowerPoint</vt:lpstr>
      <vt:lpstr>Prezentace aplikace PowerPoint</vt:lpstr>
      <vt:lpstr>Řešení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26</cp:revision>
  <cp:lastPrinted>2012-01-16T08:04:36Z</cp:lastPrinted>
  <dcterms:created xsi:type="dcterms:W3CDTF">2011-11-18T09:26:17Z</dcterms:created>
  <dcterms:modified xsi:type="dcterms:W3CDTF">2012-02-28T07:37:56Z</dcterms:modified>
</cp:coreProperties>
</file>