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FF9E56-62C4-4145-B9DC-14C6B65FB06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B75442-77F8-4C3F-BC3D-E6A3CEAC83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327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B75442-77F8-4C3F-BC3D-E6A3CEAC833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A2821-04DA-4740-B6CE-5559C3AE0D50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2FC61D-5D97-49E5-8B42-2D97DE59DA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021286"/>
            <a:ext cx="6696744" cy="7200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5638800"/>
            <a:ext cx="4496544" cy="9445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585663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– Řecko-osobnosti, termíny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Řecko-osobnosti</a:t>
            </a:r>
            <a:r>
              <a:rPr lang="cs-CZ" smtClean="0"/>
              <a:t>,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Kdo to byl Solón?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a) úředník ve Spartě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b) úředník v Athénách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c) spartský </a:t>
            </a:r>
            <a:r>
              <a:rPr lang="cs-CZ" dirty="0" smtClean="0"/>
              <a:t>vojevůdce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2. Homér byl: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a) básník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b) filozof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c) lékař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3. Peloponéský spolek ovládala: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Sparta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Atény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c) </a:t>
            </a:r>
            <a:r>
              <a:rPr lang="cs-CZ" dirty="0" smtClean="0"/>
              <a:t>Makedonie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</a:t>
            </a:r>
            <a:r>
              <a:rPr lang="cs-CZ" dirty="0" err="1" smtClean="0"/>
              <a:t>Pireus</a:t>
            </a:r>
            <a:r>
              <a:rPr lang="cs-CZ" dirty="0" smtClean="0"/>
              <a:t> leží nedaleko: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Atén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Sparty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c)  Mykén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5. </a:t>
            </a:r>
            <a:r>
              <a:rPr lang="cs-CZ" dirty="0" err="1" smtClean="0"/>
              <a:t>Xerxés</a:t>
            </a:r>
            <a:r>
              <a:rPr lang="cs-CZ" dirty="0" smtClean="0"/>
              <a:t> byl: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a) úředník v Aténách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b) spartský král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c) perský </a:t>
            </a:r>
            <a:r>
              <a:rPr lang="cs-CZ" dirty="0" smtClean="0"/>
              <a:t>král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6. Řekové u Thermopyl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a) vyhráli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b) prohráli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c) k boji nedošlo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7. Polis je: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a) řecký stát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b) samovláda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c) druh </a:t>
            </a:r>
            <a:r>
              <a:rPr lang="cs-CZ" dirty="0" smtClean="0"/>
              <a:t>pozemku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8. Kolonizace znamená: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a) obsazování nových území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b) válečný konflikt kvůli koloniím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c) příchod nových kmenů do Řecka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9. </a:t>
            </a:r>
            <a:r>
              <a:rPr lang="cs-CZ" dirty="0" err="1" smtClean="0"/>
              <a:t>Periklés</a:t>
            </a:r>
            <a:r>
              <a:rPr lang="cs-CZ" dirty="0" smtClean="0"/>
              <a:t> zavedl v Aténách: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dlužní otroctví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placení daní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c) plat pro </a:t>
            </a:r>
            <a:r>
              <a:rPr lang="cs-CZ" dirty="0" smtClean="0"/>
              <a:t>úředníky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10. Platon byl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a) matematik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b) filozof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c) lékař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11. </a:t>
            </a:r>
            <a:r>
              <a:rPr lang="cs-CZ" dirty="0" err="1" smtClean="0"/>
              <a:t>Troja</a:t>
            </a:r>
            <a:r>
              <a:rPr lang="cs-CZ" dirty="0" smtClean="0"/>
              <a:t> je:</a:t>
            </a:r>
          </a:p>
          <a:p>
            <a:pPr>
              <a:buNone/>
            </a:pPr>
            <a:r>
              <a:rPr lang="cs-CZ" dirty="0" smtClean="0"/>
              <a:t>    a) bájné město popisované Homérem</a:t>
            </a:r>
          </a:p>
          <a:p>
            <a:pPr>
              <a:buNone/>
            </a:pPr>
            <a:r>
              <a:rPr lang="cs-CZ" dirty="0" smtClean="0"/>
              <a:t>    b) pahorek nad Aténami</a:t>
            </a:r>
          </a:p>
          <a:p>
            <a:pPr>
              <a:buNone/>
            </a:pPr>
            <a:r>
              <a:rPr lang="cs-CZ" dirty="0" smtClean="0"/>
              <a:t>    c) sídlo </a:t>
            </a:r>
            <a:r>
              <a:rPr lang="cs-CZ" dirty="0" smtClean="0"/>
              <a:t>bohů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12. Alexandr Veliký byl:</a:t>
            </a:r>
          </a:p>
          <a:p>
            <a:pPr>
              <a:buNone/>
            </a:pPr>
            <a:r>
              <a:rPr lang="cs-CZ" dirty="0" smtClean="0"/>
              <a:t>   a) spartský úředník</a:t>
            </a:r>
          </a:p>
          <a:p>
            <a:pPr>
              <a:buNone/>
            </a:pPr>
            <a:r>
              <a:rPr lang="cs-CZ" dirty="0" smtClean="0"/>
              <a:t>   b) thébský král</a:t>
            </a:r>
          </a:p>
          <a:p>
            <a:pPr>
              <a:buNone/>
            </a:pPr>
            <a:r>
              <a:rPr lang="cs-CZ" dirty="0" smtClean="0"/>
              <a:t>   c) makedonský vládce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r>
              <a:rPr lang="cs-CZ" dirty="0" smtClean="0"/>
              <a:t>1.b, 2.a, 3.a, 4.a, 5b, 6.b, 7.a, 8.a, 9.c, 10.b,</a:t>
            </a:r>
          </a:p>
          <a:p>
            <a:pPr>
              <a:buNone/>
            </a:pPr>
            <a:r>
              <a:rPr lang="cs-CZ" dirty="0" smtClean="0"/>
              <a:t>11. a, 12.c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upevní formou opakování některá jména a pojmy, která se váží k dějinám starověkého Řecka.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357</Words>
  <Application>Microsoft Office PowerPoint</Application>
  <PresentationFormat>Předvádění na obrazovce (4:3)</PresentationFormat>
  <Paragraphs>80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Řecko-osobnosti, termíny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18</cp:revision>
  <cp:lastPrinted>2012-01-16T08:22:21Z</cp:lastPrinted>
  <dcterms:created xsi:type="dcterms:W3CDTF">2011-11-22T12:08:23Z</dcterms:created>
  <dcterms:modified xsi:type="dcterms:W3CDTF">2012-03-05T21:40:30Z</dcterms:modified>
</cp:coreProperties>
</file>