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4" r:id="rId1"/>
  </p:sldMasterIdLst>
  <p:notesMasterIdLst>
    <p:notesMasterId r:id="rId11"/>
  </p:notesMasterIdLst>
  <p:sldIdLst>
    <p:sldId id="339" r:id="rId2"/>
    <p:sldId id="326" r:id="rId3"/>
    <p:sldId id="331" r:id="rId4"/>
    <p:sldId id="338" r:id="rId5"/>
    <p:sldId id="335" r:id="rId6"/>
    <p:sldId id="333" r:id="rId7"/>
    <p:sldId id="329" r:id="rId8"/>
    <p:sldId id="320" r:id="rId9"/>
    <p:sldId id="330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79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FCB55A-E665-4789-A589-6124252C3F52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51FBED2E-6748-4D5E-8F49-8E7698C0B264}">
      <dgm:prSet phldrT="[Text]"/>
      <dgm:spPr/>
      <dgm:t>
        <a:bodyPr/>
        <a:lstStyle/>
        <a:p>
          <a:r>
            <a:rPr lang="cs-CZ" dirty="0" smtClean="0"/>
            <a:t>temné období</a:t>
          </a:r>
          <a:endParaRPr lang="cs-CZ" dirty="0"/>
        </a:p>
      </dgm:t>
    </dgm:pt>
    <dgm:pt modelId="{F4048B7A-2933-4D65-98CF-2A2B7DFD9B9E}" type="parTrans" cxnId="{FB733259-E460-432F-A44D-A376EB559452}">
      <dgm:prSet/>
      <dgm:spPr/>
      <dgm:t>
        <a:bodyPr/>
        <a:lstStyle/>
        <a:p>
          <a:endParaRPr lang="cs-CZ"/>
        </a:p>
      </dgm:t>
    </dgm:pt>
    <dgm:pt modelId="{44ED029A-BBB9-43E3-B73F-D15BC3181B6E}" type="sibTrans" cxnId="{FB733259-E460-432F-A44D-A376EB559452}">
      <dgm:prSet/>
      <dgm:spPr/>
      <dgm:t>
        <a:bodyPr/>
        <a:lstStyle/>
        <a:p>
          <a:endParaRPr lang="cs-CZ"/>
        </a:p>
      </dgm:t>
    </dgm:pt>
    <dgm:pt modelId="{3FC25B60-BFBE-4239-8E6E-86231258DBE1}">
      <dgm:prSet phldrT="[Text]" custT="1"/>
      <dgm:spPr/>
      <dgm:t>
        <a:bodyPr/>
        <a:lstStyle/>
        <a:p>
          <a:r>
            <a:rPr lang="cs-CZ" sz="2000" dirty="0" smtClean="0"/>
            <a:t>bez písemných pramenů</a:t>
          </a:r>
          <a:endParaRPr lang="cs-CZ" sz="2000" dirty="0"/>
        </a:p>
      </dgm:t>
    </dgm:pt>
    <dgm:pt modelId="{96949431-19DC-4F19-B77A-2FB082DBF2B9}" type="parTrans" cxnId="{2C2713C1-6337-4B0E-8CAA-E2143BDA559C}">
      <dgm:prSet/>
      <dgm:spPr/>
      <dgm:t>
        <a:bodyPr/>
        <a:lstStyle/>
        <a:p>
          <a:endParaRPr lang="cs-CZ"/>
        </a:p>
      </dgm:t>
    </dgm:pt>
    <dgm:pt modelId="{03CD9097-6B5C-4718-A0D1-FBFE3CFBBC34}" type="sibTrans" cxnId="{2C2713C1-6337-4B0E-8CAA-E2143BDA559C}">
      <dgm:prSet/>
      <dgm:spPr/>
      <dgm:t>
        <a:bodyPr/>
        <a:lstStyle/>
        <a:p>
          <a:endParaRPr lang="cs-CZ"/>
        </a:p>
      </dgm:t>
    </dgm:pt>
    <dgm:pt modelId="{024BF27B-5764-4958-8D32-E13E6A4708FA}">
      <dgm:prSet phldrT="[Text]" custT="1"/>
      <dgm:spPr/>
      <dgm:t>
        <a:bodyPr/>
        <a:lstStyle/>
        <a:p>
          <a:r>
            <a:rPr lang="cs-CZ" sz="2000" dirty="0" smtClean="0"/>
            <a:t>zdrojem </a:t>
          </a:r>
          <a:r>
            <a:rPr lang="cs-CZ" sz="2000" dirty="0" err="1" smtClean="0"/>
            <a:t>info</a:t>
          </a:r>
          <a:r>
            <a:rPr lang="cs-CZ" sz="2000" dirty="0" smtClean="0"/>
            <a:t>. Homérovy eposy a vykopávky</a:t>
          </a:r>
          <a:endParaRPr lang="cs-CZ" sz="2000" dirty="0"/>
        </a:p>
      </dgm:t>
    </dgm:pt>
    <dgm:pt modelId="{D126FA01-D076-4D61-90F4-8C4E1FAC4CFF}" type="parTrans" cxnId="{BE7B095C-5909-4246-A691-D0AFAF4A8E4E}">
      <dgm:prSet/>
      <dgm:spPr/>
      <dgm:t>
        <a:bodyPr/>
        <a:lstStyle/>
        <a:p>
          <a:endParaRPr lang="cs-CZ"/>
        </a:p>
      </dgm:t>
    </dgm:pt>
    <dgm:pt modelId="{F810CC36-E7F2-4C55-8891-2DEDB61D5CD3}" type="sibTrans" cxnId="{BE7B095C-5909-4246-A691-D0AFAF4A8E4E}">
      <dgm:prSet/>
      <dgm:spPr/>
      <dgm:t>
        <a:bodyPr/>
        <a:lstStyle/>
        <a:p>
          <a:endParaRPr lang="cs-CZ"/>
        </a:p>
      </dgm:t>
    </dgm:pt>
    <dgm:pt modelId="{25845754-FC04-4BE7-A488-69E75A5EBE92}">
      <dgm:prSet phldrT="[Text]"/>
      <dgm:spPr/>
      <dgm:t>
        <a:bodyPr/>
        <a:lstStyle/>
        <a:p>
          <a:r>
            <a:rPr lang="cs-CZ" dirty="0" smtClean="0"/>
            <a:t>archaické období</a:t>
          </a:r>
          <a:endParaRPr lang="cs-CZ" dirty="0"/>
        </a:p>
      </dgm:t>
    </dgm:pt>
    <dgm:pt modelId="{4CF3ED61-3D20-436A-BE59-EA6B0FC20912}" type="parTrans" cxnId="{97A25330-36FE-4103-9587-B32DC9F7DDD4}">
      <dgm:prSet/>
      <dgm:spPr/>
      <dgm:t>
        <a:bodyPr/>
        <a:lstStyle/>
        <a:p>
          <a:endParaRPr lang="cs-CZ"/>
        </a:p>
      </dgm:t>
    </dgm:pt>
    <dgm:pt modelId="{6142322B-BDB3-49B5-B461-28772C4B2C64}" type="sibTrans" cxnId="{97A25330-36FE-4103-9587-B32DC9F7DDD4}">
      <dgm:prSet/>
      <dgm:spPr/>
      <dgm:t>
        <a:bodyPr/>
        <a:lstStyle/>
        <a:p>
          <a:endParaRPr lang="cs-CZ"/>
        </a:p>
      </dgm:t>
    </dgm:pt>
    <dgm:pt modelId="{95F8EE52-2E7E-4568-BE55-F9B867FB01D0}">
      <dgm:prSet phldrT="[Text]" custT="1"/>
      <dgm:spPr/>
      <dgm:t>
        <a:bodyPr/>
        <a:lstStyle/>
        <a:p>
          <a:r>
            <a:rPr lang="cs-CZ" sz="2000" dirty="0" smtClean="0"/>
            <a:t>usazení kmenů, vznik </a:t>
          </a:r>
          <a:r>
            <a:rPr lang="cs-CZ" sz="2000" dirty="0" err="1" smtClean="0"/>
            <a:t>poleis</a:t>
          </a:r>
          <a:endParaRPr lang="cs-CZ" sz="2000" dirty="0"/>
        </a:p>
      </dgm:t>
    </dgm:pt>
    <dgm:pt modelId="{97EFA048-C806-4E39-AE83-4C593EA7BAEE}" type="parTrans" cxnId="{740FC7FC-3056-47D2-A8E0-4C64737D5758}">
      <dgm:prSet/>
      <dgm:spPr/>
      <dgm:t>
        <a:bodyPr/>
        <a:lstStyle/>
        <a:p>
          <a:endParaRPr lang="cs-CZ"/>
        </a:p>
      </dgm:t>
    </dgm:pt>
    <dgm:pt modelId="{1DD52F21-01FD-4EB7-BEAA-7CA4BA532B3F}" type="sibTrans" cxnId="{740FC7FC-3056-47D2-A8E0-4C64737D5758}">
      <dgm:prSet/>
      <dgm:spPr/>
      <dgm:t>
        <a:bodyPr/>
        <a:lstStyle/>
        <a:p>
          <a:endParaRPr lang="cs-CZ"/>
        </a:p>
      </dgm:t>
    </dgm:pt>
    <dgm:pt modelId="{97E65811-ED01-4DBE-A42C-49843D1A6921}">
      <dgm:prSet phldrT="[Text]" custT="1"/>
      <dgm:spPr/>
      <dgm:t>
        <a:bodyPr/>
        <a:lstStyle/>
        <a:p>
          <a:r>
            <a:rPr lang="cs-CZ" sz="2000" dirty="0" smtClean="0"/>
            <a:t>kolonizace</a:t>
          </a:r>
          <a:endParaRPr lang="cs-CZ" sz="2000" dirty="0"/>
        </a:p>
      </dgm:t>
    </dgm:pt>
    <dgm:pt modelId="{5D236A3C-A49E-42E1-813B-A29EFCF20CAC}" type="parTrans" cxnId="{CD3E0857-ABEE-4843-9C56-B6C288214ADD}">
      <dgm:prSet/>
      <dgm:spPr/>
      <dgm:t>
        <a:bodyPr/>
        <a:lstStyle/>
        <a:p>
          <a:endParaRPr lang="cs-CZ"/>
        </a:p>
      </dgm:t>
    </dgm:pt>
    <dgm:pt modelId="{14BAEC73-A8C3-4989-8502-FB702B90452A}" type="sibTrans" cxnId="{CD3E0857-ABEE-4843-9C56-B6C288214ADD}">
      <dgm:prSet/>
      <dgm:spPr/>
      <dgm:t>
        <a:bodyPr/>
        <a:lstStyle/>
        <a:p>
          <a:endParaRPr lang="cs-CZ"/>
        </a:p>
      </dgm:t>
    </dgm:pt>
    <dgm:pt modelId="{ACA06780-910E-4CB3-8CEE-F8F6B1253CE5}">
      <dgm:prSet phldrT="[Text]"/>
      <dgm:spPr/>
      <dgm:t>
        <a:bodyPr/>
        <a:lstStyle/>
        <a:p>
          <a:r>
            <a:rPr lang="cs-CZ" dirty="0" smtClean="0"/>
            <a:t>klasické období</a:t>
          </a:r>
          <a:endParaRPr lang="cs-CZ" dirty="0"/>
        </a:p>
      </dgm:t>
    </dgm:pt>
    <dgm:pt modelId="{B54DB9CA-A862-4AF1-BC3F-AF91B1D28826}" type="parTrans" cxnId="{8915FC2D-5DC2-4005-9912-CF78D0486E3B}">
      <dgm:prSet/>
      <dgm:spPr/>
      <dgm:t>
        <a:bodyPr/>
        <a:lstStyle/>
        <a:p>
          <a:endParaRPr lang="cs-CZ"/>
        </a:p>
      </dgm:t>
    </dgm:pt>
    <dgm:pt modelId="{70B030F4-0D5D-44DF-9612-108A79834CB7}" type="sibTrans" cxnId="{8915FC2D-5DC2-4005-9912-CF78D0486E3B}">
      <dgm:prSet/>
      <dgm:spPr/>
      <dgm:t>
        <a:bodyPr/>
        <a:lstStyle/>
        <a:p>
          <a:endParaRPr lang="cs-CZ"/>
        </a:p>
      </dgm:t>
    </dgm:pt>
    <dgm:pt modelId="{E4099B60-02C3-47DF-A3CD-F5C1C92051B8}">
      <dgm:prSet/>
      <dgm:spPr/>
      <dgm:t>
        <a:bodyPr/>
        <a:lstStyle/>
        <a:p>
          <a:r>
            <a:rPr lang="cs-CZ" dirty="0" smtClean="0"/>
            <a:t>nadvláda Makedonie</a:t>
          </a:r>
          <a:endParaRPr lang="cs-CZ" dirty="0"/>
        </a:p>
      </dgm:t>
    </dgm:pt>
    <dgm:pt modelId="{86D457BD-D4D0-4E5F-8296-D3BF44C0CC0C}" type="parTrans" cxnId="{F6CAA38D-C536-4AFF-8DA1-244EEF1101A6}">
      <dgm:prSet/>
      <dgm:spPr/>
      <dgm:t>
        <a:bodyPr/>
        <a:lstStyle/>
        <a:p>
          <a:endParaRPr lang="cs-CZ"/>
        </a:p>
      </dgm:t>
    </dgm:pt>
    <dgm:pt modelId="{8EDF455B-9588-421B-81EC-A7EEE9B2EEA4}" type="sibTrans" cxnId="{F6CAA38D-C536-4AFF-8DA1-244EEF1101A6}">
      <dgm:prSet/>
      <dgm:spPr/>
      <dgm:t>
        <a:bodyPr/>
        <a:lstStyle/>
        <a:p>
          <a:endParaRPr lang="cs-CZ"/>
        </a:p>
      </dgm:t>
    </dgm:pt>
    <dgm:pt modelId="{473AD3B7-BC17-4A32-9850-9224E0B55687}">
      <dgm:prSet/>
      <dgm:spPr/>
      <dgm:t>
        <a:bodyPr/>
        <a:lstStyle/>
        <a:p>
          <a:r>
            <a:rPr lang="cs-CZ" dirty="0" smtClean="0"/>
            <a:t>ovládnutí Římem</a:t>
          </a:r>
          <a:endParaRPr lang="cs-CZ" dirty="0"/>
        </a:p>
      </dgm:t>
    </dgm:pt>
    <dgm:pt modelId="{DFB69229-9F86-4BDB-AFAD-AE3E11780A32}" type="parTrans" cxnId="{BF53769E-6173-4029-97DC-EBE2C9117CC6}">
      <dgm:prSet/>
      <dgm:spPr/>
      <dgm:t>
        <a:bodyPr/>
        <a:lstStyle/>
        <a:p>
          <a:endParaRPr lang="cs-CZ"/>
        </a:p>
      </dgm:t>
    </dgm:pt>
    <dgm:pt modelId="{9233CCFA-854B-4BCD-A979-1086195B7CD7}" type="sibTrans" cxnId="{BF53769E-6173-4029-97DC-EBE2C9117CC6}">
      <dgm:prSet/>
      <dgm:spPr/>
      <dgm:t>
        <a:bodyPr/>
        <a:lstStyle/>
        <a:p>
          <a:endParaRPr lang="cs-CZ"/>
        </a:p>
      </dgm:t>
    </dgm:pt>
    <dgm:pt modelId="{51FE5D38-69CD-4F4C-B3F2-04F298B96E4B}">
      <dgm:prSet phldrT="[Text]" custT="1"/>
      <dgm:spPr/>
      <dgm:t>
        <a:bodyPr/>
        <a:lstStyle/>
        <a:p>
          <a:endParaRPr lang="cs-CZ" sz="2000" dirty="0"/>
        </a:p>
      </dgm:t>
    </dgm:pt>
    <dgm:pt modelId="{451C7C30-9CC0-4D26-B19D-FA99FBB6CE82}" type="sibTrans" cxnId="{AF071D1E-EB6B-4468-B5EC-0313386D20C9}">
      <dgm:prSet/>
      <dgm:spPr/>
      <dgm:t>
        <a:bodyPr/>
        <a:lstStyle/>
        <a:p>
          <a:endParaRPr lang="cs-CZ"/>
        </a:p>
      </dgm:t>
    </dgm:pt>
    <dgm:pt modelId="{7AD91849-E056-4F43-85D1-0EA6DB7110B3}" type="parTrans" cxnId="{AF071D1E-EB6B-4468-B5EC-0313386D20C9}">
      <dgm:prSet/>
      <dgm:spPr/>
      <dgm:t>
        <a:bodyPr/>
        <a:lstStyle/>
        <a:p>
          <a:endParaRPr lang="cs-CZ"/>
        </a:p>
      </dgm:t>
    </dgm:pt>
    <dgm:pt modelId="{A6F603D5-59F7-4EFD-8A34-B3E60DA85885}">
      <dgm:prSet phldrT="[Text]"/>
      <dgm:spPr/>
      <dgm:t>
        <a:bodyPr/>
        <a:lstStyle/>
        <a:p>
          <a:endParaRPr lang="cs-CZ" sz="1000" dirty="0"/>
        </a:p>
      </dgm:t>
    </dgm:pt>
    <dgm:pt modelId="{5A016833-42B4-46BA-A342-867CF7DA2C4B}" type="sibTrans" cxnId="{C1B16E8F-8683-446D-BA44-05F7CC2EA63E}">
      <dgm:prSet/>
      <dgm:spPr/>
      <dgm:t>
        <a:bodyPr/>
        <a:lstStyle/>
        <a:p>
          <a:endParaRPr lang="cs-CZ"/>
        </a:p>
      </dgm:t>
    </dgm:pt>
    <dgm:pt modelId="{454438C1-57E2-48D9-8CF7-8C3DBD9102CA}" type="parTrans" cxnId="{C1B16E8F-8683-446D-BA44-05F7CC2EA63E}">
      <dgm:prSet/>
      <dgm:spPr/>
      <dgm:t>
        <a:bodyPr/>
        <a:lstStyle/>
        <a:p>
          <a:endParaRPr lang="cs-CZ"/>
        </a:p>
      </dgm:t>
    </dgm:pt>
    <dgm:pt modelId="{3FCFCA3A-239A-4409-93A6-2189ED935094}">
      <dgm:prSet phldrT="[Text]" custT="1"/>
      <dgm:spPr/>
      <dgm:t>
        <a:bodyPr/>
        <a:lstStyle/>
        <a:p>
          <a:r>
            <a:rPr lang="cs-CZ" sz="2000" dirty="0" smtClean="0"/>
            <a:t>řecko-perské války</a:t>
          </a:r>
          <a:endParaRPr lang="cs-CZ" sz="2000" dirty="0"/>
        </a:p>
      </dgm:t>
    </dgm:pt>
    <dgm:pt modelId="{22DDB15A-EB47-4CDA-B988-3CF9A635B718}" type="parTrans" cxnId="{9B18C881-D5C6-4F11-BE63-51B325F74F9B}">
      <dgm:prSet/>
      <dgm:spPr/>
      <dgm:t>
        <a:bodyPr/>
        <a:lstStyle/>
        <a:p>
          <a:endParaRPr lang="cs-CZ"/>
        </a:p>
      </dgm:t>
    </dgm:pt>
    <dgm:pt modelId="{D43C8EDB-85C4-4B08-B285-FBD09BAE0D43}" type="sibTrans" cxnId="{9B18C881-D5C6-4F11-BE63-51B325F74F9B}">
      <dgm:prSet/>
      <dgm:spPr/>
      <dgm:t>
        <a:bodyPr/>
        <a:lstStyle/>
        <a:p>
          <a:endParaRPr lang="cs-CZ"/>
        </a:p>
      </dgm:t>
    </dgm:pt>
    <dgm:pt modelId="{60A9E11E-44E8-4CB9-8012-5B971A639AEB}">
      <dgm:prSet phldrT="[Text]" custT="1"/>
      <dgm:spPr/>
      <dgm:t>
        <a:bodyPr/>
        <a:lstStyle/>
        <a:p>
          <a:r>
            <a:rPr lang="cs-CZ" sz="2000" dirty="0" smtClean="0"/>
            <a:t>peloponéské války</a:t>
          </a:r>
          <a:endParaRPr lang="cs-CZ" sz="2000" dirty="0"/>
        </a:p>
      </dgm:t>
    </dgm:pt>
    <dgm:pt modelId="{0581D9B0-F19B-477A-A7EB-ED6A33451D4F}" type="parTrans" cxnId="{D8830FCC-6514-480B-B5AA-9B9E2257853E}">
      <dgm:prSet/>
      <dgm:spPr/>
      <dgm:t>
        <a:bodyPr/>
        <a:lstStyle/>
        <a:p>
          <a:endParaRPr lang="cs-CZ"/>
        </a:p>
      </dgm:t>
    </dgm:pt>
    <dgm:pt modelId="{4E8D8AE0-2421-441C-88D5-03BC0AA61D2A}" type="sibTrans" cxnId="{D8830FCC-6514-480B-B5AA-9B9E2257853E}">
      <dgm:prSet/>
      <dgm:spPr/>
      <dgm:t>
        <a:bodyPr/>
        <a:lstStyle/>
        <a:p>
          <a:endParaRPr lang="cs-CZ"/>
        </a:p>
      </dgm:t>
    </dgm:pt>
    <dgm:pt modelId="{7C81AD33-4A34-4E1B-9023-D06B734C393B}" type="pres">
      <dgm:prSet presAssocID="{E5FCB55A-E665-4789-A589-6124252C3F5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D45B6D4-5C94-415C-929D-50A7BA4989C5}" type="pres">
      <dgm:prSet presAssocID="{51FBED2E-6748-4D5E-8F49-8E7698C0B264}" presName="linNode" presStyleCnt="0"/>
      <dgm:spPr/>
    </dgm:pt>
    <dgm:pt modelId="{A77FBE06-7D80-4C57-BCFF-7306B76A1BC8}" type="pres">
      <dgm:prSet presAssocID="{51FBED2E-6748-4D5E-8F49-8E7698C0B264}" presName="parentText" presStyleLbl="node1" presStyleIdx="0" presStyleCnt="5" custScaleX="9994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B7C0C7-4CCB-40E7-B917-C6407F1A14FB}" type="pres">
      <dgm:prSet presAssocID="{51FBED2E-6748-4D5E-8F49-8E7698C0B264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43606A1-17AE-42FD-A69F-66647BBE64A3}" type="pres">
      <dgm:prSet presAssocID="{44ED029A-BBB9-43E3-B73F-D15BC3181B6E}" presName="sp" presStyleCnt="0"/>
      <dgm:spPr/>
    </dgm:pt>
    <dgm:pt modelId="{6FBE8FA0-DEB2-48AA-8632-E55005F12161}" type="pres">
      <dgm:prSet presAssocID="{25845754-FC04-4BE7-A488-69E75A5EBE92}" presName="linNode" presStyleCnt="0"/>
      <dgm:spPr/>
    </dgm:pt>
    <dgm:pt modelId="{1CF4D3A0-2006-4B69-8049-DF41803E86D9}" type="pres">
      <dgm:prSet presAssocID="{25845754-FC04-4BE7-A488-69E75A5EBE92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D3B5517-8474-42CB-80C6-C61E3A606179}" type="pres">
      <dgm:prSet presAssocID="{25845754-FC04-4BE7-A488-69E75A5EBE92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7C8FF9-9D8A-4379-B649-1B2A693AF245}" type="pres">
      <dgm:prSet presAssocID="{6142322B-BDB3-49B5-B461-28772C4B2C64}" presName="sp" presStyleCnt="0"/>
      <dgm:spPr/>
    </dgm:pt>
    <dgm:pt modelId="{9C045F30-8CA9-4ED0-A00B-E2BC4F49CC93}" type="pres">
      <dgm:prSet presAssocID="{ACA06780-910E-4CB3-8CEE-F8F6B1253CE5}" presName="linNode" presStyleCnt="0"/>
      <dgm:spPr/>
    </dgm:pt>
    <dgm:pt modelId="{7924D97A-54C0-448E-8138-D8E6DB89A7AE}" type="pres">
      <dgm:prSet presAssocID="{ACA06780-910E-4CB3-8CEE-F8F6B1253CE5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0466E4-8517-438A-A7C1-48E927EE6896}" type="pres">
      <dgm:prSet presAssocID="{ACA06780-910E-4CB3-8CEE-F8F6B1253CE5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ED7AE2A-BA02-4DDC-99F2-C1E31B4FABC3}" type="pres">
      <dgm:prSet presAssocID="{70B030F4-0D5D-44DF-9612-108A79834CB7}" presName="sp" presStyleCnt="0"/>
      <dgm:spPr/>
    </dgm:pt>
    <dgm:pt modelId="{21E531CA-48A8-4593-A90C-CF6107C9344B}" type="pres">
      <dgm:prSet presAssocID="{E4099B60-02C3-47DF-A3CD-F5C1C92051B8}" presName="linNode" presStyleCnt="0"/>
      <dgm:spPr/>
    </dgm:pt>
    <dgm:pt modelId="{C8F89C02-17D7-4015-A7C0-457F7515DADA}" type="pres">
      <dgm:prSet presAssocID="{E4099B60-02C3-47DF-A3CD-F5C1C92051B8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D9714A-7311-476E-A405-9EFED9D0CFB1}" type="pres">
      <dgm:prSet presAssocID="{8EDF455B-9588-421B-81EC-A7EEE9B2EEA4}" presName="sp" presStyleCnt="0"/>
      <dgm:spPr/>
    </dgm:pt>
    <dgm:pt modelId="{BC78E846-870C-4530-90B3-581B62AC1D24}" type="pres">
      <dgm:prSet presAssocID="{473AD3B7-BC17-4A32-9850-9224E0B55687}" presName="linNode" presStyleCnt="0"/>
      <dgm:spPr/>
    </dgm:pt>
    <dgm:pt modelId="{9CCFA569-10ED-4F3E-9965-57436F36A5C2}" type="pres">
      <dgm:prSet presAssocID="{473AD3B7-BC17-4A32-9850-9224E0B55687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1B4AE7F-498C-417F-9D7A-67D368BA7E6C}" type="presOf" srcId="{25845754-FC04-4BE7-A488-69E75A5EBE92}" destId="{1CF4D3A0-2006-4B69-8049-DF41803E86D9}" srcOrd="0" destOrd="0" presId="urn:microsoft.com/office/officeart/2005/8/layout/vList5"/>
    <dgm:cxn modelId="{FB733259-E460-432F-A44D-A376EB559452}" srcId="{E5FCB55A-E665-4789-A589-6124252C3F52}" destId="{51FBED2E-6748-4D5E-8F49-8E7698C0B264}" srcOrd="0" destOrd="0" parTransId="{F4048B7A-2933-4D65-98CF-2A2B7DFD9B9E}" sibTransId="{44ED029A-BBB9-43E3-B73F-D15BC3181B6E}"/>
    <dgm:cxn modelId="{571ED480-7C7A-4DCE-9417-2F3BBE716BA0}" type="presOf" srcId="{97E65811-ED01-4DBE-A42C-49843D1A6921}" destId="{AD3B5517-8474-42CB-80C6-C61E3A606179}" srcOrd="0" destOrd="1" presId="urn:microsoft.com/office/officeart/2005/8/layout/vList5"/>
    <dgm:cxn modelId="{F6CAA38D-C536-4AFF-8DA1-244EEF1101A6}" srcId="{E5FCB55A-E665-4789-A589-6124252C3F52}" destId="{E4099B60-02C3-47DF-A3CD-F5C1C92051B8}" srcOrd="3" destOrd="0" parTransId="{86D457BD-D4D0-4E5F-8296-D3BF44C0CC0C}" sibTransId="{8EDF455B-9588-421B-81EC-A7EEE9B2EEA4}"/>
    <dgm:cxn modelId="{02B7857E-C45E-4318-B2E8-5E23DB0B2515}" type="presOf" srcId="{51FBED2E-6748-4D5E-8F49-8E7698C0B264}" destId="{A77FBE06-7D80-4C57-BCFF-7306B76A1BC8}" srcOrd="0" destOrd="0" presId="urn:microsoft.com/office/officeart/2005/8/layout/vList5"/>
    <dgm:cxn modelId="{CD3E0857-ABEE-4843-9C56-B6C288214ADD}" srcId="{25845754-FC04-4BE7-A488-69E75A5EBE92}" destId="{97E65811-ED01-4DBE-A42C-49843D1A6921}" srcOrd="1" destOrd="0" parTransId="{5D236A3C-A49E-42E1-813B-A29EFCF20CAC}" sibTransId="{14BAEC73-A8C3-4989-8502-FB702B90452A}"/>
    <dgm:cxn modelId="{2353B5C4-AE47-4F78-8501-DB54FE3DB59B}" type="presOf" srcId="{95F8EE52-2E7E-4568-BE55-F9B867FB01D0}" destId="{AD3B5517-8474-42CB-80C6-C61E3A606179}" srcOrd="0" destOrd="0" presId="urn:microsoft.com/office/officeart/2005/8/layout/vList5"/>
    <dgm:cxn modelId="{910D2E54-0162-432B-B418-2BA2C43EB344}" type="presOf" srcId="{A6F603D5-59F7-4EFD-8A34-B3E60DA85885}" destId="{350466E4-8517-438A-A7C1-48E927EE6896}" srcOrd="0" destOrd="0" presId="urn:microsoft.com/office/officeart/2005/8/layout/vList5"/>
    <dgm:cxn modelId="{C1B16E8F-8683-446D-BA44-05F7CC2EA63E}" srcId="{ACA06780-910E-4CB3-8CEE-F8F6B1253CE5}" destId="{A6F603D5-59F7-4EFD-8A34-B3E60DA85885}" srcOrd="0" destOrd="0" parTransId="{454438C1-57E2-48D9-8CF7-8C3DBD9102CA}" sibTransId="{5A016833-42B4-46BA-A342-867CF7DA2C4B}"/>
    <dgm:cxn modelId="{BE7B095C-5909-4246-A691-D0AFAF4A8E4E}" srcId="{51FBED2E-6748-4D5E-8F49-8E7698C0B264}" destId="{024BF27B-5764-4958-8D32-E13E6A4708FA}" srcOrd="1" destOrd="0" parTransId="{D126FA01-D076-4D61-90F4-8C4E1FAC4CFF}" sibTransId="{F810CC36-E7F2-4C55-8891-2DEDB61D5CD3}"/>
    <dgm:cxn modelId="{2C2713C1-6337-4B0E-8CAA-E2143BDA559C}" srcId="{51FBED2E-6748-4D5E-8F49-8E7698C0B264}" destId="{3FC25B60-BFBE-4239-8E6E-86231258DBE1}" srcOrd="0" destOrd="0" parTransId="{96949431-19DC-4F19-B77A-2FB082DBF2B9}" sibTransId="{03CD9097-6B5C-4718-A0D1-FBFE3CFBBC34}"/>
    <dgm:cxn modelId="{740FC7FC-3056-47D2-A8E0-4C64737D5758}" srcId="{25845754-FC04-4BE7-A488-69E75A5EBE92}" destId="{95F8EE52-2E7E-4568-BE55-F9B867FB01D0}" srcOrd="0" destOrd="0" parTransId="{97EFA048-C806-4E39-AE83-4C593EA7BAEE}" sibTransId="{1DD52F21-01FD-4EB7-BEAA-7CA4BA532B3F}"/>
    <dgm:cxn modelId="{EF5FD677-6016-41C8-A29F-E5568B959E9A}" type="presOf" srcId="{473AD3B7-BC17-4A32-9850-9224E0B55687}" destId="{9CCFA569-10ED-4F3E-9965-57436F36A5C2}" srcOrd="0" destOrd="0" presId="urn:microsoft.com/office/officeart/2005/8/layout/vList5"/>
    <dgm:cxn modelId="{6420943B-490F-4DF4-A735-146C0512F377}" type="presOf" srcId="{ACA06780-910E-4CB3-8CEE-F8F6B1253CE5}" destId="{7924D97A-54C0-448E-8138-D8E6DB89A7AE}" srcOrd="0" destOrd="0" presId="urn:microsoft.com/office/officeart/2005/8/layout/vList5"/>
    <dgm:cxn modelId="{9D576936-73EF-489C-891E-78D95292D701}" type="presOf" srcId="{3FCFCA3A-239A-4409-93A6-2189ED935094}" destId="{350466E4-8517-438A-A7C1-48E927EE6896}" srcOrd="0" destOrd="1" presId="urn:microsoft.com/office/officeart/2005/8/layout/vList5"/>
    <dgm:cxn modelId="{317F53FC-85D8-41DF-8C3C-E4BC974C7E36}" type="presOf" srcId="{51FE5D38-69CD-4F4C-B3F2-04F298B96E4B}" destId="{350466E4-8517-438A-A7C1-48E927EE6896}" srcOrd="0" destOrd="3" presId="urn:microsoft.com/office/officeart/2005/8/layout/vList5"/>
    <dgm:cxn modelId="{56932341-B181-4E1F-B3F5-12FB3EE766F4}" type="presOf" srcId="{024BF27B-5764-4958-8D32-E13E6A4708FA}" destId="{FBB7C0C7-4CCB-40E7-B917-C6407F1A14FB}" srcOrd="0" destOrd="1" presId="urn:microsoft.com/office/officeart/2005/8/layout/vList5"/>
    <dgm:cxn modelId="{AF071D1E-EB6B-4468-B5EC-0313386D20C9}" srcId="{ACA06780-910E-4CB3-8CEE-F8F6B1253CE5}" destId="{51FE5D38-69CD-4F4C-B3F2-04F298B96E4B}" srcOrd="3" destOrd="0" parTransId="{7AD91849-E056-4F43-85D1-0EA6DB7110B3}" sibTransId="{451C7C30-9CC0-4D26-B19D-FA99FBB6CE82}"/>
    <dgm:cxn modelId="{9B18C881-D5C6-4F11-BE63-51B325F74F9B}" srcId="{ACA06780-910E-4CB3-8CEE-F8F6B1253CE5}" destId="{3FCFCA3A-239A-4409-93A6-2189ED935094}" srcOrd="1" destOrd="0" parTransId="{22DDB15A-EB47-4CDA-B988-3CF9A635B718}" sibTransId="{D43C8EDB-85C4-4B08-B285-FBD09BAE0D43}"/>
    <dgm:cxn modelId="{BF53769E-6173-4029-97DC-EBE2C9117CC6}" srcId="{E5FCB55A-E665-4789-A589-6124252C3F52}" destId="{473AD3B7-BC17-4A32-9850-9224E0B55687}" srcOrd="4" destOrd="0" parTransId="{DFB69229-9F86-4BDB-AFAD-AE3E11780A32}" sibTransId="{9233CCFA-854B-4BCD-A979-1086195B7CD7}"/>
    <dgm:cxn modelId="{7BDBA841-7344-4309-A24F-076EB6BCA255}" type="presOf" srcId="{60A9E11E-44E8-4CB9-8012-5B971A639AEB}" destId="{350466E4-8517-438A-A7C1-48E927EE6896}" srcOrd="0" destOrd="2" presId="urn:microsoft.com/office/officeart/2005/8/layout/vList5"/>
    <dgm:cxn modelId="{D8830FCC-6514-480B-B5AA-9B9E2257853E}" srcId="{ACA06780-910E-4CB3-8CEE-F8F6B1253CE5}" destId="{60A9E11E-44E8-4CB9-8012-5B971A639AEB}" srcOrd="2" destOrd="0" parTransId="{0581D9B0-F19B-477A-A7EB-ED6A33451D4F}" sibTransId="{4E8D8AE0-2421-441C-88D5-03BC0AA61D2A}"/>
    <dgm:cxn modelId="{8915FC2D-5DC2-4005-9912-CF78D0486E3B}" srcId="{E5FCB55A-E665-4789-A589-6124252C3F52}" destId="{ACA06780-910E-4CB3-8CEE-F8F6B1253CE5}" srcOrd="2" destOrd="0" parTransId="{B54DB9CA-A862-4AF1-BC3F-AF91B1D28826}" sibTransId="{70B030F4-0D5D-44DF-9612-108A79834CB7}"/>
    <dgm:cxn modelId="{97A25330-36FE-4103-9587-B32DC9F7DDD4}" srcId="{E5FCB55A-E665-4789-A589-6124252C3F52}" destId="{25845754-FC04-4BE7-A488-69E75A5EBE92}" srcOrd="1" destOrd="0" parTransId="{4CF3ED61-3D20-436A-BE59-EA6B0FC20912}" sibTransId="{6142322B-BDB3-49B5-B461-28772C4B2C64}"/>
    <dgm:cxn modelId="{3AFC1B6A-A440-4A01-B155-96D1D6185C9E}" type="presOf" srcId="{E4099B60-02C3-47DF-A3CD-F5C1C92051B8}" destId="{C8F89C02-17D7-4015-A7C0-457F7515DADA}" srcOrd="0" destOrd="0" presId="urn:microsoft.com/office/officeart/2005/8/layout/vList5"/>
    <dgm:cxn modelId="{A8D17770-D476-464E-A8C9-AF178255960B}" type="presOf" srcId="{E5FCB55A-E665-4789-A589-6124252C3F52}" destId="{7C81AD33-4A34-4E1B-9023-D06B734C393B}" srcOrd="0" destOrd="0" presId="urn:microsoft.com/office/officeart/2005/8/layout/vList5"/>
    <dgm:cxn modelId="{59AB83CA-D5C2-4122-AB64-8C1A48681A73}" type="presOf" srcId="{3FC25B60-BFBE-4239-8E6E-86231258DBE1}" destId="{FBB7C0C7-4CCB-40E7-B917-C6407F1A14FB}" srcOrd="0" destOrd="0" presId="urn:microsoft.com/office/officeart/2005/8/layout/vList5"/>
    <dgm:cxn modelId="{C707FB03-47C3-479F-82A8-70E768E60E9F}" type="presParOf" srcId="{7C81AD33-4A34-4E1B-9023-D06B734C393B}" destId="{AD45B6D4-5C94-415C-929D-50A7BA4989C5}" srcOrd="0" destOrd="0" presId="urn:microsoft.com/office/officeart/2005/8/layout/vList5"/>
    <dgm:cxn modelId="{6B5FF01E-6F12-4D9D-88D1-5158B3F56EE7}" type="presParOf" srcId="{AD45B6D4-5C94-415C-929D-50A7BA4989C5}" destId="{A77FBE06-7D80-4C57-BCFF-7306B76A1BC8}" srcOrd="0" destOrd="0" presId="urn:microsoft.com/office/officeart/2005/8/layout/vList5"/>
    <dgm:cxn modelId="{B34CBB1A-CF12-4344-84A8-AED035CBAD9D}" type="presParOf" srcId="{AD45B6D4-5C94-415C-929D-50A7BA4989C5}" destId="{FBB7C0C7-4CCB-40E7-B917-C6407F1A14FB}" srcOrd="1" destOrd="0" presId="urn:microsoft.com/office/officeart/2005/8/layout/vList5"/>
    <dgm:cxn modelId="{5A2D9232-96C7-4EB2-95C0-0E24FE9009F7}" type="presParOf" srcId="{7C81AD33-4A34-4E1B-9023-D06B734C393B}" destId="{543606A1-17AE-42FD-A69F-66647BBE64A3}" srcOrd="1" destOrd="0" presId="urn:microsoft.com/office/officeart/2005/8/layout/vList5"/>
    <dgm:cxn modelId="{B418FBAE-2E18-4042-858F-3E3AD710A44B}" type="presParOf" srcId="{7C81AD33-4A34-4E1B-9023-D06B734C393B}" destId="{6FBE8FA0-DEB2-48AA-8632-E55005F12161}" srcOrd="2" destOrd="0" presId="urn:microsoft.com/office/officeart/2005/8/layout/vList5"/>
    <dgm:cxn modelId="{393BFA32-018A-4932-8D3D-DE2E35F4DA55}" type="presParOf" srcId="{6FBE8FA0-DEB2-48AA-8632-E55005F12161}" destId="{1CF4D3A0-2006-4B69-8049-DF41803E86D9}" srcOrd="0" destOrd="0" presId="urn:microsoft.com/office/officeart/2005/8/layout/vList5"/>
    <dgm:cxn modelId="{ECA67F43-C867-471A-AC47-A72EC09C4CAC}" type="presParOf" srcId="{6FBE8FA0-DEB2-48AA-8632-E55005F12161}" destId="{AD3B5517-8474-42CB-80C6-C61E3A606179}" srcOrd="1" destOrd="0" presId="urn:microsoft.com/office/officeart/2005/8/layout/vList5"/>
    <dgm:cxn modelId="{889A817A-54D6-4D7E-A4DD-9D116D3B7E53}" type="presParOf" srcId="{7C81AD33-4A34-4E1B-9023-D06B734C393B}" destId="{9A7C8FF9-9D8A-4379-B649-1B2A693AF245}" srcOrd="3" destOrd="0" presId="urn:microsoft.com/office/officeart/2005/8/layout/vList5"/>
    <dgm:cxn modelId="{9E7ADB05-7895-490F-B2ED-B78B5B343DCD}" type="presParOf" srcId="{7C81AD33-4A34-4E1B-9023-D06B734C393B}" destId="{9C045F30-8CA9-4ED0-A00B-E2BC4F49CC93}" srcOrd="4" destOrd="0" presId="urn:microsoft.com/office/officeart/2005/8/layout/vList5"/>
    <dgm:cxn modelId="{F4BC91D6-A28B-4C7B-A229-3A4877A396DB}" type="presParOf" srcId="{9C045F30-8CA9-4ED0-A00B-E2BC4F49CC93}" destId="{7924D97A-54C0-448E-8138-D8E6DB89A7AE}" srcOrd="0" destOrd="0" presId="urn:microsoft.com/office/officeart/2005/8/layout/vList5"/>
    <dgm:cxn modelId="{55644E11-42C7-43BE-B940-23BDA9011D0B}" type="presParOf" srcId="{9C045F30-8CA9-4ED0-A00B-E2BC4F49CC93}" destId="{350466E4-8517-438A-A7C1-48E927EE6896}" srcOrd="1" destOrd="0" presId="urn:microsoft.com/office/officeart/2005/8/layout/vList5"/>
    <dgm:cxn modelId="{C3E51B27-4CB1-452C-98DC-45CFE4BD2F83}" type="presParOf" srcId="{7C81AD33-4A34-4E1B-9023-D06B734C393B}" destId="{3ED7AE2A-BA02-4DDC-99F2-C1E31B4FABC3}" srcOrd="5" destOrd="0" presId="urn:microsoft.com/office/officeart/2005/8/layout/vList5"/>
    <dgm:cxn modelId="{50E9BBBC-A40F-484A-869E-48B6C4D55160}" type="presParOf" srcId="{7C81AD33-4A34-4E1B-9023-D06B734C393B}" destId="{21E531CA-48A8-4593-A90C-CF6107C9344B}" srcOrd="6" destOrd="0" presId="urn:microsoft.com/office/officeart/2005/8/layout/vList5"/>
    <dgm:cxn modelId="{C6A8C943-423F-490F-A1F8-BE0FB2831714}" type="presParOf" srcId="{21E531CA-48A8-4593-A90C-CF6107C9344B}" destId="{C8F89C02-17D7-4015-A7C0-457F7515DADA}" srcOrd="0" destOrd="0" presId="urn:microsoft.com/office/officeart/2005/8/layout/vList5"/>
    <dgm:cxn modelId="{03C84704-A0BD-4B83-A9A3-ABFF1C7489A6}" type="presParOf" srcId="{7C81AD33-4A34-4E1B-9023-D06B734C393B}" destId="{35D9714A-7311-476E-A405-9EFED9D0CFB1}" srcOrd="7" destOrd="0" presId="urn:microsoft.com/office/officeart/2005/8/layout/vList5"/>
    <dgm:cxn modelId="{0D6DD665-4F24-48FA-A708-B0E98EEE68A8}" type="presParOf" srcId="{7C81AD33-4A34-4E1B-9023-D06B734C393B}" destId="{BC78E846-870C-4530-90B3-581B62AC1D24}" srcOrd="8" destOrd="0" presId="urn:microsoft.com/office/officeart/2005/8/layout/vList5"/>
    <dgm:cxn modelId="{50758F62-4040-4251-A73F-19EC2F658D9E}" type="presParOf" srcId="{BC78E846-870C-4530-90B3-581B62AC1D24}" destId="{9CCFA569-10ED-4F3E-9965-57436F36A5C2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3B31A1-9BCC-4E89-9215-84AFA0AC47DE}" type="doc">
      <dgm:prSet loTypeId="urn:microsoft.com/office/officeart/2005/8/layout/hierarchy2" loCatId="hierarchy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AF5F2DD2-57C2-4001-8855-0E6F93F6DED0}">
      <dgm:prSet phldrT="[Text]"/>
      <dgm:spPr/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obyvatelé</a:t>
          </a:r>
          <a:endParaRPr lang="cs-CZ" dirty="0">
            <a:solidFill>
              <a:schemeClr val="bg1"/>
            </a:solidFill>
          </a:endParaRPr>
        </a:p>
      </dgm:t>
    </dgm:pt>
    <dgm:pt modelId="{29904A70-4AF1-43D8-9C00-849F4B327ADA}" type="parTrans" cxnId="{DC712F66-AA8F-4F07-B0D3-31E172CCD4FB}">
      <dgm:prSet/>
      <dgm:spPr/>
      <dgm:t>
        <a:bodyPr/>
        <a:lstStyle/>
        <a:p>
          <a:endParaRPr lang="cs-CZ"/>
        </a:p>
      </dgm:t>
    </dgm:pt>
    <dgm:pt modelId="{FE14EDA0-E1BB-4C1D-B437-F556AFCACD20}" type="sibTrans" cxnId="{DC712F66-AA8F-4F07-B0D3-31E172CCD4FB}">
      <dgm:prSet/>
      <dgm:spPr/>
      <dgm:t>
        <a:bodyPr/>
        <a:lstStyle/>
        <a:p>
          <a:endParaRPr lang="cs-CZ"/>
        </a:p>
      </dgm:t>
    </dgm:pt>
    <dgm:pt modelId="{6DE254F7-42D8-4AB0-8469-A78BA588C33A}">
      <dgm:prSet phldrT="[Text]"/>
      <dgm:spPr/>
      <dgm:t>
        <a:bodyPr/>
        <a:lstStyle/>
        <a:p>
          <a:r>
            <a:rPr lang="cs-CZ" dirty="0" smtClean="0"/>
            <a:t>svobodní občané</a:t>
          </a:r>
          <a:endParaRPr lang="cs-CZ" dirty="0"/>
        </a:p>
      </dgm:t>
    </dgm:pt>
    <dgm:pt modelId="{0C871945-92EF-4209-B70F-98E78D1B2064}" type="parTrans" cxnId="{24F76E17-125B-4B3E-89C5-F3ECB8A247D7}">
      <dgm:prSet/>
      <dgm:spPr/>
      <dgm:t>
        <a:bodyPr/>
        <a:lstStyle/>
        <a:p>
          <a:endParaRPr lang="cs-CZ"/>
        </a:p>
      </dgm:t>
    </dgm:pt>
    <dgm:pt modelId="{6F32AA7F-F676-442E-BADE-EF73E4131940}" type="sibTrans" cxnId="{24F76E17-125B-4B3E-89C5-F3ECB8A247D7}">
      <dgm:prSet/>
      <dgm:spPr/>
      <dgm:t>
        <a:bodyPr/>
        <a:lstStyle/>
        <a:p>
          <a:endParaRPr lang="cs-CZ"/>
        </a:p>
      </dgm:t>
    </dgm:pt>
    <dgm:pt modelId="{0E733CE3-7A0C-4D6B-895D-3AE1E7B90C1F}">
      <dgm:prSet phldrT="[Text]"/>
      <dgm:spPr/>
      <dgm:t>
        <a:bodyPr/>
        <a:lstStyle/>
        <a:p>
          <a:r>
            <a:rPr lang="cs-CZ" dirty="0" smtClean="0"/>
            <a:t>volí úředníky</a:t>
          </a:r>
          <a:endParaRPr lang="cs-CZ" dirty="0"/>
        </a:p>
      </dgm:t>
    </dgm:pt>
    <dgm:pt modelId="{E0673F09-AF84-4AF4-B822-E2E2EB538564}" type="parTrans" cxnId="{E31A3E77-FCF6-4449-BF57-75488F897F45}">
      <dgm:prSet/>
      <dgm:spPr/>
      <dgm:t>
        <a:bodyPr/>
        <a:lstStyle/>
        <a:p>
          <a:endParaRPr lang="cs-CZ"/>
        </a:p>
      </dgm:t>
    </dgm:pt>
    <dgm:pt modelId="{AB5BAD9B-121F-43B2-B9FF-21A105217D73}" type="sibTrans" cxnId="{E31A3E77-FCF6-4449-BF57-75488F897F45}">
      <dgm:prSet/>
      <dgm:spPr/>
      <dgm:t>
        <a:bodyPr/>
        <a:lstStyle/>
        <a:p>
          <a:endParaRPr lang="cs-CZ"/>
        </a:p>
      </dgm:t>
    </dgm:pt>
    <dgm:pt modelId="{21499890-8F86-46AA-ADAF-CC6D3BE62620}">
      <dgm:prSet phldrT="[Text]"/>
      <dgm:spPr/>
      <dgm:t>
        <a:bodyPr/>
        <a:lstStyle/>
        <a:p>
          <a:r>
            <a:rPr lang="cs-CZ" dirty="0" smtClean="0"/>
            <a:t>bojují ve vojsku</a:t>
          </a:r>
          <a:endParaRPr lang="cs-CZ" dirty="0"/>
        </a:p>
      </dgm:t>
    </dgm:pt>
    <dgm:pt modelId="{C2A341AA-3A77-46BE-98C7-94F78C3B6064}" type="parTrans" cxnId="{8C3D78AA-33A3-4F82-ABC4-F4E87CF55C1C}">
      <dgm:prSet/>
      <dgm:spPr/>
      <dgm:t>
        <a:bodyPr/>
        <a:lstStyle/>
        <a:p>
          <a:endParaRPr lang="cs-CZ"/>
        </a:p>
      </dgm:t>
    </dgm:pt>
    <dgm:pt modelId="{6AA1E62F-FCCD-443E-9B6E-40AE82CF737E}" type="sibTrans" cxnId="{8C3D78AA-33A3-4F82-ABC4-F4E87CF55C1C}">
      <dgm:prSet/>
      <dgm:spPr/>
      <dgm:t>
        <a:bodyPr/>
        <a:lstStyle/>
        <a:p>
          <a:endParaRPr lang="cs-CZ"/>
        </a:p>
      </dgm:t>
    </dgm:pt>
    <dgm:pt modelId="{5851D4C1-8BDF-4867-BEDB-48EE515EDD31}">
      <dgm:prSet phldrT="[Text]"/>
      <dgm:spPr/>
      <dgm:t>
        <a:bodyPr/>
        <a:lstStyle/>
        <a:p>
          <a:r>
            <a:rPr lang="cs-CZ" dirty="0" smtClean="0"/>
            <a:t>nesvobodní otroci</a:t>
          </a:r>
          <a:endParaRPr lang="cs-CZ" dirty="0"/>
        </a:p>
      </dgm:t>
    </dgm:pt>
    <dgm:pt modelId="{20AEA163-A255-4381-B871-596CCDD6A7A8}" type="parTrans" cxnId="{EDF457C7-E6F9-4370-A313-01C751347D47}">
      <dgm:prSet/>
      <dgm:spPr/>
      <dgm:t>
        <a:bodyPr/>
        <a:lstStyle/>
        <a:p>
          <a:endParaRPr lang="cs-CZ"/>
        </a:p>
      </dgm:t>
    </dgm:pt>
    <dgm:pt modelId="{7814A14B-2302-46F3-BA8E-EBE95A9EA0EF}" type="sibTrans" cxnId="{EDF457C7-E6F9-4370-A313-01C751347D47}">
      <dgm:prSet/>
      <dgm:spPr/>
      <dgm:t>
        <a:bodyPr/>
        <a:lstStyle/>
        <a:p>
          <a:endParaRPr lang="cs-CZ"/>
        </a:p>
      </dgm:t>
    </dgm:pt>
    <dgm:pt modelId="{3C6350E3-7D87-4CA2-82E1-0474D4D848B2}">
      <dgm:prSet phldrT="[Text]"/>
      <dgm:spPr/>
      <dgm:t>
        <a:bodyPr/>
        <a:lstStyle/>
        <a:p>
          <a:r>
            <a:rPr lang="cs-CZ" dirty="0" smtClean="0"/>
            <a:t>bez lidských práv</a:t>
          </a:r>
          <a:endParaRPr lang="cs-CZ" dirty="0"/>
        </a:p>
      </dgm:t>
    </dgm:pt>
    <dgm:pt modelId="{24965E44-6043-4AFD-9111-337789F7C812}" type="parTrans" cxnId="{D60A48FB-956B-4017-95E5-FB3A46294938}">
      <dgm:prSet/>
      <dgm:spPr/>
      <dgm:t>
        <a:bodyPr/>
        <a:lstStyle/>
        <a:p>
          <a:endParaRPr lang="cs-CZ"/>
        </a:p>
      </dgm:t>
    </dgm:pt>
    <dgm:pt modelId="{8E06DF31-4182-4C16-A902-4D2EB01DBAB5}" type="sibTrans" cxnId="{D60A48FB-956B-4017-95E5-FB3A46294938}">
      <dgm:prSet/>
      <dgm:spPr/>
      <dgm:t>
        <a:bodyPr/>
        <a:lstStyle/>
        <a:p>
          <a:endParaRPr lang="cs-CZ"/>
        </a:p>
      </dgm:t>
    </dgm:pt>
    <dgm:pt modelId="{9E03FD11-8337-4FB6-A398-6F7248354B23}">
      <dgm:prSet/>
      <dgm:spPr/>
      <dgm:t>
        <a:bodyPr/>
        <a:lstStyle/>
        <a:p>
          <a:r>
            <a:rPr lang="cs-CZ" dirty="0" smtClean="0"/>
            <a:t>hlasují o zákonech</a:t>
          </a:r>
          <a:endParaRPr lang="cs-CZ" dirty="0"/>
        </a:p>
      </dgm:t>
    </dgm:pt>
    <dgm:pt modelId="{968235FF-C060-4A62-AB92-BA1393CA58B3}" type="parTrans" cxnId="{82CF3AC0-C4F2-41CC-831F-D4C891BA387E}">
      <dgm:prSet/>
      <dgm:spPr/>
      <dgm:t>
        <a:bodyPr/>
        <a:lstStyle/>
        <a:p>
          <a:endParaRPr lang="cs-CZ"/>
        </a:p>
      </dgm:t>
    </dgm:pt>
    <dgm:pt modelId="{F099DF72-28A5-4E3B-9F3D-45EB40F17952}" type="sibTrans" cxnId="{82CF3AC0-C4F2-41CC-831F-D4C891BA387E}">
      <dgm:prSet/>
      <dgm:spPr/>
      <dgm:t>
        <a:bodyPr/>
        <a:lstStyle/>
        <a:p>
          <a:endParaRPr lang="cs-CZ"/>
        </a:p>
      </dgm:t>
    </dgm:pt>
    <dgm:pt modelId="{A1C392F4-7495-4BE8-A03D-0D67AFD1A812}">
      <dgm:prSet/>
      <dgm:spPr/>
      <dgm:t>
        <a:bodyPr/>
        <a:lstStyle/>
        <a:p>
          <a:r>
            <a:rPr lang="cs-CZ" dirty="0" smtClean="0"/>
            <a:t>majetek svých pánů</a:t>
          </a:r>
          <a:endParaRPr lang="cs-CZ" dirty="0"/>
        </a:p>
      </dgm:t>
    </dgm:pt>
    <dgm:pt modelId="{60CEB8C5-C499-46E2-BB21-1B8B44B0BC52}" type="parTrans" cxnId="{7E3B9550-7625-4F55-9F9B-C7A71793F2AF}">
      <dgm:prSet/>
      <dgm:spPr/>
      <dgm:t>
        <a:bodyPr/>
        <a:lstStyle/>
        <a:p>
          <a:endParaRPr lang="cs-CZ"/>
        </a:p>
      </dgm:t>
    </dgm:pt>
    <dgm:pt modelId="{EC861E97-20D0-490F-B337-A23A406C4295}" type="sibTrans" cxnId="{7E3B9550-7625-4F55-9F9B-C7A71793F2AF}">
      <dgm:prSet/>
      <dgm:spPr/>
      <dgm:t>
        <a:bodyPr/>
        <a:lstStyle/>
        <a:p>
          <a:endParaRPr lang="cs-CZ"/>
        </a:p>
      </dgm:t>
    </dgm:pt>
    <dgm:pt modelId="{62E1CE03-62BF-4C75-83DB-94B487BAAC41}">
      <dgm:prSet/>
      <dgm:spPr/>
      <dgm:t>
        <a:bodyPr/>
        <a:lstStyle/>
        <a:p>
          <a:r>
            <a:rPr lang="cs-CZ" dirty="0" smtClean="0"/>
            <a:t>těžká bezplatná práce</a:t>
          </a:r>
          <a:endParaRPr lang="cs-CZ" dirty="0"/>
        </a:p>
      </dgm:t>
    </dgm:pt>
    <dgm:pt modelId="{AC21EAAA-DD5A-4BFC-A95D-E907E9BF8E05}" type="parTrans" cxnId="{EA194274-5C0C-4BB4-9853-A0E37705BB12}">
      <dgm:prSet/>
      <dgm:spPr/>
      <dgm:t>
        <a:bodyPr/>
        <a:lstStyle/>
        <a:p>
          <a:endParaRPr lang="cs-CZ"/>
        </a:p>
      </dgm:t>
    </dgm:pt>
    <dgm:pt modelId="{B57F30B9-2E84-4A95-A0D3-A3B2F2BDD10B}" type="sibTrans" cxnId="{EA194274-5C0C-4BB4-9853-A0E37705BB12}">
      <dgm:prSet/>
      <dgm:spPr/>
      <dgm:t>
        <a:bodyPr/>
        <a:lstStyle/>
        <a:p>
          <a:endParaRPr lang="cs-CZ"/>
        </a:p>
      </dgm:t>
    </dgm:pt>
    <dgm:pt modelId="{BBB99372-BD5B-436E-8B80-2C9DE331BBF5}" type="pres">
      <dgm:prSet presAssocID="{E93B31A1-9BCC-4E89-9215-84AFA0AC47D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D566C11-C8F7-4362-93C6-70ACA81660BD}" type="pres">
      <dgm:prSet presAssocID="{AF5F2DD2-57C2-4001-8855-0E6F93F6DED0}" presName="root1" presStyleCnt="0"/>
      <dgm:spPr/>
    </dgm:pt>
    <dgm:pt modelId="{CBF6AA81-B150-4024-9834-5A8644C3FE4C}" type="pres">
      <dgm:prSet presAssocID="{AF5F2DD2-57C2-4001-8855-0E6F93F6DED0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7B48387-8383-4188-8D02-05CC549637F5}" type="pres">
      <dgm:prSet presAssocID="{AF5F2DD2-57C2-4001-8855-0E6F93F6DED0}" presName="level2hierChild" presStyleCnt="0"/>
      <dgm:spPr/>
    </dgm:pt>
    <dgm:pt modelId="{35663226-E8AA-4D62-91E3-FF343784AD05}" type="pres">
      <dgm:prSet presAssocID="{0C871945-92EF-4209-B70F-98E78D1B2064}" presName="conn2-1" presStyleLbl="parChTrans1D2" presStyleIdx="0" presStyleCnt="2"/>
      <dgm:spPr/>
      <dgm:t>
        <a:bodyPr/>
        <a:lstStyle/>
        <a:p>
          <a:endParaRPr lang="cs-CZ"/>
        </a:p>
      </dgm:t>
    </dgm:pt>
    <dgm:pt modelId="{CB9218BE-8BDC-459A-ABFC-089D923C647D}" type="pres">
      <dgm:prSet presAssocID="{0C871945-92EF-4209-B70F-98E78D1B2064}" presName="connTx" presStyleLbl="parChTrans1D2" presStyleIdx="0" presStyleCnt="2"/>
      <dgm:spPr/>
      <dgm:t>
        <a:bodyPr/>
        <a:lstStyle/>
        <a:p>
          <a:endParaRPr lang="cs-CZ"/>
        </a:p>
      </dgm:t>
    </dgm:pt>
    <dgm:pt modelId="{3DF24459-1F1B-465D-BB91-033CB44A82BC}" type="pres">
      <dgm:prSet presAssocID="{6DE254F7-42D8-4AB0-8469-A78BA588C33A}" presName="root2" presStyleCnt="0"/>
      <dgm:spPr/>
    </dgm:pt>
    <dgm:pt modelId="{67BB0423-DD8C-4C73-993F-2F24C97731D9}" type="pres">
      <dgm:prSet presAssocID="{6DE254F7-42D8-4AB0-8469-A78BA588C33A}" presName="LevelTwoTextNode" presStyleLbl="node2" presStyleIdx="0" presStyleCnt="2" custScaleX="10731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DB8A45E-B0C9-4875-BA22-9A5AE4D42CF5}" type="pres">
      <dgm:prSet presAssocID="{6DE254F7-42D8-4AB0-8469-A78BA588C33A}" presName="level3hierChild" presStyleCnt="0"/>
      <dgm:spPr/>
    </dgm:pt>
    <dgm:pt modelId="{A0D18C1E-C35A-4852-8506-7A405C731BB9}" type="pres">
      <dgm:prSet presAssocID="{E0673F09-AF84-4AF4-B822-E2E2EB538564}" presName="conn2-1" presStyleLbl="parChTrans1D3" presStyleIdx="0" presStyleCnt="6"/>
      <dgm:spPr/>
      <dgm:t>
        <a:bodyPr/>
        <a:lstStyle/>
        <a:p>
          <a:endParaRPr lang="cs-CZ"/>
        </a:p>
      </dgm:t>
    </dgm:pt>
    <dgm:pt modelId="{605286C9-759C-40FC-AAD0-B4B4B28D1C8B}" type="pres">
      <dgm:prSet presAssocID="{E0673F09-AF84-4AF4-B822-E2E2EB538564}" presName="connTx" presStyleLbl="parChTrans1D3" presStyleIdx="0" presStyleCnt="6"/>
      <dgm:spPr/>
      <dgm:t>
        <a:bodyPr/>
        <a:lstStyle/>
        <a:p>
          <a:endParaRPr lang="cs-CZ"/>
        </a:p>
      </dgm:t>
    </dgm:pt>
    <dgm:pt modelId="{09CFA586-A546-41B2-97BD-6169A09EB5DA}" type="pres">
      <dgm:prSet presAssocID="{0E733CE3-7A0C-4D6B-895D-3AE1E7B90C1F}" presName="root2" presStyleCnt="0"/>
      <dgm:spPr/>
    </dgm:pt>
    <dgm:pt modelId="{F9483B75-434F-4AAC-B1EA-EF3CDE3FBC5C}" type="pres">
      <dgm:prSet presAssocID="{0E733CE3-7A0C-4D6B-895D-3AE1E7B90C1F}" presName="LevelTwoTextNode" presStyleLbl="node3" presStyleIdx="0" presStyleCnt="6" custScaleX="13160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3EE1BFB-C56C-4E7B-9B39-0BC5567CB9D3}" type="pres">
      <dgm:prSet presAssocID="{0E733CE3-7A0C-4D6B-895D-3AE1E7B90C1F}" presName="level3hierChild" presStyleCnt="0"/>
      <dgm:spPr/>
    </dgm:pt>
    <dgm:pt modelId="{B2DFFB08-BE2C-4D69-A35A-F317442AA7EA}" type="pres">
      <dgm:prSet presAssocID="{968235FF-C060-4A62-AB92-BA1393CA58B3}" presName="conn2-1" presStyleLbl="parChTrans1D3" presStyleIdx="1" presStyleCnt="6"/>
      <dgm:spPr/>
      <dgm:t>
        <a:bodyPr/>
        <a:lstStyle/>
        <a:p>
          <a:endParaRPr lang="cs-CZ"/>
        </a:p>
      </dgm:t>
    </dgm:pt>
    <dgm:pt modelId="{D2DD83CF-8AF6-4094-9859-C3A515B7F03C}" type="pres">
      <dgm:prSet presAssocID="{968235FF-C060-4A62-AB92-BA1393CA58B3}" presName="connTx" presStyleLbl="parChTrans1D3" presStyleIdx="1" presStyleCnt="6"/>
      <dgm:spPr/>
      <dgm:t>
        <a:bodyPr/>
        <a:lstStyle/>
        <a:p>
          <a:endParaRPr lang="cs-CZ"/>
        </a:p>
      </dgm:t>
    </dgm:pt>
    <dgm:pt modelId="{5ED38935-B879-4D75-A861-1399B5B78864}" type="pres">
      <dgm:prSet presAssocID="{9E03FD11-8337-4FB6-A398-6F7248354B23}" presName="root2" presStyleCnt="0"/>
      <dgm:spPr/>
    </dgm:pt>
    <dgm:pt modelId="{AFBE754D-23F0-46C4-A040-92404D40BBB0}" type="pres">
      <dgm:prSet presAssocID="{9E03FD11-8337-4FB6-A398-6F7248354B23}" presName="LevelTwoTextNode" presStyleLbl="node3" presStyleIdx="1" presStyleCnt="6" custScaleX="13160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85E500F-C9EF-41E6-948A-D6FA122E42AC}" type="pres">
      <dgm:prSet presAssocID="{9E03FD11-8337-4FB6-A398-6F7248354B23}" presName="level3hierChild" presStyleCnt="0"/>
      <dgm:spPr/>
    </dgm:pt>
    <dgm:pt modelId="{B1908C7E-38A5-4729-998A-CC3934F70E5D}" type="pres">
      <dgm:prSet presAssocID="{C2A341AA-3A77-46BE-98C7-94F78C3B6064}" presName="conn2-1" presStyleLbl="parChTrans1D3" presStyleIdx="2" presStyleCnt="6"/>
      <dgm:spPr/>
      <dgm:t>
        <a:bodyPr/>
        <a:lstStyle/>
        <a:p>
          <a:endParaRPr lang="cs-CZ"/>
        </a:p>
      </dgm:t>
    </dgm:pt>
    <dgm:pt modelId="{C45A732E-C548-42BA-8BA8-4F10598D7099}" type="pres">
      <dgm:prSet presAssocID="{C2A341AA-3A77-46BE-98C7-94F78C3B6064}" presName="connTx" presStyleLbl="parChTrans1D3" presStyleIdx="2" presStyleCnt="6"/>
      <dgm:spPr/>
      <dgm:t>
        <a:bodyPr/>
        <a:lstStyle/>
        <a:p>
          <a:endParaRPr lang="cs-CZ"/>
        </a:p>
      </dgm:t>
    </dgm:pt>
    <dgm:pt modelId="{BA347B8B-9672-4D25-B915-14011AB2A6A1}" type="pres">
      <dgm:prSet presAssocID="{21499890-8F86-46AA-ADAF-CC6D3BE62620}" presName="root2" presStyleCnt="0"/>
      <dgm:spPr/>
    </dgm:pt>
    <dgm:pt modelId="{53E666E3-1ABA-4AE2-B81A-5EB4BAD00F2C}" type="pres">
      <dgm:prSet presAssocID="{21499890-8F86-46AA-ADAF-CC6D3BE62620}" presName="LevelTwoTextNode" presStyleLbl="node3" presStyleIdx="2" presStyleCnt="6" custScaleX="13297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D81043B-C357-45F5-8E1D-80E8CC3A2E5B}" type="pres">
      <dgm:prSet presAssocID="{21499890-8F86-46AA-ADAF-CC6D3BE62620}" presName="level3hierChild" presStyleCnt="0"/>
      <dgm:spPr/>
    </dgm:pt>
    <dgm:pt modelId="{33858691-525E-48F0-9041-07735190D88C}" type="pres">
      <dgm:prSet presAssocID="{20AEA163-A255-4381-B871-596CCDD6A7A8}" presName="conn2-1" presStyleLbl="parChTrans1D2" presStyleIdx="1" presStyleCnt="2"/>
      <dgm:spPr/>
      <dgm:t>
        <a:bodyPr/>
        <a:lstStyle/>
        <a:p>
          <a:endParaRPr lang="cs-CZ"/>
        </a:p>
      </dgm:t>
    </dgm:pt>
    <dgm:pt modelId="{24ABF777-E871-4AB7-9CF3-8DD4FCE7AA14}" type="pres">
      <dgm:prSet presAssocID="{20AEA163-A255-4381-B871-596CCDD6A7A8}" presName="connTx" presStyleLbl="parChTrans1D2" presStyleIdx="1" presStyleCnt="2"/>
      <dgm:spPr/>
      <dgm:t>
        <a:bodyPr/>
        <a:lstStyle/>
        <a:p>
          <a:endParaRPr lang="cs-CZ"/>
        </a:p>
      </dgm:t>
    </dgm:pt>
    <dgm:pt modelId="{EEAA3586-DC6A-4CEB-911E-3803FEFAC0EE}" type="pres">
      <dgm:prSet presAssocID="{5851D4C1-8BDF-4867-BEDB-48EE515EDD31}" presName="root2" presStyleCnt="0"/>
      <dgm:spPr/>
    </dgm:pt>
    <dgm:pt modelId="{1A98527C-BEA9-4D5D-9C5F-C649EA2156AA}" type="pres">
      <dgm:prSet presAssocID="{5851D4C1-8BDF-4867-BEDB-48EE515EDD31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D6D9484-1616-4D4B-976C-7826DE1C2722}" type="pres">
      <dgm:prSet presAssocID="{5851D4C1-8BDF-4867-BEDB-48EE515EDD31}" presName="level3hierChild" presStyleCnt="0"/>
      <dgm:spPr/>
    </dgm:pt>
    <dgm:pt modelId="{B792A13E-758C-4B3E-B06F-28BA624701BC}" type="pres">
      <dgm:prSet presAssocID="{24965E44-6043-4AFD-9111-337789F7C812}" presName="conn2-1" presStyleLbl="parChTrans1D3" presStyleIdx="3" presStyleCnt="6"/>
      <dgm:spPr/>
      <dgm:t>
        <a:bodyPr/>
        <a:lstStyle/>
        <a:p>
          <a:endParaRPr lang="cs-CZ"/>
        </a:p>
      </dgm:t>
    </dgm:pt>
    <dgm:pt modelId="{B7AAD6D2-1225-4145-B3C2-768B018F7584}" type="pres">
      <dgm:prSet presAssocID="{24965E44-6043-4AFD-9111-337789F7C812}" presName="connTx" presStyleLbl="parChTrans1D3" presStyleIdx="3" presStyleCnt="6"/>
      <dgm:spPr/>
      <dgm:t>
        <a:bodyPr/>
        <a:lstStyle/>
        <a:p>
          <a:endParaRPr lang="cs-CZ"/>
        </a:p>
      </dgm:t>
    </dgm:pt>
    <dgm:pt modelId="{6E0439D4-8AB1-4873-84FF-97B06A05AC5B}" type="pres">
      <dgm:prSet presAssocID="{3C6350E3-7D87-4CA2-82E1-0474D4D848B2}" presName="root2" presStyleCnt="0"/>
      <dgm:spPr/>
    </dgm:pt>
    <dgm:pt modelId="{A0959B12-4A1B-4F9B-A6EA-5C7502060F70}" type="pres">
      <dgm:prSet presAssocID="{3C6350E3-7D87-4CA2-82E1-0474D4D848B2}" presName="LevelTwoTextNode" presStyleLbl="node3" presStyleIdx="3" presStyleCnt="6" custScaleX="17959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1E23EA7-4FC4-4E8B-BF95-AD8B7B869959}" type="pres">
      <dgm:prSet presAssocID="{3C6350E3-7D87-4CA2-82E1-0474D4D848B2}" presName="level3hierChild" presStyleCnt="0"/>
      <dgm:spPr/>
    </dgm:pt>
    <dgm:pt modelId="{CB7F1788-0264-4D6A-A3F7-8A6D0D45D93E}" type="pres">
      <dgm:prSet presAssocID="{60CEB8C5-C499-46E2-BB21-1B8B44B0BC52}" presName="conn2-1" presStyleLbl="parChTrans1D3" presStyleIdx="4" presStyleCnt="6"/>
      <dgm:spPr/>
      <dgm:t>
        <a:bodyPr/>
        <a:lstStyle/>
        <a:p>
          <a:endParaRPr lang="cs-CZ"/>
        </a:p>
      </dgm:t>
    </dgm:pt>
    <dgm:pt modelId="{C31DE2EE-34CF-4DE6-A628-E5F9C0E48ED7}" type="pres">
      <dgm:prSet presAssocID="{60CEB8C5-C499-46E2-BB21-1B8B44B0BC52}" presName="connTx" presStyleLbl="parChTrans1D3" presStyleIdx="4" presStyleCnt="6"/>
      <dgm:spPr/>
      <dgm:t>
        <a:bodyPr/>
        <a:lstStyle/>
        <a:p>
          <a:endParaRPr lang="cs-CZ"/>
        </a:p>
      </dgm:t>
    </dgm:pt>
    <dgm:pt modelId="{E8EB78FF-9B34-4633-95E3-224A3982B5B8}" type="pres">
      <dgm:prSet presAssocID="{A1C392F4-7495-4BE8-A03D-0D67AFD1A812}" presName="root2" presStyleCnt="0"/>
      <dgm:spPr/>
    </dgm:pt>
    <dgm:pt modelId="{0D268EA8-A8FF-4FE6-864E-18C1ACA6DC75}" type="pres">
      <dgm:prSet presAssocID="{A1C392F4-7495-4BE8-A03D-0D67AFD1A812}" presName="LevelTwoTextNode" presStyleLbl="node3" presStyleIdx="4" presStyleCnt="6" custScaleX="17959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14FF65E-C1E1-4778-8700-B8D04DC767B0}" type="pres">
      <dgm:prSet presAssocID="{A1C392F4-7495-4BE8-A03D-0D67AFD1A812}" presName="level3hierChild" presStyleCnt="0"/>
      <dgm:spPr/>
    </dgm:pt>
    <dgm:pt modelId="{072044A1-BE94-4643-96F9-7261D986066C}" type="pres">
      <dgm:prSet presAssocID="{AC21EAAA-DD5A-4BFC-A95D-E907E9BF8E05}" presName="conn2-1" presStyleLbl="parChTrans1D3" presStyleIdx="5" presStyleCnt="6"/>
      <dgm:spPr/>
      <dgm:t>
        <a:bodyPr/>
        <a:lstStyle/>
        <a:p>
          <a:endParaRPr lang="cs-CZ"/>
        </a:p>
      </dgm:t>
    </dgm:pt>
    <dgm:pt modelId="{45B0B467-E638-4A26-8002-4DBA88E6CB72}" type="pres">
      <dgm:prSet presAssocID="{AC21EAAA-DD5A-4BFC-A95D-E907E9BF8E05}" presName="connTx" presStyleLbl="parChTrans1D3" presStyleIdx="5" presStyleCnt="6"/>
      <dgm:spPr/>
      <dgm:t>
        <a:bodyPr/>
        <a:lstStyle/>
        <a:p>
          <a:endParaRPr lang="cs-CZ"/>
        </a:p>
      </dgm:t>
    </dgm:pt>
    <dgm:pt modelId="{24ACBBB8-0E68-4C9B-92A0-0AEB2B693E40}" type="pres">
      <dgm:prSet presAssocID="{62E1CE03-62BF-4C75-83DB-94B487BAAC41}" presName="root2" presStyleCnt="0"/>
      <dgm:spPr/>
    </dgm:pt>
    <dgm:pt modelId="{EA6E6B62-DC83-4BE6-BBFB-B21A52E40EC6}" type="pres">
      <dgm:prSet presAssocID="{62E1CE03-62BF-4C75-83DB-94B487BAAC41}" presName="LevelTwoTextNode" presStyleLbl="node3" presStyleIdx="5" presStyleCnt="6" custScaleX="17959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61684E0-91A9-4E2C-881C-4402E579EFA8}" type="pres">
      <dgm:prSet presAssocID="{62E1CE03-62BF-4C75-83DB-94B487BAAC41}" presName="level3hierChild" presStyleCnt="0"/>
      <dgm:spPr/>
    </dgm:pt>
  </dgm:ptLst>
  <dgm:cxnLst>
    <dgm:cxn modelId="{E31A3E77-FCF6-4449-BF57-75488F897F45}" srcId="{6DE254F7-42D8-4AB0-8469-A78BA588C33A}" destId="{0E733CE3-7A0C-4D6B-895D-3AE1E7B90C1F}" srcOrd="0" destOrd="0" parTransId="{E0673F09-AF84-4AF4-B822-E2E2EB538564}" sibTransId="{AB5BAD9B-121F-43B2-B9FF-21A105217D73}"/>
    <dgm:cxn modelId="{15720BAC-9236-4C73-9064-F2C450983B01}" type="presOf" srcId="{6DE254F7-42D8-4AB0-8469-A78BA588C33A}" destId="{67BB0423-DD8C-4C73-993F-2F24C97731D9}" srcOrd="0" destOrd="0" presId="urn:microsoft.com/office/officeart/2005/8/layout/hierarchy2"/>
    <dgm:cxn modelId="{24F76E17-125B-4B3E-89C5-F3ECB8A247D7}" srcId="{AF5F2DD2-57C2-4001-8855-0E6F93F6DED0}" destId="{6DE254F7-42D8-4AB0-8469-A78BA588C33A}" srcOrd="0" destOrd="0" parTransId="{0C871945-92EF-4209-B70F-98E78D1B2064}" sibTransId="{6F32AA7F-F676-442E-BADE-EF73E4131940}"/>
    <dgm:cxn modelId="{EA194274-5C0C-4BB4-9853-A0E37705BB12}" srcId="{5851D4C1-8BDF-4867-BEDB-48EE515EDD31}" destId="{62E1CE03-62BF-4C75-83DB-94B487BAAC41}" srcOrd="2" destOrd="0" parTransId="{AC21EAAA-DD5A-4BFC-A95D-E907E9BF8E05}" sibTransId="{B57F30B9-2E84-4A95-A0D3-A3B2F2BDD10B}"/>
    <dgm:cxn modelId="{7E3B9550-7625-4F55-9F9B-C7A71793F2AF}" srcId="{5851D4C1-8BDF-4867-BEDB-48EE515EDD31}" destId="{A1C392F4-7495-4BE8-A03D-0D67AFD1A812}" srcOrd="1" destOrd="0" parTransId="{60CEB8C5-C499-46E2-BB21-1B8B44B0BC52}" sibTransId="{EC861E97-20D0-490F-B337-A23A406C4295}"/>
    <dgm:cxn modelId="{8B8826FC-9E8D-498C-A588-D1EA6A05F300}" type="presOf" srcId="{24965E44-6043-4AFD-9111-337789F7C812}" destId="{B792A13E-758C-4B3E-B06F-28BA624701BC}" srcOrd="0" destOrd="0" presId="urn:microsoft.com/office/officeart/2005/8/layout/hierarchy2"/>
    <dgm:cxn modelId="{89DE3650-806D-465C-B6FF-4EE6D04EAB06}" type="presOf" srcId="{AC21EAAA-DD5A-4BFC-A95D-E907E9BF8E05}" destId="{072044A1-BE94-4643-96F9-7261D986066C}" srcOrd="0" destOrd="0" presId="urn:microsoft.com/office/officeart/2005/8/layout/hierarchy2"/>
    <dgm:cxn modelId="{6654BD4C-C6CE-44CB-AB8B-24F979F3800E}" type="presOf" srcId="{0C871945-92EF-4209-B70F-98E78D1B2064}" destId="{CB9218BE-8BDC-459A-ABFC-089D923C647D}" srcOrd="1" destOrd="0" presId="urn:microsoft.com/office/officeart/2005/8/layout/hierarchy2"/>
    <dgm:cxn modelId="{13EC982F-A57C-4761-8026-660DE4F6275F}" type="presOf" srcId="{24965E44-6043-4AFD-9111-337789F7C812}" destId="{B7AAD6D2-1225-4145-B3C2-768B018F7584}" srcOrd="1" destOrd="0" presId="urn:microsoft.com/office/officeart/2005/8/layout/hierarchy2"/>
    <dgm:cxn modelId="{FA2C7F97-F7DA-4342-9314-6563C2311906}" type="presOf" srcId="{0E733CE3-7A0C-4D6B-895D-3AE1E7B90C1F}" destId="{F9483B75-434F-4AAC-B1EA-EF3CDE3FBC5C}" srcOrd="0" destOrd="0" presId="urn:microsoft.com/office/officeart/2005/8/layout/hierarchy2"/>
    <dgm:cxn modelId="{E8A6469C-44FE-4A05-9C9C-538526199CA4}" type="presOf" srcId="{20AEA163-A255-4381-B871-596CCDD6A7A8}" destId="{33858691-525E-48F0-9041-07735190D88C}" srcOrd="0" destOrd="0" presId="urn:microsoft.com/office/officeart/2005/8/layout/hierarchy2"/>
    <dgm:cxn modelId="{82CF3AC0-C4F2-41CC-831F-D4C891BA387E}" srcId="{6DE254F7-42D8-4AB0-8469-A78BA588C33A}" destId="{9E03FD11-8337-4FB6-A398-6F7248354B23}" srcOrd="1" destOrd="0" parTransId="{968235FF-C060-4A62-AB92-BA1393CA58B3}" sibTransId="{F099DF72-28A5-4E3B-9F3D-45EB40F17952}"/>
    <dgm:cxn modelId="{D60A48FB-956B-4017-95E5-FB3A46294938}" srcId="{5851D4C1-8BDF-4867-BEDB-48EE515EDD31}" destId="{3C6350E3-7D87-4CA2-82E1-0474D4D848B2}" srcOrd="0" destOrd="0" parTransId="{24965E44-6043-4AFD-9111-337789F7C812}" sibTransId="{8E06DF31-4182-4C16-A902-4D2EB01DBAB5}"/>
    <dgm:cxn modelId="{F500C96C-2436-4EBF-84F5-4F455E7868EC}" type="presOf" srcId="{21499890-8F86-46AA-ADAF-CC6D3BE62620}" destId="{53E666E3-1ABA-4AE2-B81A-5EB4BAD00F2C}" srcOrd="0" destOrd="0" presId="urn:microsoft.com/office/officeart/2005/8/layout/hierarchy2"/>
    <dgm:cxn modelId="{83C03703-2496-48A2-9D38-6F7A93544323}" type="presOf" srcId="{5851D4C1-8BDF-4867-BEDB-48EE515EDD31}" destId="{1A98527C-BEA9-4D5D-9C5F-C649EA2156AA}" srcOrd="0" destOrd="0" presId="urn:microsoft.com/office/officeart/2005/8/layout/hierarchy2"/>
    <dgm:cxn modelId="{EDF457C7-E6F9-4370-A313-01C751347D47}" srcId="{AF5F2DD2-57C2-4001-8855-0E6F93F6DED0}" destId="{5851D4C1-8BDF-4867-BEDB-48EE515EDD31}" srcOrd="1" destOrd="0" parTransId="{20AEA163-A255-4381-B871-596CCDD6A7A8}" sibTransId="{7814A14B-2302-46F3-BA8E-EBE95A9EA0EF}"/>
    <dgm:cxn modelId="{E3D9B9CE-CE53-4B67-84DB-4E94D26DDB03}" type="presOf" srcId="{3C6350E3-7D87-4CA2-82E1-0474D4D848B2}" destId="{A0959B12-4A1B-4F9B-A6EA-5C7502060F70}" srcOrd="0" destOrd="0" presId="urn:microsoft.com/office/officeart/2005/8/layout/hierarchy2"/>
    <dgm:cxn modelId="{9D0C69B1-ECAB-4A7B-BF51-957295813A5C}" type="presOf" srcId="{E0673F09-AF84-4AF4-B822-E2E2EB538564}" destId="{A0D18C1E-C35A-4852-8506-7A405C731BB9}" srcOrd="0" destOrd="0" presId="urn:microsoft.com/office/officeart/2005/8/layout/hierarchy2"/>
    <dgm:cxn modelId="{71F22319-B2D7-46FA-B53E-87B46AB2B3EF}" type="presOf" srcId="{E93B31A1-9BCC-4E89-9215-84AFA0AC47DE}" destId="{BBB99372-BD5B-436E-8B80-2C9DE331BBF5}" srcOrd="0" destOrd="0" presId="urn:microsoft.com/office/officeart/2005/8/layout/hierarchy2"/>
    <dgm:cxn modelId="{337DCDA7-1153-4053-BACF-10F9047010D0}" type="presOf" srcId="{A1C392F4-7495-4BE8-A03D-0D67AFD1A812}" destId="{0D268EA8-A8FF-4FE6-864E-18C1ACA6DC75}" srcOrd="0" destOrd="0" presId="urn:microsoft.com/office/officeart/2005/8/layout/hierarchy2"/>
    <dgm:cxn modelId="{362EFCBD-F5CA-4DF3-B43D-BE465EA26B8F}" type="presOf" srcId="{AC21EAAA-DD5A-4BFC-A95D-E907E9BF8E05}" destId="{45B0B467-E638-4A26-8002-4DBA88E6CB72}" srcOrd="1" destOrd="0" presId="urn:microsoft.com/office/officeart/2005/8/layout/hierarchy2"/>
    <dgm:cxn modelId="{C951BC48-DCDA-47A4-AA04-0E3929BB1C4B}" type="presOf" srcId="{60CEB8C5-C499-46E2-BB21-1B8B44B0BC52}" destId="{C31DE2EE-34CF-4DE6-A628-E5F9C0E48ED7}" srcOrd="1" destOrd="0" presId="urn:microsoft.com/office/officeart/2005/8/layout/hierarchy2"/>
    <dgm:cxn modelId="{26D515EE-AB77-4910-9ADC-E91916D234EC}" type="presOf" srcId="{0C871945-92EF-4209-B70F-98E78D1B2064}" destId="{35663226-E8AA-4D62-91E3-FF343784AD05}" srcOrd="0" destOrd="0" presId="urn:microsoft.com/office/officeart/2005/8/layout/hierarchy2"/>
    <dgm:cxn modelId="{26E3DA86-7480-43B4-82D3-2DF80AB2FBF5}" type="presOf" srcId="{20AEA163-A255-4381-B871-596CCDD6A7A8}" destId="{24ABF777-E871-4AB7-9CF3-8DD4FCE7AA14}" srcOrd="1" destOrd="0" presId="urn:microsoft.com/office/officeart/2005/8/layout/hierarchy2"/>
    <dgm:cxn modelId="{D5A45B0C-CD06-4DC6-8CF4-466552766B21}" type="presOf" srcId="{AF5F2DD2-57C2-4001-8855-0E6F93F6DED0}" destId="{CBF6AA81-B150-4024-9834-5A8644C3FE4C}" srcOrd="0" destOrd="0" presId="urn:microsoft.com/office/officeart/2005/8/layout/hierarchy2"/>
    <dgm:cxn modelId="{D008F1F2-1E0E-48B3-B997-DB4D7E5066A6}" type="presOf" srcId="{60CEB8C5-C499-46E2-BB21-1B8B44B0BC52}" destId="{CB7F1788-0264-4D6A-A3F7-8A6D0D45D93E}" srcOrd="0" destOrd="0" presId="urn:microsoft.com/office/officeart/2005/8/layout/hierarchy2"/>
    <dgm:cxn modelId="{220A1F7F-9C59-402A-950E-057D33D9D76C}" type="presOf" srcId="{62E1CE03-62BF-4C75-83DB-94B487BAAC41}" destId="{EA6E6B62-DC83-4BE6-BBFB-B21A52E40EC6}" srcOrd="0" destOrd="0" presId="urn:microsoft.com/office/officeart/2005/8/layout/hierarchy2"/>
    <dgm:cxn modelId="{B663336E-6B1C-4450-8C77-BD0C9DE9B9EF}" type="presOf" srcId="{968235FF-C060-4A62-AB92-BA1393CA58B3}" destId="{D2DD83CF-8AF6-4094-9859-C3A515B7F03C}" srcOrd="1" destOrd="0" presId="urn:microsoft.com/office/officeart/2005/8/layout/hierarchy2"/>
    <dgm:cxn modelId="{4149C51D-F444-41C1-988A-C0C00C3B16C1}" type="presOf" srcId="{C2A341AA-3A77-46BE-98C7-94F78C3B6064}" destId="{C45A732E-C548-42BA-8BA8-4F10598D7099}" srcOrd="1" destOrd="0" presId="urn:microsoft.com/office/officeart/2005/8/layout/hierarchy2"/>
    <dgm:cxn modelId="{B223B2CF-34C6-4CEC-9057-0E4271C2DB1C}" type="presOf" srcId="{E0673F09-AF84-4AF4-B822-E2E2EB538564}" destId="{605286C9-759C-40FC-AAD0-B4B4B28D1C8B}" srcOrd="1" destOrd="0" presId="urn:microsoft.com/office/officeart/2005/8/layout/hierarchy2"/>
    <dgm:cxn modelId="{7D6F1D40-8A3C-4249-AF3F-CDF2046E1EED}" type="presOf" srcId="{9E03FD11-8337-4FB6-A398-6F7248354B23}" destId="{AFBE754D-23F0-46C4-A040-92404D40BBB0}" srcOrd="0" destOrd="0" presId="urn:microsoft.com/office/officeart/2005/8/layout/hierarchy2"/>
    <dgm:cxn modelId="{E6C6DF12-9155-442E-B978-A291270650B7}" type="presOf" srcId="{C2A341AA-3A77-46BE-98C7-94F78C3B6064}" destId="{B1908C7E-38A5-4729-998A-CC3934F70E5D}" srcOrd="0" destOrd="0" presId="urn:microsoft.com/office/officeart/2005/8/layout/hierarchy2"/>
    <dgm:cxn modelId="{8C3D78AA-33A3-4F82-ABC4-F4E87CF55C1C}" srcId="{6DE254F7-42D8-4AB0-8469-A78BA588C33A}" destId="{21499890-8F86-46AA-ADAF-CC6D3BE62620}" srcOrd="2" destOrd="0" parTransId="{C2A341AA-3A77-46BE-98C7-94F78C3B6064}" sibTransId="{6AA1E62F-FCCD-443E-9B6E-40AE82CF737E}"/>
    <dgm:cxn modelId="{C181D9C4-BC0D-4D00-8C99-70B76C2883DE}" type="presOf" srcId="{968235FF-C060-4A62-AB92-BA1393CA58B3}" destId="{B2DFFB08-BE2C-4D69-A35A-F317442AA7EA}" srcOrd="0" destOrd="0" presId="urn:microsoft.com/office/officeart/2005/8/layout/hierarchy2"/>
    <dgm:cxn modelId="{DC712F66-AA8F-4F07-B0D3-31E172CCD4FB}" srcId="{E93B31A1-9BCC-4E89-9215-84AFA0AC47DE}" destId="{AF5F2DD2-57C2-4001-8855-0E6F93F6DED0}" srcOrd="0" destOrd="0" parTransId="{29904A70-4AF1-43D8-9C00-849F4B327ADA}" sibTransId="{FE14EDA0-E1BB-4C1D-B437-F556AFCACD20}"/>
    <dgm:cxn modelId="{06FFB059-A152-46BF-B69B-A211603B9B86}" type="presParOf" srcId="{BBB99372-BD5B-436E-8B80-2C9DE331BBF5}" destId="{AD566C11-C8F7-4362-93C6-70ACA81660BD}" srcOrd="0" destOrd="0" presId="urn:microsoft.com/office/officeart/2005/8/layout/hierarchy2"/>
    <dgm:cxn modelId="{6DB522EA-54AC-407E-8E7C-C246E7E92BBF}" type="presParOf" srcId="{AD566C11-C8F7-4362-93C6-70ACA81660BD}" destId="{CBF6AA81-B150-4024-9834-5A8644C3FE4C}" srcOrd="0" destOrd="0" presId="urn:microsoft.com/office/officeart/2005/8/layout/hierarchy2"/>
    <dgm:cxn modelId="{4E81AC63-459C-43E6-97E2-F9E269985A03}" type="presParOf" srcId="{AD566C11-C8F7-4362-93C6-70ACA81660BD}" destId="{77B48387-8383-4188-8D02-05CC549637F5}" srcOrd="1" destOrd="0" presId="urn:microsoft.com/office/officeart/2005/8/layout/hierarchy2"/>
    <dgm:cxn modelId="{62335497-5CB6-47AB-B6A8-B57E562171CC}" type="presParOf" srcId="{77B48387-8383-4188-8D02-05CC549637F5}" destId="{35663226-E8AA-4D62-91E3-FF343784AD05}" srcOrd="0" destOrd="0" presId="urn:microsoft.com/office/officeart/2005/8/layout/hierarchy2"/>
    <dgm:cxn modelId="{96EF741A-C9D5-4B8B-9C7B-2744308837F4}" type="presParOf" srcId="{35663226-E8AA-4D62-91E3-FF343784AD05}" destId="{CB9218BE-8BDC-459A-ABFC-089D923C647D}" srcOrd="0" destOrd="0" presId="urn:microsoft.com/office/officeart/2005/8/layout/hierarchy2"/>
    <dgm:cxn modelId="{C1FF20D0-0BD5-48C5-B385-457F5DB065B1}" type="presParOf" srcId="{77B48387-8383-4188-8D02-05CC549637F5}" destId="{3DF24459-1F1B-465D-BB91-033CB44A82BC}" srcOrd="1" destOrd="0" presId="urn:microsoft.com/office/officeart/2005/8/layout/hierarchy2"/>
    <dgm:cxn modelId="{79636BFE-6623-489A-8716-596CFF5561A0}" type="presParOf" srcId="{3DF24459-1F1B-465D-BB91-033CB44A82BC}" destId="{67BB0423-DD8C-4C73-993F-2F24C97731D9}" srcOrd="0" destOrd="0" presId="urn:microsoft.com/office/officeart/2005/8/layout/hierarchy2"/>
    <dgm:cxn modelId="{8C942192-93C1-42D7-9024-DF6DC0819A75}" type="presParOf" srcId="{3DF24459-1F1B-465D-BB91-033CB44A82BC}" destId="{0DB8A45E-B0C9-4875-BA22-9A5AE4D42CF5}" srcOrd="1" destOrd="0" presId="urn:microsoft.com/office/officeart/2005/8/layout/hierarchy2"/>
    <dgm:cxn modelId="{EFE1DD0E-3A9A-4A2D-9CD6-E8646BE764CE}" type="presParOf" srcId="{0DB8A45E-B0C9-4875-BA22-9A5AE4D42CF5}" destId="{A0D18C1E-C35A-4852-8506-7A405C731BB9}" srcOrd="0" destOrd="0" presId="urn:microsoft.com/office/officeart/2005/8/layout/hierarchy2"/>
    <dgm:cxn modelId="{FF5D16DB-8AA5-4286-8017-E270B0993443}" type="presParOf" srcId="{A0D18C1E-C35A-4852-8506-7A405C731BB9}" destId="{605286C9-759C-40FC-AAD0-B4B4B28D1C8B}" srcOrd="0" destOrd="0" presId="urn:microsoft.com/office/officeart/2005/8/layout/hierarchy2"/>
    <dgm:cxn modelId="{C8FACA89-E11B-4DCF-88C7-435419461E6D}" type="presParOf" srcId="{0DB8A45E-B0C9-4875-BA22-9A5AE4D42CF5}" destId="{09CFA586-A546-41B2-97BD-6169A09EB5DA}" srcOrd="1" destOrd="0" presId="urn:microsoft.com/office/officeart/2005/8/layout/hierarchy2"/>
    <dgm:cxn modelId="{54A6C979-3D25-4268-B865-9265771EBC59}" type="presParOf" srcId="{09CFA586-A546-41B2-97BD-6169A09EB5DA}" destId="{F9483B75-434F-4AAC-B1EA-EF3CDE3FBC5C}" srcOrd="0" destOrd="0" presId="urn:microsoft.com/office/officeart/2005/8/layout/hierarchy2"/>
    <dgm:cxn modelId="{B78A9032-9FB8-4A16-8B1B-F57B9AA45415}" type="presParOf" srcId="{09CFA586-A546-41B2-97BD-6169A09EB5DA}" destId="{73EE1BFB-C56C-4E7B-9B39-0BC5567CB9D3}" srcOrd="1" destOrd="0" presId="urn:microsoft.com/office/officeart/2005/8/layout/hierarchy2"/>
    <dgm:cxn modelId="{1EA8D88E-E0E7-45AD-A131-B9C4CCEA096B}" type="presParOf" srcId="{0DB8A45E-B0C9-4875-BA22-9A5AE4D42CF5}" destId="{B2DFFB08-BE2C-4D69-A35A-F317442AA7EA}" srcOrd="2" destOrd="0" presId="urn:microsoft.com/office/officeart/2005/8/layout/hierarchy2"/>
    <dgm:cxn modelId="{0CC7495D-CBB1-46C4-A26E-75680A275C10}" type="presParOf" srcId="{B2DFFB08-BE2C-4D69-A35A-F317442AA7EA}" destId="{D2DD83CF-8AF6-4094-9859-C3A515B7F03C}" srcOrd="0" destOrd="0" presId="urn:microsoft.com/office/officeart/2005/8/layout/hierarchy2"/>
    <dgm:cxn modelId="{BBE6DFB6-3FBB-4EAA-9204-274E88DAF5E0}" type="presParOf" srcId="{0DB8A45E-B0C9-4875-BA22-9A5AE4D42CF5}" destId="{5ED38935-B879-4D75-A861-1399B5B78864}" srcOrd="3" destOrd="0" presId="urn:microsoft.com/office/officeart/2005/8/layout/hierarchy2"/>
    <dgm:cxn modelId="{B385BD3C-563C-4893-93B0-3E4BAE5C77C1}" type="presParOf" srcId="{5ED38935-B879-4D75-A861-1399B5B78864}" destId="{AFBE754D-23F0-46C4-A040-92404D40BBB0}" srcOrd="0" destOrd="0" presId="urn:microsoft.com/office/officeart/2005/8/layout/hierarchy2"/>
    <dgm:cxn modelId="{88AB7F84-7FC5-4610-9952-5EF525F28D38}" type="presParOf" srcId="{5ED38935-B879-4D75-A861-1399B5B78864}" destId="{685E500F-C9EF-41E6-948A-D6FA122E42AC}" srcOrd="1" destOrd="0" presId="urn:microsoft.com/office/officeart/2005/8/layout/hierarchy2"/>
    <dgm:cxn modelId="{80222695-3747-4B13-966F-736143BF27F9}" type="presParOf" srcId="{0DB8A45E-B0C9-4875-BA22-9A5AE4D42CF5}" destId="{B1908C7E-38A5-4729-998A-CC3934F70E5D}" srcOrd="4" destOrd="0" presId="urn:microsoft.com/office/officeart/2005/8/layout/hierarchy2"/>
    <dgm:cxn modelId="{078E9BD1-0FB2-4608-BA02-A33E5336F338}" type="presParOf" srcId="{B1908C7E-38A5-4729-998A-CC3934F70E5D}" destId="{C45A732E-C548-42BA-8BA8-4F10598D7099}" srcOrd="0" destOrd="0" presId="urn:microsoft.com/office/officeart/2005/8/layout/hierarchy2"/>
    <dgm:cxn modelId="{CF5252B2-437E-43F5-ABB1-127F64BCB0BF}" type="presParOf" srcId="{0DB8A45E-B0C9-4875-BA22-9A5AE4D42CF5}" destId="{BA347B8B-9672-4D25-B915-14011AB2A6A1}" srcOrd="5" destOrd="0" presId="urn:microsoft.com/office/officeart/2005/8/layout/hierarchy2"/>
    <dgm:cxn modelId="{24B8363F-0B98-4BEB-96A1-9F2FDB177F0E}" type="presParOf" srcId="{BA347B8B-9672-4D25-B915-14011AB2A6A1}" destId="{53E666E3-1ABA-4AE2-B81A-5EB4BAD00F2C}" srcOrd="0" destOrd="0" presId="urn:microsoft.com/office/officeart/2005/8/layout/hierarchy2"/>
    <dgm:cxn modelId="{5FC04BD6-1C07-4159-B0D1-89543814FF05}" type="presParOf" srcId="{BA347B8B-9672-4D25-B915-14011AB2A6A1}" destId="{8D81043B-C357-45F5-8E1D-80E8CC3A2E5B}" srcOrd="1" destOrd="0" presId="urn:microsoft.com/office/officeart/2005/8/layout/hierarchy2"/>
    <dgm:cxn modelId="{7B63772D-30A3-4E93-922A-44202C8AF3D3}" type="presParOf" srcId="{77B48387-8383-4188-8D02-05CC549637F5}" destId="{33858691-525E-48F0-9041-07735190D88C}" srcOrd="2" destOrd="0" presId="urn:microsoft.com/office/officeart/2005/8/layout/hierarchy2"/>
    <dgm:cxn modelId="{68C2891A-B165-4C4D-96C7-F294D2C7AC0E}" type="presParOf" srcId="{33858691-525E-48F0-9041-07735190D88C}" destId="{24ABF777-E871-4AB7-9CF3-8DD4FCE7AA14}" srcOrd="0" destOrd="0" presId="urn:microsoft.com/office/officeart/2005/8/layout/hierarchy2"/>
    <dgm:cxn modelId="{0C9A3DD8-BA3B-41C4-99D3-7EC0E193F816}" type="presParOf" srcId="{77B48387-8383-4188-8D02-05CC549637F5}" destId="{EEAA3586-DC6A-4CEB-911E-3803FEFAC0EE}" srcOrd="3" destOrd="0" presId="urn:microsoft.com/office/officeart/2005/8/layout/hierarchy2"/>
    <dgm:cxn modelId="{C83E34BD-77B7-4E30-89C2-E0F02C7A8CC5}" type="presParOf" srcId="{EEAA3586-DC6A-4CEB-911E-3803FEFAC0EE}" destId="{1A98527C-BEA9-4D5D-9C5F-C649EA2156AA}" srcOrd="0" destOrd="0" presId="urn:microsoft.com/office/officeart/2005/8/layout/hierarchy2"/>
    <dgm:cxn modelId="{C17655F8-5C68-42BC-90D1-0A4521D53BFB}" type="presParOf" srcId="{EEAA3586-DC6A-4CEB-911E-3803FEFAC0EE}" destId="{2D6D9484-1616-4D4B-976C-7826DE1C2722}" srcOrd="1" destOrd="0" presId="urn:microsoft.com/office/officeart/2005/8/layout/hierarchy2"/>
    <dgm:cxn modelId="{165F08CD-0805-4478-850A-89DBCB1D0379}" type="presParOf" srcId="{2D6D9484-1616-4D4B-976C-7826DE1C2722}" destId="{B792A13E-758C-4B3E-B06F-28BA624701BC}" srcOrd="0" destOrd="0" presId="urn:microsoft.com/office/officeart/2005/8/layout/hierarchy2"/>
    <dgm:cxn modelId="{E42A6126-B04E-4093-BA77-A15484B1D35F}" type="presParOf" srcId="{B792A13E-758C-4B3E-B06F-28BA624701BC}" destId="{B7AAD6D2-1225-4145-B3C2-768B018F7584}" srcOrd="0" destOrd="0" presId="urn:microsoft.com/office/officeart/2005/8/layout/hierarchy2"/>
    <dgm:cxn modelId="{391608A7-EB75-4050-8DB3-28573FE5A413}" type="presParOf" srcId="{2D6D9484-1616-4D4B-976C-7826DE1C2722}" destId="{6E0439D4-8AB1-4873-84FF-97B06A05AC5B}" srcOrd="1" destOrd="0" presId="urn:microsoft.com/office/officeart/2005/8/layout/hierarchy2"/>
    <dgm:cxn modelId="{005FA311-9FC3-469F-B8B1-B60F33B43331}" type="presParOf" srcId="{6E0439D4-8AB1-4873-84FF-97B06A05AC5B}" destId="{A0959B12-4A1B-4F9B-A6EA-5C7502060F70}" srcOrd="0" destOrd="0" presId="urn:microsoft.com/office/officeart/2005/8/layout/hierarchy2"/>
    <dgm:cxn modelId="{B709A378-4BDF-4908-900B-8361D6471767}" type="presParOf" srcId="{6E0439D4-8AB1-4873-84FF-97B06A05AC5B}" destId="{F1E23EA7-4FC4-4E8B-BF95-AD8B7B869959}" srcOrd="1" destOrd="0" presId="urn:microsoft.com/office/officeart/2005/8/layout/hierarchy2"/>
    <dgm:cxn modelId="{1930B8E6-F5C6-45BC-9652-2B5EF614DDA4}" type="presParOf" srcId="{2D6D9484-1616-4D4B-976C-7826DE1C2722}" destId="{CB7F1788-0264-4D6A-A3F7-8A6D0D45D93E}" srcOrd="2" destOrd="0" presId="urn:microsoft.com/office/officeart/2005/8/layout/hierarchy2"/>
    <dgm:cxn modelId="{F0E15974-8099-4343-9972-718482214316}" type="presParOf" srcId="{CB7F1788-0264-4D6A-A3F7-8A6D0D45D93E}" destId="{C31DE2EE-34CF-4DE6-A628-E5F9C0E48ED7}" srcOrd="0" destOrd="0" presId="urn:microsoft.com/office/officeart/2005/8/layout/hierarchy2"/>
    <dgm:cxn modelId="{2B44AA22-5DA5-4378-87D7-E7A5EA20242E}" type="presParOf" srcId="{2D6D9484-1616-4D4B-976C-7826DE1C2722}" destId="{E8EB78FF-9B34-4633-95E3-224A3982B5B8}" srcOrd="3" destOrd="0" presId="urn:microsoft.com/office/officeart/2005/8/layout/hierarchy2"/>
    <dgm:cxn modelId="{E9C5B37C-25B4-42E0-B657-F810AF5563D6}" type="presParOf" srcId="{E8EB78FF-9B34-4633-95E3-224A3982B5B8}" destId="{0D268EA8-A8FF-4FE6-864E-18C1ACA6DC75}" srcOrd="0" destOrd="0" presId="urn:microsoft.com/office/officeart/2005/8/layout/hierarchy2"/>
    <dgm:cxn modelId="{40815D3B-E36D-44C3-9650-20A1021DE510}" type="presParOf" srcId="{E8EB78FF-9B34-4633-95E3-224A3982B5B8}" destId="{114FF65E-C1E1-4778-8700-B8D04DC767B0}" srcOrd="1" destOrd="0" presId="urn:microsoft.com/office/officeart/2005/8/layout/hierarchy2"/>
    <dgm:cxn modelId="{A4219149-4D6A-4DEC-870F-F3B2D406BCD2}" type="presParOf" srcId="{2D6D9484-1616-4D4B-976C-7826DE1C2722}" destId="{072044A1-BE94-4643-96F9-7261D986066C}" srcOrd="4" destOrd="0" presId="urn:microsoft.com/office/officeart/2005/8/layout/hierarchy2"/>
    <dgm:cxn modelId="{8C3F38F1-3CFE-435E-9F10-D8BA16D0B869}" type="presParOf" srcId="{072044A1-BE94-4643-96F9-7261D986066C}" destId="{45B0B467-E638-4A26-8002-4DBA88E6CB72}" srcOrd="0" destOrd="0" presId="urn:microsoft.com/office/officeart/2005/8/layout/hierarchy2"/>
    <dgm:cxn modelId="{2EEFF426-BD64-4B7C-AC1D-9CABD102F366}" type="presParOf" srcId="{2D6D9484-1616-4D4B-976C-7826DE1C2722}" destId="{24ACBBB8-0E68-4C9B-92A0-0AEB2B693E40}" srcOrd="5" destOrd="0" presId="urn:microsoft.com/office/officeart/2005/8/layout/hierarchy2"/>
    <dgm:cxn modelId="{29EBA8F9-B7DD-4EDF-9B4D-1F492801D217}" type="presParOf" srcId="{24ACBBB8-0E68-4C9B-92A0-0AEB2B693E40}" destId="{EA6E6B62-DC83-4BE6-BBFB-B21A52E40EC6}" srcOrd="0" destOrd="0" presId="urn:microsoft.com/office/officeart/2005/8/layout/hierarchy2"/>
    <dgm:cxn modelId="{5B1A576C-AB6B-4A72-A68B-772EFDD3EC03}" type="presParOf" srcId="{24ACBBB8-0E68-4C9B-92A0-0AEB2B693E40}" destId="{361684E0-91A9-4E2C-881C-4402E579EFA8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BB7C0C7-4CCB-40E7-B917-C6407F1A14FB}">
      <dsp:nvSpPr>
        <dsp:cNvPr id="0" name=""/>
        <dsp:cNvSpPr/>
      </dsp:nvSpPr>
      <dsp:spPr>
        <a:xfrm rot="5400000">
          <a:off x="5502922" y="-2297260"/>
          <a:ext cx="746694" cy="5532158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bez písemných pramenů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zdrojem </a:t>
          </a:r>
          <a:r>
            <a:rPr lang="cs-CZ" sz="2000" kern="1200" dirty="0" err="1" smtClean="0"/>
            <a:t>info</a:t>
          </a:r>
          <a:r>
            <a:rPr lang="cs-CZ" sz="2000" kern="1200" dirty="0" smtClean="0"/>
            <a:t>. Homérovy eposy a vykopávky</a:t>
          </a:r>
          <a:endParaRPr lang="cs-CZ" sz="2000" kern="1200" dirty="0"/>
        </a:p>
      </dsp:txBody>
      <dsp:txXfrm rot="5400000">
        <a:off x="5502922" y="-2297260"/>
        <a:ext cx="746694" cy="5532158"/>
      </dsp:txXfrm>
    </dsp:sp>
    <dsp:sp modelId="{A77FBE06-7D80-4C57-BCFF-7306B76A1BC8}">
      <dsp:nvSpPr>
        <dsp:cNvPr id="0" name=""/>
        <dsp:cNvSpPr/>
      </dsp:nvSpPr>
      <dsp:spPr>
        <a:xfrm>
          <a:off x="0" y="2134"/>
          <a:ext cx="3110190" cy="93336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temné období</a:t>
          </a:r>
          <a:endParaRPr lang="cs-CZ" sz="2600" kern="1200" dirty="0"/>
        </a:p>
      </dsp:txBody>
      <dsp:txXfrm>
        <a:off x="0" y="2134"/>
        <a:ext cx="3110190" cy="933368"/>
      </dsp:txXfrm>
    </dsp:sp>
    <dsp:sp modelId="{AD3B5517-8474-42CB-80C6-C61E3A606179}">
      <dsp:nvSpPr>
        <dsp:cNvPr id="0" name=""/>
        <dsp:cNvSpPr/>
      </dsp:nvSpPr>
      <dsp:spPr>
        <a:xfrm rot="5400000">
          <a:off x="5504571" y="-1317223"/>
          <a:ext cx="746694" cy="5532158"/>
        </a:xfrm>
        <a:prstGeom prst="round2SameRect">
          <a:avLst/>
        </a:prstGeom>
        <a:solidFill>
          <a:schemeClr val="accent2">
            <a:tint val="40000"/>
            <a:alpha val="90000"/>
            <a:hueOff val="-4289216"/>
            <a:satOff val="10818"/>
            <a:lumOff val="-38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-4289216"/>
              <a:satOff val="10818"/>
              <a:lumOff val="-3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usazení kmenů, vznik </a:t>
          </a:r>
          <a:r>
            <a:rPr lang="cs-CZ" sz="2000" kern="1200" dirty="0" err="1" smtClean="0"/>
            <a:t>poleis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kolonizace</a:t>
          </a:r>
          <a:endParaRPr lang="cs-CZ" sz="2000" kern="1200" dirty="0"/>
        </a:p>
      </dsp:txBody>
      <dsp:txXfrm rot="5400000">
        <a:off x="5504571" y="-1317223"/>
        <a:ext cx="746694" cy="5532158"/>
      </dsp:txXfrm>
    </dsp:sp>
    <dsp:sp modelId="{1CF4D3A0-2006-4B69-8049-DF41803E86D9}">
      <dsp:nvSpPr>
        <dsp:cNvPr id="0" name=""/>
        <dsp:cNvSpPr/>
      </dsp:nvSpPr>
      <dsp:spPr>
        <a:xfrm>
          <a:off x="0" y="982171"/>
          <a:ext cx="3111839" cy="933368"/>
        </a:xfrm>
        <a:prstGeom prst="roundRect">
          <a:avLst/>
        </a:prstGeom>
        <a:solidFill>
          <a:schemeClr val="accent2">
            <a:hueOff val="-2135872"/>
            <a:satOff val="6241"/>
            <a:lumOff val="-11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archaické období</a:t>
          </a:r>
          <a:endParaRPr lang="cs-CZ" sz="2600" kern="1200" dirty="0"/>
        </a:p>
      </dsp:txBody>
      <dsp:txXfrm>
        <a:off x="0" y="982171"/>
        <a:ext cx="3111839" cy="933368"/>
      </dsp:txXfrm>
    </dsp:sp>
    <dsp:sp modelId="{350466E4-8517-438A-A7C1-48E927EE6896}">
      <dsp:nvSpPr>
        <dsp:cNvPr id="0" name=""/>
        <dsp:cNvSpPr/>
      </dsp:nvSpPr>
      <dsp:spPr>
        <a:xfrm rot="5400000">
          <a:off x="5504571" y="-337187"/>
          <a:ext cx="746694" cy="5532158"/>
        </a:xfrm>
        <a:prstGeom prst="round2SameRect">
          <a:avLst/>
        </a:prstGeom>
        <a:solidFill>
          <a:schemeClr val="accent2">
            <a:tint val="40000"/>
            <a:alpha val="90000"/>
            <a:hueOff val="-8578433"/>
            <a:satOff val="21636"/>
            <a:lumOff val="-767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-8578433"/>
              <a:satOff val="21636"/>
              <a:lumOff val="-76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řecko-perské války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peloponéské války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000" kern="1200" dirty="0"/>
        </a:p>
      </dsp:txBody>
      <dsp:txXfrm rot="5400000">
        <a:off x="5504571" y="-337187"/>
        <a:ext cx="746694" cy="5532158"/>
      </dsp:txXfrm>
    </dsp:sp>
    <dsp:sp modelId="{7924D97A-54C0-448E-8138-D8E6DB89A7AE}">
      <dsp:nvSpPr>
        <dsp:cNvPr id="0" name=""/>
        <dsp:cNvSpPr/>
      </dsp:nvSpPr>
      <dsp:spPr>
        <a:xfrm>
          <a:off x="0" y="1962207"/>
          <a:ext cx="3111839" cy="933368"/>
        </a:xfrm>
        <a:prstGeom prst="roundRect">
          <a:avLst/>
        </a:prstGeom>
        <a:solidFill>
          <a:schemeClr val="accent2">
            <a:hueOff val="-4271743"/>
            <a:satOff val="12481"/>
            <a:lumOff val="-235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klasické období</a:t>
          </a:r>
          <a:endParaRPr lang="cs-CZ" sz="2600" kern="1200" dirty="0"/>
        </a:p>
      </dsp:txBody>
      <dsp:txXfrm>
        <a:off x="0" y="1962207"/>
        <a:ext cx="3111839" cy="933368"/>
      </dsp:txXfrm>
    </dsp:sp>
    <dsp:sp modelId="{C8F89C02-17D7-4015-A7C0-457F7515DADA}">
      <dsp:nvSpPr>
        <dsp:cNvPr id="0" name=""/>
        <dsp:cNvSpPr/>
      </dsp:nvSpPr>
      <dsp:spPr>
        <a:xfrm>
          <a:off x="0" y="2942244"/>
          <a:ext cx="3111839" cy="933368"/>
        </a:xfrm>
        <a:prstGeom prst="roundRect">
          <a:avLst/>
        </a:prstGeom>
        <a:solidFill>
          <a:schemeClr val="accent2">
            <a:hueOff val="-6407615"/>
            <a:satOff val="18722"/>
            <a:lumOff val="-352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nadvláda Makedonie</a:t>
          </a:r>
          <a:endParaRPr lang="cs-CZ" sz="2600" kern="1200" dirty="0"/>
        </a:p>
      </dsp:txBody>
      <dsp:txXfrm>
        <a:off x="0" y="2942244"/>
        <a:ext cx="3111839" cy="933368"/>
      </dsp:txXfrm>
    </dsp:sp>
    <dsp:sp modelId="{9CCFA569-10ED-4F3E-9965-57436F36A5C2}">
      <dsp:nvSpPr>
        <dsp:cNvPr id="0" name=""/>
        <dsp:cNvSpPr/>
      </dsp:nvSpPr>
      <dsp:spPr>
        <a:xfrm>
          <a:off x="0" y="3922281"/>
          <a:ext cx="3111839" cy="933368"/>
        </a:xfrm>
        <a:prstGeom prst="roundRect">
          <a:avLst/>
        </a:prstGeom>
        <a:solidFill>
          <a:schemeClr val="accent2">
            <a:hueOff val="-8543487"/>
            <a:satOff val="24962"/>
            <a:lumOff val="-470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ovládnutí Římem</a:t>
          </a:r>
          <a:endParaRPr lang="cs-CZ" sz="2600" kern="1200" dirty="0"/>
        </a:p>
      </dsp:txBody>
      <dsp:txXfrm>
        <a:off x="0" y="3922281"/>
        <a:ext cx="3111839" cy="93336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BF6AA81-B150-4024-9834-5A8644C3FE4C}">
      <dsp:nvSpPr>
        <dsp:cNvPr id="0" name=""/>
        <dsp:cNvSpPr/>
      </dsp:nvSpPr>
      <dsp:spPr>
        <a:xfrm>
          <a:off x="1157465" y="1826053"/>
          <a:ext cx="1268296" cy="63414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>
              <a:solidFill>
                <a:schemeClr val="bg1"/>
              </a:solidFill>
            </a:rPr>
            <a:t>obyvatelé</a:t>
          </a:r>
          <a:endParaRPr lang="cs-CZ" sz="1700" kern="1200" dirty="0">
            <a:solidFill>
              <a:schemeClr val="bg1"/>
            </a:solidFill>
          </a:endParaRPr>
        </a:p>
      </dsp:txBody>
      <dsp:txXfrm>
        <a:off x="1157465" y="1826053"/>
        <a:ext cx="1268296" cy="634148"/>
      </dsp:txXfrm>
    </dsp:sp>
    <dsp:sp modelId="{35663226-E8AA-4D62-91E3-FF343784AD05}">
      <dsp:nvSpPr>
        <dsp:cNvPr id="0" name=""/>
        <dsp:cNvSpPr/>
      </dsp:nvSpPr>
      <dsp:spPr>
        <a:xfrm rot="17692822">
          <a:off x="2076510" y="1582859"/>
          <a:ext cx="1205819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205819" y="1331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7692822">
        <a:off x="2649275" y="1566029"/>
        <a:ext cx="60290" cy="60290"/>
      </dsp:txXfrm>
    </dsp:sp>
    <dsp:sp modelId="{67BB0423-DD8C-4C73-993F-2F24C97731D9}">
      <dsp:nvSpPr>
        <dsp:cNvPr id="0" name=""/>
        <dsp:cNvSpPr/>
      </dsp:nvSpPr>
      <dsp:spPr>
        <a:xfrm>
          <a:off x="2933080" y="732148"/>
          <a:ext cx="1361059" cy="63414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svobodní občané</a:t>
          </a:r>
          <a:endParaRPr lang="cs-CZ" sz="1700" kern="1200" dirty="0"/>
        </a:p>
      </dsp:txBody>
      <dsp:txXfrm>
        <a:off x="2933080" y="732148"/>
        <a:ext cx="1361059" cy="634148"/>
      </dsp:txXfrm>
    </dsp:sp>
    <dsp:sp modelId="{A0D18C1E-C35A-4852-8506-7A405C731BB9}">
      <dsp:nvSpPr>
        <dsp:cNvPr id="0" name=""/>
        <dsp:cNvSpPr/>
      </dsp:nvSpPr>
      <dsp:spPr>
        <a:xfrm rot="18289469">
          <a:off x="4103612" y="671271"/>
          <a:ext cx="888373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888373" y="1331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8289469">
        <a:off x="4525589" y="662377"/>
        <a:ext cx="44418" cy="44418"/>
      </dsp:txXfrm>
    </dsp:sp>
    <dsp:sp modelId="{F9483B75-434F-4AAC-B1EA-EF3CDE3FBC5C}">
      <dsp:nvSpPr>
        <dsp:cNvPr id="0" name=""/>
        <dsp:cNvSpPr/>
      </dsp:nvSpPr>
      <dsp:spPr>
        <a:xfrm>
          <a:off x="4801458" y="2877"/>
          <a:ext cx="1669090" cy="63414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volí úředníky</a:t>
          </a:r>
          <a:endParaRPr lang="cs-CZ" sz="1700" kern="1200" dirty="0"/>
        </a:p>
      </dsp:txBody>
      <dsp:txXfrm>
        <a:off x="4801458" y="2877"/>
        <a:ext cx="1669090" cy="634148"/>
      </dsp:txXfrm>
    </dsp:sp>
    <dsp:sp modelId="{B2DFFB08-BE2C-4D69-A35A-F317442AA7EA}">
      <dsp:nvSpPr>
        <dsp:cNvPr id="0" name=""/>
        <dsp:cNvSpPr/>
      </dsp:nvSpPr>
      <dsp:spPr>
        <a:xfrm>
          <a:off x="4294139" y="1035906"/>
          <a:ext cx="507318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507318" y="1331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535116" y="1036539"/>
        <a:ext cx="25365" cy="25365"/>
      </dsp:txXfrm>
    </dsp:sp>
    <dsp:sp modelId="{AFBE754D-23F0-46C4-A040-92404D40BBB0}">
      <dsp:nvSpPr>
        <dsp:cNvPr id="0" name=""/>
        <dsp:cNvSpPr/>
      </dsp:nvSpPr>
      <dsp:spPr>
        <a:xfrm>
          <a:off x="4801458" y="732148"/>
          <a:ext cx="1669090" cy="63414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hlasují o zákonech</a:t>
          </a:r>
          <a:endParaRPr lang="cs-CZ" sz="1700" kern="1200" dirty="0"/>
        </a:p>
      </dsp:txBody>
      <dsp:txXfrm>
        <a:off x="4801458" y="732148"/>
        <a:ext cx="1669090" cy="634148"/>
      </dsp:txXfrm>
    </dsp:sp>
    <dsp:sp modelId="{B1908C7E-38A5-4729-998A-CC3934F70E5D}">
      <dsp:nvSpPr>
        <dsp:cNvPr id="0" name=""/>
        <dsp:cNvSpPr/>
      </dsp:nvSpPr>
      <dsp:spPr>
        <a:xfrm rot="3310531">
          <a:off x="4103612" y="1400542"/>
          <a:ext cx="888373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888373" y="1331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3310531">
        <a:off x="4525589" y="1391648"/>
        <a:ext cx="44418" cy="44418"/>
      </dsp:txXfrm>
    </dsp:sp>
    <dsp:sp modelId="{53E666E3-1ABA-4AE2-B81A-5EB4BAD00F2C}">
      <dsp:nvSpPr>
        <dsp:cNvPr id="0" name=""/>
        <dsp:cNvSpPr/>
      </dsp:nvSpPr>
      <dsp:spPr>
        <a:xfrm>
          <a:off x="4801458" y="1461418"/>
          <a:ext cx="1686567" cy="63414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bojují ve vojsku</a:t>
          </a:r>
          <a:endParaRPr lang="cs-CZ" sz="1700" kern="1200" dirty="0"/>
        </a:p>
      </dsp:txBody>
      <dsp:txXfrm>
        <a:off x="4801458" y="1461418"/>
        <a:ext cx="1686567" cy="634148"/>
      </dsp:txXfrm>
    </dsp:sp>
    <dsp:sp modelId="{33858691-525E-48F0-9041-07735190D88C}">
      <dsp:nvSpPr>
        <dsp:cNvPr id="0" name=""/>
        <dsp:cNvSpPr/>
      </dsp:nvSpPr>
      <dsp:spPr>
        <a:xfrm rot="3907178">
          <a:off x="2076510" y="2676765"/>
          <a:ext cx="1205819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205819" y="1331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3907178">
        <a:off x="2649275" y="2659935"/>
        <a:ext cx="60290" cy="60290"/>
      </dsp:txXfrm>
    </dsp:sp>
    <dsp:sp modelId="{1A98527C-BEA9-4D5D-9C5F-C649EA2156AA}">
      <dsp:nvSpPr>
        <dsp:cNvPr id="0" name=""/>
        <dsp:cNvSpPr/>
      </dsp:nvSpPr>
      <dsp:spPr>
        <a:xfrm>
          <a:off x="2933080" y="2919959"/>
          <a:ext cx="1268296" cy="63414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nesvobodní otroci</a:t>
          </a:r>
          <a:endParaRPr lang="cs-CZ" sz="1700" kern="1200" dirty="0"/>
        </a:p>
      </dsp:txBody>
      <dsp:txXfrm>
        <a:off x="2933080" y="2919959"/>
        <a:ext cx="1268296" cy="634148"/>
      </dsp:txXfrm>
    </dsp:sp>
    <dsp:sp modelId="{B792A13E-758C-4B3E-B06F-28BA624701BC}">
      <dsp:nvSpPr>
        <dsp:cNvPr id="0" name=""/>
        <dsp:cNvSpPr/>
      </dsp:nvSpPr>
      <dsp:spPr>
        <a:xfrm rot="18289469">
          <a:off x="4010849" y="2859083"/>
          <a:ext cx="888373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888373" y="1331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8289469">
        <a:off x="4432826" y="2850189"/>
        <a:ext cx="44418" cy="44418"/>
      </dsp:txXfrm>
    </dsp:sp>
    <dsp:sp modelId="{A0959B12-4A1B-4F9B-A6EA-5C7502060F70}">
      <dsp:nvSpPr>
        <dsp:cNvPr id="0" name=""/>
        <dsp:cNvSpPr/>
      </dsp:nvSpPr>
      <dsp:spPr>
        <a:xfrm>
          <a:off x="4708695" y="2190689"/>
          <a:ext cx="2277771" cy="63414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bez lidských práv</a:t>
          </a:r>
          <a:endParaRPr lang="cs-CZ" sz="1700" kern="1200" dirty="0"/>
        </a:p>
      </dsp:txBody>
      <dsp:txXfrm>
        <a:off x="4708695" y="2190689"/>
        <a:ext cx="2277771" cy="634148"/>
      </dsp:txXfrm>
    </dsp:sp>
    <dsp:sp modelId="{CB7F1788-0264-4D6A-A3F7-8A6D0D45D93E}">
      <dsp:nvSpPr>
        <dsp:cNvPr id="0" name=""/>
        <dsp:cNvSpPr/>
      </dsp:nvSpPr>
      <dsp:spPr>
        <a:xfrm>
          <a:off x="4201376" y="3223718"/>
          <a:ext cx="507318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507318" y="1331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442352" y="3224350"/>
        <a:ext cx="25365" cy="25365"/>
      </dsp:txXfrm>
    </dsp:sp>
    <dsp:sp modelId="{0D268EA8-A8FF-4FE6-864E-18C1ACA6DC75}">
      <dsp:nvSpPr>
        <dsp:cNvPr id="0" name=""/>
        <dsp:cNvSpPr/>
      </dsp:nvSpPr>
      <dsp:spPr>
        <a:xfrm>
          <a:off x="4708695" y="2919959"/>
          <a:ext cx="2277771" cy="63414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majetek svých pánů</a:t>
          </a:r>
          <a:endParaRPr lang="cs-CZ" sz="1700" kern="1200" dirty="0"/>
        </a:p>
      </dsp:txBody>
      <dsp:txXfrm>
        <a:off x="4708695" y="2919959"/>
        <a:ext cx="2277771" cy="634148"/>
      </dsp:txXfrm>
    </dsp:sp>
    <dsp:sp modelId="{072044A1-BE94-4643-96F9-7261D986066C}">
      <dsp:nvSpPr>
        <dsp:cNvPr id="0" name=""/>
        <dsp:cNvSpPr/>
      </dsp:nvSpPr>
      <dsp:spPr>
        <a:xfrm rot="3310531">
          <a:off x="4010849" y="3588353"/>
          <a:ext cx="888373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888373" y="1331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3310531">
        <a:off x="4432826" y="3579459"/>
        <a:ext cx="44418" cy="44418"/>
      </dsp:txXfrm>
    </dsp:sp>
    <dsp:sp modelId="{EA6E6B62-DC83-4BE6-BBFB-B21A52E40EC6}">
      <dsp:nvSpPr>
        <dsp:cNvPr id="0" name=""/>
        <dsp:cNvSpPr/>
      </dsp:nvSpPr>
      <dsp:spPr>
        <a:xfrm>
          <a:off x="4708695" y="3649230"/>
          <a:ext cx="2277771" cy="63414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těžká bezplatná práce</a:t>
          </a:r>
          <a:endParaRPr lang="cs-CZ" sz="1700" kern="1200" dirty="0"/>
        </a:p>
      </dsp:txBody>
      <dsp:txXfrm>
        <a:off x="4708695" y="3649230"/>
        <a:ext cx="2277771" cy="6341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7538BE8D-A71F-4677-BB53-AF56A33C8B76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694CD5F2-E721-40AB-8D83-3D8E9743DA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43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9458C1F-1F63-4B6E-917A-BE2CC4EC055B}" type="slidenum">
              <a:rPr lang="cs-CZ" smtClean="0"/>
              <a:pPr/>
              <a:t>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AC2BE-E5CB-41DA-9817-2D81658B6D9A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2E208-A44C-4931-9956-03F206B6C7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1BFB4-ECE3-4757-ADE6-579B6D63A74D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D5B5D-DA02-4A64-B7A7-F26B8B5E68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7BC58-4C83-4438-AC5F-AD46E585E135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0C396-6B4B-4514-BA66-FD85A3D230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EC2AE-8A77-4456-B324-DA18BAD42942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3F235-EAC2-42E0-90E2-DCDB110B51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52A10-0EAA-4732-B8EA-968D5740FADA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8452B0-4897-4678-8240-2C28B47882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015643-CFB1-4AB6-8E15-64E5197A3769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0DDE4-90C0-48A8-8B88-B6ED53B111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A8FCA-D2A4-4FA6-B2CC-412390F9F430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A9028-60F3-40F7-9D83-0A137AF3E2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91316-9C8F-4EB6-9E60-55FDFA0E2C38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9C195-4FA3-4297-868F-F8B702890E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 odříznutým a zakulaceným jedním rohem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Pravoúhlý trojúhelník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Volný tvar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F6B61-E3BC-4D98-B6FC-32920A28D94C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10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24755A-2057-4E87-B2DC-536E4F8F20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EB9BD-A244-443A-A26A-D65931522CE9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07111-48BA-449A-A4CA-7BC17AC574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BD552-062E-4C04-AA77-4733E9998A92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0EE60-8F5E-47BB-8685-A6B7F51E47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20EB5960-91DD-430F-80AB-3A495280A634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1C70C883-C6CF-42D1-B7CA-ACA33C36BE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87" r:id="rId1"/>
    <p:sldLayoutId id="2147484088" r:id="rId2"/>
    <p:sldLayoutId id="2147484089" r:id="rId3"/>
    <p:sldLayoutId id="2147484090" r:id="rId4"/>
    <p:sldLayoutId id="2147484091" r:id="rId5"/>
    <p:sldLayoutId id="2147484092" r:id="rId6"/>
    <p:sldLayoutId id="2147484093" r:id="rId7"/>
    <p:sldLayoutId id="2147484094" r:id="rId8"/>
    <p:sldLayoutId id="2147484097" r:id="rId9"/>
    <p:sldLayoutId id="2147484095" r:id="rId10"/>
    <p:sldLayoutId id="214748409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D2DA7A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D2DA7A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FADA7A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hyperlink" Target="//upload.wikimedia.org/wikipedia/commons/1/19/EU_location_GRE.png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jpeg"/><Relationship Id="rId9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12" Type="http://schemas.openxmlformats.org/officeDocument/2006/relationships/image" Target="../media/image2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jirik-tk.wz.cz/kreta2006/krajina_zapad.jpg" TargetMode="External"/><Relationship Id="rId2" Type="http://schemas.openxmlformats.org/officeDocument/2006/relationships/hyperlink" Target="http://cs.wikipedia.org/wiki/Soubor:EU_location_GRE.p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" TargetMode="External"/><Relationship Id="rId5" Type="http://schemas.openxmlformats.org/officeDocument/2006/relationships/hyperlink" Target="http://cs.wikipedia.org/wiki/Soubor:AntikeGriechen1.jpg" TargetMode="External"/><Relationship Id="rId4" Type="http://schemas.openxmlformats.org/officeDocument/2006/relationships/hyperlink" Target="http://obrazy-namiru.cz/zbozi/krajina/recka-krajina-ii-186%20citace%2012.3.201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88" y="6072188"/>
            <a:ext cx="4000500" cy="7858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3075" name="Obrázek 7"/>
          <p:cNvPicPr>
            <a:picLocks noChangeAspect="1" noChangeArrowheads="1"/>
          </p:cNvPicPr>
          <p:nvPr/>
        </p:nvPicPr>
        <p:blipFill>
          <a:blip r:embed="rId4" cstate="print">
            <a:lum bright="40000" contrast="-70000"/>
          </a:blip>
          <a:srcRect/>
          <a:stretch>
            <a:fillRect/>
          </a:stretch>
        </p:blipFill>
        <p:spPr bwMode="auto">
          <a:xfrm>
            <a:off x="8072438" y="928688"/>
            <a:ext cx="1071562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Nadpis 3"/>
          <p:cNvSpPr>
            <a:spLocks noGrp="1"/>
          </p:cNvSpPr>
          <p:nvPr>
            <p:ph type="ctrTitle"/>
          </p:nvPr>
        </p:nvSpPr>
        <p:spPr>
          <a:xfrm>
            <a:off x="142844" y="1142984"/>
            <a:ext cx="8715436" cy="2428892"/>
          </a:xfrm>
        </p:spPr>
        <p:txBody>
          <a:bodyPr>
            <a:normAutofit fontScale="90000"/>
          </a:bodyPr>
          <a:lstStyle/>
          <a:p>
            <a:pPr algn="l">
              <a:defRPr/>
            </a:pPr>
            <a:r>
              <a:rPr lang="cs-CZ" sz="28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Lenka </a:t>
            </a:r>
            <a:r>
              <a:rPr lang="cs-CZ" sz="2800" i="1" dirty="0" err="1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Špillerová</a:t>
            </a:r>
            <a:r>
              <a:rPr lang="cs-CZ" sz="28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VY_32_INOVACE_7-35_Řecká kolonizace</a:t>
            </a:r>
            <a:r>
              <a:rPr lang="cs-CZ" sz="28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Číslo projektu: CZ.1.07/1.4.00/21.1115 </a:t>
            </a:r>
            <a:r>
              <a:rPr lang="cs-CZ" sz="28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2800" dirty="0" smtClean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7" name="Podnadpis 4"/>
          <p:cNvSpPr>
            <a:spLocks noGrp="1"/>
          </p:cNvSpPr>
          <p:nvPr>
            <p:ph type="subTitle" idx="1"/>
          </p:nvPr>
        </p:nvSpPr>
        <p:spPr>
          <a:xfrm>
            <a:off x="250825" y="3933825"/>
            <a:ext cx="8642350" cy="1209675"/>
          </a:xfrm>
        </p:spPr>
        <p:txBody>
          <a:bodyPr/>
          <a:lstStyle/>
          <a:p>
            <a:pPr marR="0" algn="l">
              <a:buFont typeface="Arial" pitchFamily="34" charset="0"/>
              <a:buNone/>
            </a:pPr>
            <a:r>
              <a:rPr lang="cs-CZ" sz="2400" b="1" dirty="0" smtClean="0">
                <a:solidFill>
                  <a:srgbClr val="E3E5ED"/>
                </a:solidFill>
              </a:rPr>
              <a:t>Anotace: </a:t>
            </a:r>
            <a:r>
              <a:rPr lang="cs-CZ" sz="2400" dirty="0" smtClean="0">
                <a:solidFill>
                  <a:srgbClr val="E3E5ED"/>
                </a:solidFill>
              </a:rPr>
              <a:t>Prezentace pro 6. ročník k </a:t>
            </a:r>
            <a:r>
              <a:rPr lang="cs-CZ" sz="2400" dirty="0" smtClean="0">
                <a:solidFill>
                  <a:srgbClr val="E3E5ED"/>
                </a:solidFill>
              </a:rPr>
              <a:t>doplnění výkladu</a:t>
            </a:r>
            <a:r>
              <a:rPr lang="cs-CZ" sz="2400" dirty="0" smtClean="0">
                <a:solidFill>
                  <a:srgbClr val="E3E5ED"/>
                </a:solidFill>
              </a:rPr>
              <a:t>, procvičení učiva a zápisu. </a:t>
            </a:r>
          </a:p>
          <a:p>
            <a:pPr marR="0" algn="l">
              <a:buFont typeface="Arial" pitchFamily="34" charset="0"/>
              <a:buNone/>
            </a:pPr>
            <a:endParaRPr lang="cs-CZ" sz="2400" dirty="0" smtClean="0">
              <a:solidFill>
                <a:srgbClr val="FFFFFF"/>
              </a:solidFill>
            </a:endParaRPr>
          </a:p>
          <a:p>
            <a:pPr marR="0" algn="l">
              <a:buFont typeface="Arial" pitchFamily="34" charset="0"/>
              <a:buNone/>
            </a:pPr>
            <a:endParaRPr lang="cs-CZ" sz="2400" dirty="0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142875" y="500042"/>
            <a:ext cx="5437237" cy="100013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5400" dirty="0" smtClean="0">
                <a:solidFill>
                  <a:srgbClr val="FFC000"/>
                </a:solidFill>
              </a:rPr>
              <a:t>ANTICKÉ ŘECKO</a:t>
            </a:r>
          </a:p>
        </p:txBody>
      </p:sp>
      <p:sp>
        <p:nvSpPr>
          <p:cNvPr id="4099" name="Podnadpis 3"/>
          <p:cNvSpPr>
            <a:spLocks noGrp="1"/>
          </p:cNvSpPr>
          <p:nvPr>
            <p:ph type="subTitle" idx="1"/>
          </p:nvPr>
        </p:nvSpPr>
        <p:spPr>
          <a:xfrm>
            <a:off x="2071688" y="785813"/>
            <a:ext cx="6316662" cy="1428750"/>
          </a:xfrm>
        </p:spPr>
        <p:txBody>
          <a:bodyPr/>
          <a:lstStyle/>
          <a:p>
            <a:pPr marR="0" eaLnBrk="1" hangingPunct="1"/>
            <a:endParaRPr lang="cs-CZ" sz="3600" b="1" smtClean="0"/>
          </a:p>
          <a:p>
            <a:pPr marR="0" algn="ctr" eaLnBrk="1" hangingPunct="1"/>
            <a:r>
              <a:rPr lang="cs-CZ" sz="3600" b="1" smtClean="0"/>
              <a:t>                          HELLAS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428625" y="1857375"/>
            <a:ext cx="8501063" cy="474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18288"/>
          <a:lstStyle/>
          <a:p>
            <a:pPr>
              <a:spcBef>
                <a:spcPct val="20000"/>
              </a:spcBef>
              <a:buClr>
                <a:srgbClr val="D2DA7A"/>
              </a:buClr>
              <a:buSzPct val="95000"/>
              <a:buFont typeface="Wingdings 2" pitchFamily="18" charset="2"/>
              <a:buNone/>
              <a:defRPr/>
            </a:pPr>
            <a:r>
              <a:rPr lang="cs-CZ" sz="2800" dirty="0">
                <a:latin typeface="Constantia" pitchFamily="18" charset="0"/>
              </a:rPr>
              <a:t>poloha: jižní Evropa              </a:t>
            </a:r>
            <a:r>
              <a:rPr lang="cs-CZ" sz="2600" dirty="0">
                <a:latin typeface="Constantia" pitchFamily="18" charset="0"/>
              </a:rPr>
              <a:t> </a:t>
            </a:r>
          </a:p>
          <a:p>
            <a:pPr>
              <a:spcBef>
                <a:spcPct val="20000"/>
              </a:spcBef>
              <a:buClr>
                <a:srgbClr val="D2DA7A"/>
              </a:buClr>
              <a:buSzPct val="95000"/>
              <a:buFont typeface="Wingdings 2" pitchFamily="18" charset="2"/>
              <a:buNone/>
              <a:defRPr/>
            </a:pPr>
            <a:r>
              <a:rPr lang="cs-CZ" sz="2600" dirty="0">
                <a:solidFill>
                  <a:schemeClr val="accent4">
                    <a:lumMod val="75000"/>
                  </a:schemeClr>
                </a:solidFill>
                <a:latin typeface="Constantia" pitchFamily="18" charset="0"/>
              </a:rPr>
              <a:t>                                          </a:t>
            </a:r>
          </a:p>
          <a:p>
            <a:pPr>
              <a:spcBef>
                <a:spcPct val="20000"/>
              </a:spcBef>
              <a:buClr>
                <a:srgbClr val="D2DA7A"/>
              </a:buClr>
              <a:buSzPct val="95000"/>
              <a:buFont typeface="Wingdings 2" pitchFamily="18" charset="2"/>
              <a:buNone/>
              <a:defRPr/>
            </a:pPr>
            <a:r>
              <a:rPr lang="cs-CZ" sz="2600" dirty="0">
                <a:solidFill>
                  <a:schemeClr val="accent4">
                    <a:lumMod val="75000"/>
                  </a:schemeClr>
                </a:solidFill>
                <a:latin typeface="Constantia" pitchFamily="18" charset="0"/>
              </a:rPr>
              <a:t>                                                 Balkánský poloostrov  </a:t>
            </a:r>
            <a:r>
              <a:rPr lang="cs-CZ" sz="2600" dirty="0">
                <a:latin typeface="Constantia" pitchFamily="18" charset="0"/>
              </a:rPr>
              <a:t>                                  </a:t>
            </a:r>
          </a:p>
          <a:p>
            <a:pPr algn="r">
              <a:spcBef>
                <a:spcPct val="20000"/>
              </a:spcBef>
              <a:buClr>
                <a:srgbClr val="D2DA7A"/>
              </a:buClr>
              <a:buSzPct val="95000"/>
              <a:buFont typeface="Wingdings 2" pitchFamily="18" charset="2"/>
              <a:buNone/>
              <a:defRPr/>
            </a:pPr>
            <a:r>
              <a:rPr lang="cs-CZ" sz="2600" dirty="0">
                <a:latin typeface="Constantia" pitchFamily="18" charset="0"/>
              </a:rPr>
              <a:t>                                      </a:t>
            </a:r>
          </a:p>
          <a:p>
            <a:pPr algn="r">
              <a:spcBef>
                <a:spcPct val="20000"/>
              </a:spcBef>
              <a:buClr>
                <a:srgbClr val="D2DA7A"/>
              </a:buClr>
              <a:buSzPct val="95000"/>
              <a:buFont typeface="Wingdings 2" pitchFamily="18" charset="2"/>
              <a:buNone/>
              <a:defRPr/>
            </a:pPr>
            <a:r>
              <a:rPr lang="cs-CZ" sz="2600" dirty="0">
                <a:latin typeface="Constantia" pitchFamily="18" charset="0"/>
              </a:rPr>
              <a:t>  </a:t>
            </a:r>
          </a:p>
          <a:p>
            <a:pPr algn="r">
              <a:spcBef>
                <a:spcPct val="20000"/>
              </a:spcBef>
              <a:buClr>
                <a:srgbClr val="D2DA7A"/>
              </a:buClr>
              <a:buSzPct val="95000"/>
              <a:buFont typeface="Wingdings 2" pitchFamily="18" charset="2"/>
              <a:buNone/>
              <a:defRPr/>
            </a:pPr>
            <a:r>
              <a:rPr lang="cs-CZ" sz="2600" dirty="0">
                <a:solidFill>
                  <a:srgbClr val="FFFF00"/>
                </a:solidFill>
                <a:latin typeface="Constantia" pitchFamily="18" charset="0"/>
              </a:rPr>
              <a:t>Peloponés</a:t>
            </a:r>
          </a:p>
          <a:p>
            <a:pPr algn="r">
              <a:spcBef>
                <a:spcPct val="20000"/>
              </a:spcBef>
              <a:buClr>
                <a:srgbClr val="D2DA7A"/>
              </a:buClr>
              <a:buSzPct val="95000"/>
              <a:buFont typeface="Wingdings 2" pitchFamily="18" charset="2"/>
              <a:buNone/>
              <a:defRPr/>
            </a:pPr>
            <a:endParaRPr lang="cs-CZ" sz="2600" dirty="0">
              <a:solidFill>
                <a:srgbClr val="FFFF00"/>
              </a:solidFill>
              <a:latin typeface="Constantia" pitchFamily="18" charset="0"/>
            </a:endParaRPr>
          </a:p>
          <a:p>
            <a:pPr algn="r">
              <a:spcBef>
                <a:spcPct val="20000"/>
              </a:spcBef>
              <a:buClr>
                <a:srgbClr val="D2DA7A"/>
              </a:buClr>
              <a:buSzPct val="95000"/>
              <a:buFont typeface="Wingdings 2" pitchFamily="18" charset="2"/>
              <a:buNone/>
              <a:defRPr/>
            </a:pPr>
            <a:r>
              <a:rPr lang="cs-CZ" sz="2600" dirty="0">
                <a:solidFill>
                  <a:srgbClr val="FCE9AF"/>
                </a:solidFill>
                <a:latin typeface="Constantia" pitchFamily="18" charset="0"/>
              </a:rPr>
              <a:t>Kréta</a:t>
            </a:r>
            <a:r>
              <a:rPr lang="cs-CZ" sz="2600" dirty="0">
                <a:solidFill>
                  <a:srgbClr val="FDF0CA"/>
                </a:solidFill>
                <a:latin typeface="Constantia" pitchFamily="18" charset="0"/>
              </a:rPr>
              <a:t>                         </a:t>
            </a:r>
          </a:p>
          <a:p>
            <a:pPr algn="r">
              <a:buClr>
                <a:srgbClr val="D2DA7A"/>
              </a:buClr>
              <a:buSzPct val="95000"/>
              <a:buFont typeface="Wingdings 2" pitchFamily="18" charset="2"/>
              <a:buNone/>
              <a:defRPr/>
            </a:pPr>
            <a:r>
              <a:rPr lang="cs-CZ" sz="2600" dirty="0">
                <a:solidFill>
                  <a:srgbClr val="FDF0CA"/>
                </a:solidFill>
                <a:latin typeface="Constantia" pitchFamily="18" charset="0"/>
              </a:rPr>
              <a:t> ostrovy v </a:t>
            </a:r>
            <a:r>
              <a:rPr lang="cs-CZ" sz="2600" dirty="0">
                <a:solidFill>
                  <a:schemeClr val="accent2">
                    <a:lumMod val="60000"/>
                    <a:lumOff val="40000"/>
                  </a:schemeClr>
                </a:solidFill>
                <a:latin typeface="Constantia" pitchFamily="18" charset="0"/>
              </a:rPr>
              <a:t>Jónském</a:t>
            </a:r>
            <a:r>
              <a:rPr lang="cs-CZ" sz="2600" dirty="0">
                <a:solidFill>
                  <a:srgbClr val="FDF0CA"/>
                </a:solidFill>
                <a:latin typeface="Constantia" pitchFamily="18" charset="0"/>
              </a:rPr>
              <a:t> a </a:t>
            </a:r>
            <a:r>
              <a:rPr lang="cs-CZ" sz="2600" dirty="0">
                <a:solidFill>
                  <a:schemeClr val="accent1">
                    <a:lumMod val="20000"/>
                    <a:lumOff val="80000"/>
                  </a:schemeClr>
                </a:solidFill>
                <a:latin typeface="Constantia" pitchFamily="18" charset="0"/>
              </a:rPr>
              <a:t>Egejském</a:t>
            </a:r>
            <a:r>
              <a:rPr lang="cs-CZ" sz="2600" dirty="0">
                <a:solidFill>
                  <a:srgbClr val="FDF0CA"/>
                </a:solidFill>
                <a:latin typeface="Constantia" pitchFamily="18" charset="0"/>
              </a:rPr>
              <a:t> moři</a:t>
            </a:r>
          </a:p>
          <a:p>
            <a:pPr algn="r">
              <a:buClr>
                <a:srgbClr val="D2DA7A"/>
              </a:buClr>
              <a:buSzPct val="95000"/>
              <a:buFont typeface="Wingdings 2" pitchFamily="18" charset="2"/>
              <a:buNone/>
              <a:defRPr/>
            </a:pPr>
            <a:r>
              <a:rPr lang="cs-CZ" sz="2600" dirty="0">
                <a:solidFill>
                  <a:srgbClr val="FDF0CA"/>
                </a:solidFill>
                <a:latin typeface="Constantia" pitchFamily="18" charset="0"/>
              </a:rPr>
              <a:t>                                                                                        </a:t>
            </a:r>
          </a:p>
        </p:txBody>
      </p:sp>
      <p:pic>
        <p:nvPicPr>
          <p:cNvPr id="3077" name="Picture 5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 l="4762" t="4762" r="4762" b="4762"/>
          <a:stretch>
            <a:fillRect/>
          </a:stretch>
        </p:blipFill>
        <p:spPr bwMode="auto">
          <a:xfrm>
            <a:off x="5003800" y="3644900"/>
            <a:ext cx="2089150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5" descr="Soubor:EU location GRE.png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print"/>
          <a:srcRect l="17938" r="30925"/>
          <a:stretch>
            <a:fillRect/>
          </a:stretch>
        </p:blipFill>
        <p:spPr bwMode="auto">
          <a:xfrm>
            <a:off x="642938" y="2790825"/>
            <a:ext cx="2643187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Šipka dolů 7"/>
          <p:cNvSpPr/>
          <p:nvPr/>
        </p:nvSpPr>
        <p:spPr>
          <a:xfrm>
            <a:off x="5857875" y="3357563"/>
            <a:ext cx="142875" cy="646112"/>
          </a:xfrm>
          <a:prstGeom prst="downArrow">
            <a:avLst/>
          </a:prstGeom>
          <a:solidFill>
            <a:schemeClr val="accent4">
              <a:lumMod val="7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9" name="Šipka dolů 8"/>
          <p:cNvSpPr/>
          <p:nvPr/>
        </p:nvSpPr>
        <p:spPr>
          <a:xfrm rot="5062970" flipH="1">
            <a:off x="6432550" y="4075113"/>
            <a:ext cx="168275" cy="1574800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1" name="Šipka dolů 10"/>
          <p:cNvSpPr/>
          <p:nvPr/>
        </p:nvSpPr>
        <p:spPr>
          <a:xfrm rot="5805577">
            <a:off x="7246144" y="4914107"/>
            <a:ext cx="200025" cy="1392237"/>
          </a:xfrm>
          <a:prstGeom prst="down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13" name="Picture 2" descr="F:\IMG_7783.JPG"/>
          <p:cNvPicPr>
            <a:picLocks noChangeAspect="1" noChangeArrowheads="1"/>
          </p:cNvPicPr>
          <p:nvPr/>
        </p:nvPicPr>
        <p:blipFill>
          <a:blip r:embed="rId6" cstate="print"/>
          <a:srcRect l="9911" t="9903" r="22630" b="9914"/>
          <a:stretch>
            <a:fillRect/>
          </a:stretch>
        </p:blipFill>
        <p:spPr bwMode="auto">
          <a:xfrm>
            <a:off x="4000500" y="2273300"/>
            <a:ext cx="5143500" cy="458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8" grpId="0" animBg="1"/>
      <p:bldP spid="9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sah 2"/>
          <p:cNvSpPr>
            <a:spLocks noGrp="1"/>
          </p:cNvSpPr>
          <p:nvPr>
            <p:ph idx="1"/>
          </p:nvPr>
        </p:nvSpPr>
        <p:spPr>
          <a:xfrm>
            <a:off x="214313" y="1428750"/>
            <a:ext cx="8472487" cy="2357438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/>
              <a:t>  </a:t>
            </a:r>
          </a:p>
        </p:txBody>
      </p:sp>
      <p:pic>
        <p:nvPicPr>
          <p:cNvPr id="4099" name="Picture 6" descr="004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6150" y="1412875"/>
            <a:ext cx="7416800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Obdélník 4"/>
          <p:cNvSpPr>
            <a:spLocks noChangeArrowheads="1"/>
          </p:cNvSpPr>
          <p:nvPr/>
        </p:nvSpPr>
        <p:spPr bwMode="auto">
          <a:xfrm>
            <a:off x="1571625" y="928688"/>
            <a:ext cx="6143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/>
              <a:t>Hellénové = označení pro řecké kmeny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sah 2"/>
          <p:cNvSpPr>
            <a:spLocks noGrp="1"/>
          </p:cNvSpPr>
          <p:nvPr>
            <p:ph idx="1"/>
          </p:nvPr>
        </p:nvSpPr>
        <p:spPr>
          <a:xfrm>
            <a:off x="285750" y="1214438"/>
            <a:ext cx="8401050" cy="2571750"/>
          </a:xfrm>
        </p:spPr>
        <p:txBody>
          <a:bodyPr/>
          <a:lstStyle/>
          <a:p>
            <a:r>
              <a:rPr lang="cs-CZ" smtClean="0"/>
              <a:t>hornatá země</a:t>
            </a:r>
          </a:p>
          <a:p>
            <a:r>
              <a:rPr lang="cs-CZ" smtClean="0"/>
              <a:t>nedostatek úrodné půdy</a:t>
            </a:r>
          </a:p>
          <a:p>
            <a:r>
              <a:rPr lang="cs-CZ" smtClean="0"/>
              <a:t>členité pobřeží - přístavy</a:t>
            </a:r>
          </a:p>
          <a:p>
            <a:endParaRPr lang="cs-CZ" smtClean="0"/>
          </a:p>
          <a:p>
            <a:r>
              <a:rPr lang="cs-CZ" smtClean="0"/>
              <a:t>obyvatelé - zemědělci, mořeplavci, obchodníci</a:t>
            </a:r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</p:txBody>
      </p:sp>
      <p:pic>
        <p:nvPicPr>
          <p:cNvPr id="9" name="Picture 5" descr="krajina_zapad"/>
          <p:cNvPicPr>
            <a:picLocks noChangeAspect="1" noChangeArrowheads="1"/>
          </p:cNvPicPr>
          <p:nvPr/>
        </p:nvPicPr>
        <p:blipFill>
          <a:blip r:embed="rId2" cstate="print"/>
          <a:srcRect t="14478" b="6940"/>
          <a:stretch>
            <a:fillRect/>
          </a:stretch>
        </p:blipFill>
        <p:spPr bwMode="auto">
          <a:xfrm>
            <a:off x="973590" y="3571876"/>
            <a:ext cx="5177746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11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 t="14883" b="15656"/>
          <a:stretch>
            <a:fillRect/>
          </a:stretch>
        </p:blipFill>
        <p:spPr bwMode="auto">
          <a:xfrm>
            <a:off x="1000100" y="5643578"/>
            <a:ext cx="1439862" cy="1000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5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 t="4697" b="6055"/>
          <a:stretch>
            <a:fillRect/>
          </a:stretch>
        </p:blipFill>
        <p:spPr bwMode="auto">
          <a:xfrm>
            <a:off x="4714876" y="3643314"/>
            <a:ext cx="1441450" cy="1285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3" descr="Zobrazit podrobnosti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31113" y="3429000"/>
            <a:ext cx="1512887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9" descr="Zobrazit podrobnosti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43813" y="4724400"/>
            <a:ext cx="1500187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7" descr="132628599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20281" y="692696"/>
            <a:ext cx="3609407" cy="24029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 descr="Andalusie,Evropa,farmy,fotografie,Granada,kopce,krajiny,olivovníky,olivy,pole,příroda,rostliny,sady,Španělsko,stromy,venkovský,zemědělství"/>
          <p:cNvPicPr>
            <a:picLocks noChangeAspect="1" noChangeArrowheads="1"/>
          </p:cNvPicPr>
          <p:nvPr/>
        </p:nvPicPr>
        <p:blipFill>
          <a:blip r:embed="rId8" cstate="print"/>
          <a:srcRect t="9487" b="12051"/>
          <a:stretch>
            <a:fillRect/>
          </a:stretch>
        </p:blipFill>
        <p:spPr bwMode="auto">
          <a:xfrm>
            <a:off x="2857488" y="0"/>
            <a:ext cx="2276166" cy="1785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3" descr="Zobrazit podrobnosti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96336" y="2125960"/>
            <a:ext cx="1547664" cy="1547664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1071563" y="704850"/>
            <a:ext cx="7615237" cy="866775"/>
          </a:xfrm>
        </p:spPr>
        <p:txBody>
          <a:bodyPr/>
          <a:lstStyle/>
          <a:p>
            <a:r>
              <a:rPr lang="cs-CZ" smtClean="0"/>
              <a:t>historické členění 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214282" y="1785927"/>
          <a:ext cx="8643998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Zaoblený obdélník 4"/>
          <p:cNvSpPr/>
          <p:nvPr/>
        </p:nvSpPr>
        <p:spPr>
          <a:xfrm>
            <a:off x="3357563" y="4786313"/>
            <a:ext cx="5572125" cy="85725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cs-CZ" dirty="0">
                <a:solidFill>
                  <a:schemeClr val="bg1"/>
                </a:solidFill>
                <a:latin typeface="Calibri"/>
              </a:rPr>
              <a:t>• </a:t>
            </a:r>
            <a:r>
              <a:rPr lang="cs-CZ" dirty="0">
                <a:solidFill>
                  <a:schemeClr val="bg1"/>
                </a:solidFill>
              </a:rPr>
              <a:t>Alexandr Makedonský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77FBE06-7D80-4C57-BCFF-7306B76A1B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A77FBE06-7D80-4C57-BCFF-7306B76A1B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BB7C0C7-4CCB-40E7-B917-C6407F1A14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FBB7C0C7-4CCB-40E7-B917-C6407F1A14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CF4D3A0-2006-4B69-8049-DF41803E86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1CF4D3A0-2006-4B69-8049-DF41803E86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D3B5517-8474-42CB-80C6-C61E3A6061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AD3B5517-8474-42CB-80C6-C61E3A6061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924D97A-54C0-448E-8138-D8E6DB89A7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7924D97A-54C0-448E-8138-D8E6DB89A7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0466E4-8517-438A-A7C1-48E927EE68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350466E4-8517-438A-A7C1-48E927EE68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8F89C02-17D7-4015-A7C0-457F7515DA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C8F89C02-17D7-4015-A7C0-457F7515DAD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CCFA569-10ED-4F3E-9965-57436F36A5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9CCFA569-10ED-4F3E-9965-57436F36A5C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  <p:bldP spid="5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88" y="571500"/>
            <a:ext cx="7758112" cy="92868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</a:rPr>
              <a:t>ARCHAICKÉ OBDOBÍ  </a:t>
            </a:r>
            <a:r>
              <a:rPr lang="cs-CZ" sz="3600" b="1" dirty="0" smtClean="0"/>
              <a:t>(800 – 500 př.n.l.)</a:t>
            </a:r>
            <a:endParaRPr lang="cs-CZ" sz="3600" dirty="0"/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323850" y="1714500"/>
            <a:ext cx="8362950" cy="1714500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r>
              <a:rPr lang="cs-CZ" sz="2800" b="1" smtClean="0"/>
              <a:t> POLEIS (obce) </a:t>
            </a:r>
            <a:r>
              <a:rPr lang="cs-CZ" sz="2800" smtClean="0"/>
              <a:t>=  řecké městské státy </a:t>
            </a:r>
          </a:p>
          <a:p>
            <a:pPr eaLnBrk="1" hangingPunct="1">
              <a:spcBef>
                <a:spcPct val="0"/>
              </a:spcBef>
              <a:buFont typeface="Wingdings 2" pitchFamily="18" charset="2"/>
              <a:buChar char=""/>
            </a:pPr>
            <a:r>
              <a:rPr lang="cs-CZ" sz="2800" smtClean="0"/>
              <a:t> město + okolní vesnice</a:t>
            </a:r>
          </a:p>
          <a:p>
            <a:pPr eaLnBrk="1" hangingPunct="1">
              <a:spcBef>
                <a:spcPct val="0"/>
              </a:spcBef>
              <a:buFont typeface="Wingdings 2" pitchFamily="18" charset="2"/>
              <a:buChar char=""/>
            </a:pPr>
            <a:r>
              <a:rPr lang="cs-CZ" sz="2800" smtClean="0"/>
              <a:t> samostatné, nezávislé</a:t>
            </a:r>
          </a:p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r>
              <a:rPr lang="cs-CZ" sz="2800" smtClean="0"/>
              <a:t>  </a:t>
            </a:r>
          </a:p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endParaRPr lang="cs-CZ" sz="2800" smtClean="0"/>
          </a:p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endParaRPr lang="cs-CZ" sz="2800" smtClean="0"/>
          </a:p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r>
              <a:rPr lang="cs-CZ" smtClean="0"/>
              <a:t>                           </a:t>
            </a:r>
          </a:p>
          <a:p>
            <a:pPr eaLnBrk="1" hangingPunct="1"/>
            <a:endParaRPr lang="cs-CZ" smtClean="0"/>
          </a:p>
        </p:txBody>
      </p:sp>
      <p:graphicFrame>
        <p:nvGraphicFramePr>
          <p:cNvPr id="5" name="Diagram 4"/>
          <p:cNvGraphicFramePr/>
          <p:nvPr/>
        </p:nvGraphicFramePr>
        <p:xfrm>
          <a:off x="214282" y="2428868"/>
          <a:ext cx="8143932" cy="4286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BF6AA81-B150-4024-9834-5A8644C3FE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>
                                            <p:graphicEl>
                                              <a:dgm id="{CBF6AA81-B150-4024-9834-5A8644C3FE4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5663226-E8AA-4D62-91E3-FF343784AD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">
                                            <p:graphicEl>
                                              <a:dgm id="{35663226-E8AA-4D62-91E3-FF343784AD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7BB0423-DD8C-4C73-993F-2F24C97731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">
                                            <p:graphicEl>
                                              <a:dgm id="{67BB0423-DD8C-4C73-993F-2F24C97731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D18C1E-C35A-4852-8506-7A405C731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">
                                            <p:graphicEl>
                                              <a:dgm id="{A0D18C1E-C35A-4852-8506-7A405C731B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9483B75-434F-4AAC-B1EA-EF3CDE3FBC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">
                                            <p:graphicEl>
                                              <a:dgm id="{F9483B75-434F-4AAC-B1EA-EF3CDE3FBC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2DFFB08-BE2C-4D69-A35A-F317442AA7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">
                                            <p:graphicEl>
                                              <a:dgm id="{B2DFFB08-BE2C-4D69-A35A-F317442AA7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FBE754D-23F0-46C4-A040-92404D40BB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">
                                            <p:graphicEl>
                                              <a:dgm id="{AFBE754D-23F0-46C4-A040-92404D40BB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1908C7E-38A5-4729-998A-CC3934F70E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">
                                            <p:graphicEl>
                                              <a:dgm id="{B1908C7E-38A5-4729-998A-CC3934F70E5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3E666E3-1ABA-4AE2-B81A-5EB4BAD00F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5">
                                            <p:graphicEl>
                                              <a:dgm id="{53E666E3-1ABA-4AE2-B81A-5EB4BAD00F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858691-525E-48F0-9041-07735190D8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">
                                            <p:graphicEl>
                                              <a:dgm id="{33858691-525E-48F0-9041-07735190D8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98527C-BEA9-4D5D-9C5F-C649EA2156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5">
                                            <p:graphicEl>
                                              <a:dgm id="{1A98527C-BEA9-4D5D-9C5F-C649EA2156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792A13E-758C-4B3E-B06F-28BA624701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5">
                                            <p:graphicEl>
                                              <a:dgm id="{B792A13E-758C-4B3E-B06F-28BA624701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959B12-4A1B-4F9B-A6EA-5C7502060F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5">
                                            <p:graphicEl>
                                              <a:dgm id="{A0959B12-4A1B-4F9B-A6EA-5C7502060F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B7F1788-0264-4D6A-A3F7-8A6D0D45D9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>
                                            <p:graphicEl>
                                              <a:dgm id="{CB7F1788-0264-4D6A-A3F7-8A6D0D45D9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D268EA8-A8FF-4FE6-864E-18C1ACA6DC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">
                                            <p:graphicEl>
                                              <a:dgm id="{0D268EA8-A8FF-4FE6-864E-18C1ACA6DC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2044A1-BE94-4643-96F9-7261D98606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5">
                                            <p:graphicEl>
                                              <a:dgm id="{072044A1-BE94-4643-96F9-7261D98606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A6E6B62-DC83-4BE6-BBFB-B21A52E40E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">
                                            <p:graphicEl>
                                              <a:dgm id="{EA6E6B62-DC83-4BE6-BBFB-B21A52E40E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  <p:bldGraphic spid="5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38" y="620713"/>
            <a:ext cx="8229600" cy="6651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b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b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</a:rPr>
              <a:t>Velká řecká kolonizace</a:t>
            </a:r>
            <a:endParaRPr lang="cs-CZ" sz="4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313"/>
            <a:ext cx="8435975" cy="4375150"/>
          </a:xfrm>
        </p:spPr>
        <p:txBody>
          <a:bodyPr/>
          <a:lstStyle/>
          <a:p>
            <a:pPr eaLnBrk="1" hangingPunct="1">
              <a:buFont typeface="Arial" pitchFamily="34" charset="0"/>
              <a:buChar char="•"/>
            </a:pPr>
            <a:r>
              <a:rPr lang="cs-CZ" b="1" dirty="0" smtClean="0"/>
              <a:t>= </a:t>
            </a:r>
            <a:r>
              <a:rPr lang="cs-CZ" dirty="0" smtClean="0"/>
              <a:t>osidlování nových území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cs-CZ" b="1" i="1" dirty="0" smtClean="0"/>
              <a:t>metropole = mateřský stát</a:t>
            </a:r>
            <a:endParaRPr lang="cs-CZ" dirty="0" smtClean="0"/>
          </a:p>
          <a:p>
            <a:pPr eaLnBrk="1" hangingPunct="1">
              <a:buFont typeface="Arial" pitchFamily="34" charset="0"/>
              <a:buChar char="•"/>
            </a:pPr>
            <a:r>
              <a:rPr lang="cs-CZ" dirty="0" smtClean="0"/>
              <a:t>nové osady: jižní Itálie, Sicílie, Černomoří, již. Francie  </a:t>
            </a:r>
          </a:p>
          <a:p>
            <a:pPr eaLnBrk="1" hangingPunct="1">
              <a:buFont typeface="Arial" pitchFamily="34" charset="0"/>
              <a:buChar char="•"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/>
              <a:t>                                                                                   </a:t>
            </a:r>
            <a:r>
              <a:rPr lang="cs-CZ" sz="2000" dirty="0" smtClean="0">
                <a:solidFill>
                  <a:srgbClr val="FFFF00"/>
                </a:solidFill>
              </a:rPr>
              <a:t>Féničané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/>
              <a:t>                                                                                   </a:t>
            </a:r>
            <a:r>
              <a:rPr lang="cs-CZ" sz="2000" dirty="0" smtClean="0">
                <a:solidFill>
                  <a:srgbClr val="FF0000"/>
                </a:solidFill>
              </a:rPr>
              <a:t>Řekové</a:t>
            </a:r>
          </a:p>
          <a:p>
            <a:pPr eaLnBrk="1" hangingPunct="1">
              <a:buFont typeface="Arial" pitchFamily="34" charset="0"/>
              <a:buChar char="•"/>
            </a:pPr>
            <a:endParaRPr lang="cs-CZ" dirty="0" smtClean="0"/>
          </a:p>
          <a:p>
            <a:pPr eaLnBrk="1" hangingPunct="1">
              <a:buFont typeface="Arial" pitchFamily="34" charset="0"/>
              <a:buChar char="•"/>
            </a:pPr>
            <a:endParaRPr lang="cs-CZ" dirty="0" smtClean="0"/>
          </a:p>
        </p:txBody>
      </p:sp>
      <p:pic>
        <p:nvPicPr>
          <p:cNvPr id="7172" name="Zástupný symbol pro obsah 3" descr="800px-AntikeGrieche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3071813"/>
            <a:ext cx="6180137" cy="352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6786563" y="3357563"/>
            <a:ext cx="428625" cy="28575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786563" y="3857625"/>
            <a:ext cx="428625" cy="28575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550" y="549275"/>
            <a:ext cx="4968875" cy="7921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b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b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cs-CZ" u="wavyDb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důvody kolonizace</a:t>
            </a:r>
            <a:endParaRPr lang="cs-CZ" sz="4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2714625" y="1500188"/>
            <a:ext cx="3729038" cy="2720975"/>
          </a:xfrm>
        </p:spPr>
        <p:txBody>
          <a:bodyPr/>
          <a:lstStyle/>
          <a:p>
            <a:pPr eaLnBrk="1" hangingPunct="1">
              <a:buFont typeface="Arial" pitchFamily="34" charset="0"/>
              <a:buChar char="•"/>
            </a:pPr>
            <a:r>
              <a:rPr lang="cs-CZ" smtClean="0"/>
              <a:t>přelidnění 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cs-CZ" smtClean="0"/>
              <a:t>nedostatek půdy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cs-CZ" smtClean="0"/>
              <a:t>obilí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cs-CZ" smtClean="0"/>
              <a:t>otroci   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cs-CZ" smtClean="0"/>
              <a:t>odbytiště zboží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  <p:sp>
        <p:nvSpPr>
          <p:cNvPr id="6" name="Oválný popisek 5"/>
          <p:cNvSpPr/>
          <p:nvPr/>
        </p:nvSpPr>
        <p:spPr>
          <a:xfrm>
            <a:off x="250825" y="3714750"/>
            <a:ext cx="4105275" cy="252253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Oválný popisek 6"/>
          <p:cNvSpPr/>
          <p:nvPr/>
        </p:nvSpPr>
        <p:spPr>
          <a:xfrm>
            <a:off x="5508625" y="1412875"/>
            <a:ext cx="3635375" cy="287972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8198" name="Picture 11" descr="byliny,domácnost,jídlo,koření,mísy"/>
          <p:cNvPicPr>
            <a:picLocks noChangeAspect="1" noChangeArrowheads="1"/>
          </p:cNvPicPr>
          <p:nvPr/>
        </p:nvPicPr>
        <p:blipFill>
          <a:blip r:embed="rId2" cstate="print"/>
          <a:srcRect t="16296" b="16245"/>
          <a:stretch>
            <a:fillRect/>
          </a:stretch>
        </p:blipFill>
        <p:spPr bwMode="auto">
          <a:xfrm>
            <a:off x="5643563" y="785813"/>
            <a:ext cx="1096962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3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 l="20473" r="11282"/>
          <a:stretch>
            <a:fillRect/>
          </a:stretch>
        </p:blipFill>
        <p:spPr bwMode="auto">
          <a:xfrm>
            <a:off x="8243888" y="4221163"/>
            <a:ext cx="720725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7" descr="Kreslený obrázek dvou polen palivového dřív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72438" y="5776913"/>
            <a:ext cx="8921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2" descr="břehy,jídlo,karafy,místa,moře,mořská pobřeží,mořské krajiny,olivový olej,olivy,příroda,Řecko,Řekové,stol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1557338"/>
            <a:ext cx="10795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5" descr="med,plástve,stolování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388" y="2997200"/>
            <a:ext cx="936625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Picture 4" descr="Zobrazit podrobnost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588" y="5468938"/>
            <a:ext cx="982662" cy="105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Picture 8" descr="Zobrazit podrobnosti"/>
          <p:cNvPicPr>
            <a:picLocks noChangeAspect="1" noChangeArrowheads="1"/>
          </p:cNvPicPr>
          <p:nvPr/>
        </p:nvPicPr>
        <p:blipFill>
          <a:blip r:embed="rId8" cstate="print"/>
          <a:srcRect l="19237" r="21291"/>
          <a:stretch>
            <a:fillRect/>
          </a:stretch>
        </p:blipFill>
        <p:spPr bwMode="auto">
          <a:xfrm>
            <a:off x="5572125" y="5300663"/>
            <a:ext cx="642938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5" name="Picture 10" descr="Den díkůvzdání,dýně,hrozny,jablka,kukuřice,melouny,plodiny,podzim,přání,roční období,rohy hojnosti,svátky,vodní melouny,zelenina,zvláštní příležitosti"/>
          <p:cNvPicPr>
            <a:picLocks noChangeAspect="1" noChangeArrowheads="1"/>
          </p:cNvPicPr>
          <p:nvPr/>
        </p:nvPicPr>
        <p:blipFill>
          <a:blip r:embed="rId9" cstate="print"/>
          <a:srcRect l="35027" t="33951" b="9000"/>
          <a:stretch>
            <a:fillRect/>
          </a:stretch>
        </p:blipFill>
        <p:spPr bwMode="auto">
          <a:xfrm>
            <a:off x="7740650" y="500063"/>
            <a:ext cx="1038225" cy="91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6" name="Picture 9" descr="Zobrazit podrobnosti"/>
          <p:cNvPicPr>
            <a:picLocks noChangeAspect="1" noChangeArrowheads="1"/>
          </p:cNvPicPr>
          <p:nvPr/>
        </p:nvPicPr>
        <p:blipFill>
          <a:blip r:embed="rId10" cstate="print"/>
          <a:srcRect l="7994" r="12006"/>
          <a:stretch>
            <a:fillRect/>
          </a:stretch>
        </p:blipFill>
        <p:spPr bwMode="auto">
          <a:xfrm>
            <a:off x="1500188" y="1785938"/>
            <a:ext cx="115252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7" name="Picture 15" descr="Zobrazit podrobnosti"/>
          <p:cNvPicPr>
            <a:picLocks noChangeAspect="1" noChangeArrowheads="1"/>
          </p:cNvPicPr>
          <p:nvPr/>
        </p:nvPicPr>
        <p:blipFill>
          <a:blip r:embed="rId11" cstate="print"/>
          <a:srcRect t="15784" b="21217"/>
          <a:stretch>
            <a:fillRect/>
          </a:stretch>
        </p:blipFill>
        <p:spPr bwMode="auto">
          <a:xfrm>
            <a:off x="4548188" y="4357688"/>
            <a:ext cx="1095375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8" name="Picture 13" descr="Zobrazit podrobnosti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067175" y="5786438"/>
            <a:ext cx="811213" cy="811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9" name="TextovéPole 18"/>
          <p:cNvSpPr txBox="1">
            <a:spLocks noChangeArrowheads="1"/>
          </p:cNvSpPr>
          <p:nvPr/>
        </p:nvSpPr>
        <p:spPr bwMode="auto">
          <a:xfrm>
            <a:off x="357188" y="6000750"/>
            <a:ext cx="21272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solidFill>
                  <a:srgbClr val="FFC000"/>
                </a:solidFill>
              </a:rPr>
              <a:t>dovoz</a:t>
            </a:r>
          </a:p>
        </p:txBody>
      </p:sp>
      <p:sp>
        <p:nvSpPr>
          <p:cNvPr id="8210" name="TextovéPole 19"/>
          <p:cNvSpPr txBox="1">
            <a:spLocks noChangeArrowheads="1"/>
          </p:cNvSpPr>
          <p:nvPr/>
        </p:nvSpPr>
        <p:spPr bwMode="auto">
          <a:xfrm>
            <a:off x="6011863" y="4581525"/>
            <a:ext cx="14398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solidFill>
                  <a:srgbClr val="FFFF00"/>
                </a:solidFill>
              </a:rPr>
              <a:t>vývoz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82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44444E-6 L 0.10382 -0.53172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-2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3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82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6 0.00532 L 0.64965 0.01574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1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82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77 0.07709 L -0.19063 0.35 " pathEditMode="relative" rAng="0" ptsTypes="AA">
                                      <p:cBhvr>
                                        <p:cTn id="147" dur="2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" y="1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82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64 -0.08935 L 0.17049 -0.33056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-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22 -0.11019 L -0.65364 -0.06806 " pathEditMode="relative" rAng="0" ptsTypes="AA">
                                      <p:cBhvr>
                                        <p:cTn id="157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" y="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82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89 -0.00741 L -0.15173 -0.02824 " pathEditMode="relative" rAng="0" ptsTypes="AA">
                                      <p:cBhvr>
                                        <p:cTn id="162" dur="2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" y="-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7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82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-0.70868 -0.05255 " pathEditMode="relative" ptsTypes="AA">
                                      <p:cBhvr>
                                        <p:cTn id="167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0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82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2222E-6 L -0.21736 -0.14028 " pathEditMode="relative" rAng="0" ptsTypes="AA">
                                      <p:cBhvr>
                                        <p:cTn id="172" dur="2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" y="-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8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82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81 0.00533 L 0.12986 0.07871 " pathEditMode="relative" rAng="0" ptsTypes="AA">
                                      <p:cBhvr>
                                        <p:cTn id="177" dur="2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2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82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7.40741E-7 L -0.11024 0.35694 " pathEditMode="relative" ptsTypes="AA">
                                      <p:cBhvr>
                                        <p:cTn id="182" dur="2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6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8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726 0.0375 L -0.31875 0.61504 " pathEditMode="relative" rAng="0" ptsTypes="AA">
                                      <p:cBhvr>
                                        <p:cTn id="187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" y="2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8"/>
                  </p:tgtEl>
                </p:cond>
              </p:nextCondLst>
            </p:seq>
          </p:childTnLst>
        </p:cTn>
      </p:par>
    </p:tnLst>
    <p:bldLst>
      <p:bldP spid="8195" grpId="0" build="p"/>
      <p:bldP spid="6" grpId="0" animBg="1"/>
      <p:bldP spid="7" grpId="0" animBg="1"/>
      <p:bldP spid="8209" grpId="0"/>
      <p:bldP spid="82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/>
          <a:lstStyle/>
          <a:p>
            <a:r>
              <a:rPr lang="cs-CZ" smtClean="0"/>
              <a:t>použité zdroje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dirty="0" smtClean="0">
                <a:hlinkClick r:id="rId2"/>
              </a:rPr>
              <a:t>http://cs.wikipedia.org/wiki/Soubor:EU_location_GRE.pn</a:t>
            </a:r>
            <a:r>
              <a:rPr lang="cs-CZ" sz="1400" dirty="0" smtClean="0"/>
              <a:t> citace 12.3.2012</a:t>
            </a:r>
          </a:p>
          <a:p>
            <a:r>
              <a:rPr lang="cs-CZ" sz="1400" dirty="0" smtClean="0">
                <a:hlinkClick r:id="rId3"/>
              </a:rPr>
              <a:t>http://jirik-tk.wz.cz/kreta2006/krajina_zapad.jpg</a:t>
            </a:r>
            <a:r>
              <a:rPr lang="cs-CZ" sz="1400" dirty="0" smtClean="0"/>
              <a:t> citace 12.3.2012</a:t>
            </a:r>
          </a:p>
          <a:p>
            <a:r>
              <a:rPr lang="cs-CZ" sz="1400" dirty="0" smtClean="0">
                <a:hlinkClick r:id="rId4"/>
              </a:rPr>
              <a:t>http://obrazy-</a:t>
            </a:r>
            <a:r>
              <a:rPr lang="cs-CZ" sz="1400" dirty="0" err="1" smtClean="0">
                <a:hlinkClick r:id="rId4"/>
              </a:rPr>
              <a:t>namiru.cz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zbozi</a:t>
            </a:r>
            <a:r>
              <a:rPr lang="cs-CZ" sz="1400" dirty="0" smtClean="0">
                <a:hlinkClick r:id="rId4"/>
              </a:rPr>
              <a:t>/krajina/</a:t>
            </a:r>
            <a:r>
              <a:rPr lang="cs-CZ" sz="1400" dirty="0" err="1" smtClean="0">
                <a:hlinkClick r:id="rId4"/>
              </a:rPr>
              <a:t>recka</a:t>
            </a:r>
            <a:r>
              <a:rPr lang="cs-CZ" sz="1400" dirty="0" smtClean="0">
                <a:hlinkClick r:id="rId4"/>
              </a:rPr>
              <a:t>-krajina-</a:t>
            </a:r>
            <a:r>
              <a:rPr lang="cs-CZ" sz="1400" dirty="0" err="1" smtClean="0">
                <a:hlinkClick r:id="rId4"/>
              </a:rPr>
              <a:t>ii</a:t>
            </a:r>
            <a:r>
              <a:rPr lang="cs-CZ" sz="1400" dirty="0" smtClean="0">
                <a:hlinkClick r:id="rId4"/>
              </a:rPr>
              <a:t>-186 citace </a:t>
            </a:r>
            <a:r>
              <a:rPr lang="cs-CZ" sz="1400" dirty="0" smtClean="0">
                <a:hlinkClick r:id="rId4"/>
              </a:rPr>
              <a:t>12.3.2012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http://cs.wikipedia.org/wiki/Soubor:AntikeGriechen1.jpg</a:t>
            </a:r>
            <a:r>
              <a:rPr lang="cs-CZ" sz="1400" dirty="0" smtClean="0"/>
              <a:t> citace 4.4.2012</a:t>
            </a:r>
          </a:p>
          <a:p>
            <a:r>
              <a:rPr lang="cs-CZ" sz="1400" dirty="0" smtClean="0">
                <a:hlinkClick r:id="rId6"/>
              </a:rPr>
              <a:t>http://office.</a:t>
            </a:r>
            <a:r>
              <a:rPr lang="cs-CZ" sz="1400" dirty="0" err="1" smtClean="0">
                <a:hlinkClick r:id="rId6"/>
              </a:rPr>
              <a:t>microsoft.com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cs</a:t>
            </a:r>
            <a:r>
              <a:rPr lang="cs-CZ" sz="1400" dirty="0" smtClean="0">
                <a:hlinkClick r:id="rId6"/>
              </a:rPr>
              <a:t>-</a:t>
            </a:r>
            <a:r>
              <a:rPr lang="cs-CZ" sz="1400" dirty="0" err="1" smtClean="0">
                <a:hlinkClick r:id="rId6"/>
              </a:rPr>
              <a:t>cz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images</a:t>
            </a:r>
            <a:r>
              <a:rPr lang="cs-CZ" sz="1400" dirty="0" smtClean="0"/>
              <a:t> </a:t>
            </a:r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1031</TotalTime>
  <Words>219</Words>
  <Application>Microsoft Office PowerPoint</Application>
  <PresentationFormat>Předvádění na obrazovce (4:3)</PresentationFormat>
  <Paragraphs>79</Paragraphs>
  <Slides>9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Calibri</vt:lpstr>
      <vt:lpstr>Constantia</vt:lpstr>
      <vt:lpstr>Wingdings 2</vt:lpstr>
      <vt:lpstr>Tok</vt:lpstr>
      <vt:lpstr>Název školy: ZŠ Klášterec nad Ohří, Krátká 676 Autor: Lenka Špillerová Název materiálu: VY_32_INOVACE_7-35_Řecká kolonizace Číslo projektu: CZ.1.07/1.4.00/21.1115  </vt:lpstr>
      <vt:lpstr>ANTICKÉ ŘECKO</vt:lpstr>
      <vt:lpstr>Snímek 3</vt:lpstr>
      <vt:lpstr>Snímek 4</vt:lpstr>
      <vt:lpstr>historické členění </vt:lpstr>
      <vt:lpstr> ARCHAICKÉ OBDOBÍ  (800 – 500 př.n.l.)</vt:lpstr>
      <vt:lpstr>           Velká řecká kolonizace</vt:lpstr>
      <vt:lpstr>           důvody kolonizace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STAROVĚKÉ ŘECKO</dc:title>
  <dc:creator>Uživatel</dc:creator>
  <cp:lastModifiedBy>Uživatel</cp:lastModifiedBy>
  <cp:revision>67</cp:revision>
  <dcterms:modified xsi:type="dcterms:W3CDTF">2012-06-15T20:51:54Z</dcterms:modified>
</cp:coreProperties>
</file>