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0" r:id="rId9"/>
  </p:sldIdLst>
  <p:sldSz cx="9144000" cy="6858000" type="screen4x3"/>
  <p:notesSz cx="6797675" cy="98742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50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730C23-A503-4D07-BEBA-C5CD2194BEBE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B31E20-DAB3-4E68-B1DC-F99E50AE070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41439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B31E20-DAB3-4E68-B1DC-F99E50AE070F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B31E20-DAB3-4E68-B1DC-F99E50AE070F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B31E20-DAB3-4E68-B1DC-F99E50AE070F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B31E20-DAB3-4E68-B1DC-F99E50AE070F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B31E20-DAB3-4E68-B1DC-F99E50AE070F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B31E20-DAB3-4E68-B1DC-F99E50AE070F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B31E20-DAB3-4E68-B1DC-F99E50AE070F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B31E20-DAB3-4E68-B1DC-F99E50AE070F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B8760-A735-458C-A69B-7BD06703DB60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7B59CC3-8933-43C3-BD89-6D1DE03B33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B8760-A735-458C-A69B-7BD06703DB60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7B59CC3-8933-43C3-BD89-6D1DE03B33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B8760-A735-458C-A69B-7BD06703DB60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59CC3-8933-43C3-BD89-6D1DE03B33F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pull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B8760-A735-458C-A69B-7BD06703DB60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59CC3-8933-43C3-BD89-6D1DE03B33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B8760-A735-458C-A69B-7BD06703DB60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7B59CC3-8933-43C3-BD89-6D1DE03B33F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>
    <p:pull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B8760-A735-458C-A69B-7BD06703DB60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59CC3-8933-43C3-BD89-6D1DE03B33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B8760-A735-458C-A69B-7BD06703DB60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59CC3-8933-43C3-BD89-6D1DE03B33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B8760-A735-458C-A69B-7BD06703DB60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59CC3-8933-43C3-BD89-6D1DE03B33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B8760-A735-458C-A69B-7BD06703DB60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59CC3-8933-43C3-BD89-6D1DE03B33F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pull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B8760-A735-458C-A69B-7BD06703DB60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59CC3-8933-43C3-BD89-6D1DE03B33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B8760-A735-458C-A69B-7BD06703DB60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59CC3-8933-43C3-BD89-6D1DE03B33F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CEB8760-A735-458C-A69B-7BD06703DB60}" type="datetimeFigureOut">
              <a:rPr lang="cs-CZ" smtClean="0"/>
              <a:pPr/>
              <a:t>28.2.2012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7B59CC3-8933-43C3-BD89-6D1DE03B33F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>
    <p:pull dir="r"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81000" y="5877272"/>
            <a:ext cx="7647384" cy="198514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15616" y="1916832"/>
            <a:ext cx="6400800" cy="3696816"/>
          </a:xfrm>
        </p:spPr>
        <p:txBody>
          <a:bodyPr/>
          <a:lstStyle/>
          <a:p>
            <a:endParaRPr lang="cs-CZ" b="1" dirty="0" smtClean="0"/>
          </a:p>
          <a:p>
            <a:endParaRPr lang="cs-CZ" b="1" dirty="0"/>
          </a:p>
        </p:txBody>
      </p:sp>
      <p:pic>
        <p:nvPicPr>
          <p:cNvPr id="1026" name="obrázek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60648"/>
            <a:ext cx="8280920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5195157"/>
              </p:ext>
            </p:extLst>
          </p:nvPr>
        </p:nvGraphicFramePr>
        <p:xfrm>
          <a:off x="611560" y="2276870"/>
          <a:ext cx="7776864" cy="37339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76864"/>
              </a:tblGrid>
              <a:tr h="1008114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39964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Milena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Hainišová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31.1.2012</a:t>
                      </a:r>
                    </a:p>
                  </a:txBody>
                  <a:tcPr/>
                </a:tc>
              </a:tr>
              <a:tr h="539964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VY_32_INOVACE_01_DĚJEPIS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39964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Nejnovější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dějiny – Opakování 2. </a:t>
                      </a:r>
                      <a:r>
                        <a:rPr lang="cs-CZ" sz="2400" b="0" baseline="0" smtClean="0">
                          <a:latin typeface="Times New Roman" pitchFamily="18" charset="0"/>
                          <a:cs typeface="Times New Roman" pitchFamily="18" charset="0"/>
                        </a:rPr>
                        <a:t>světové války</a:t>
                      </a:r>
                      <a:r>
                        <a:rPr lang="cs-CZ" sz="2400" baseline="0" smtClean="0">
                          <a:latin typeface="Times New Roman" pitchFamily="18" charset="0"/>
                          <a:cs typeface="Times New Roman" pitchFamily="18" charset="0"/>
                        </a:rPr>
                        <a:t>   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r>
                        <a:rPr lang="cs-CZ" sz="2400" b="1" baseline="0" smtClean="0">
                          <a:latin typeface="Times New Roman" pitchFamily="18" charset="0"/>
                          <a:cs typeface="Times New Roman" pitchFamily="18" charset="0"/>
                        </a:rPr>
                        <a:t>očník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39964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Opakování 2. světové války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3000" b="1" dirty="0" smtClean="0"/>
              <a:t>Označ správnou odpověď:</a:t>
            </a:r>
          </a:p>
          <a:p>
            <a:pPr marL="514350" indent="-514350">
              <a:buNone/>
            </a:pPr>
            <a:r>
              <a:rPr lang="cs-CZ" sz="3000" smtClean="0"/>
              <a:t>1. 2</a:t>
            </a:r>
            <a:r>
              <a:rPr lang="cs-CZ" sz="3000" dirty="0" smtClean="0"/>
              <a:t>. světová válka začala roku:</a:t>
            </a:r>
          </a:p>
          <a:p>
            <a:pPr marL="514350" indent="-514350">
              <a:buNone/>
            </a:pPr>
            <a:r>
              <a:rPr lang="cs-CZ" sz="3000" dirty="0" smtClean="0"/>
              <a:t>      a) 1940</a:t>
            </a:r>
          </a:p>
          <a:p>
            <a:pPr marL="514350" indent="-514350">
              <a:buNone/>
            </a:pPr>
            <a:r>
              <a:rPr lang="cs-CZ" sz="3000" dirty="0" smtClean="0"/>
              <a:t>      b) 1938</a:t>
            </a:r>
          </a:p>
          <a:p>
            <a:pPr marL="514350" indent="-514350">
              <a:buNone/>
            </a:pPr>
            <a:r>
              <a:rPr lang="cs-CZ" sz="3000" dirty="0" smtClean="0"/>
              <a:t>      c) 1939</a:t>
            </a:r>
          </a:p>
          <a:p>
            <a:pPr marL="514350" indent="-514350">
              <a:buNone/>
            </a:pPr>
            <a:r>
              <a:rPr lang="cs-CZ" sz="3000" dirty="0" smtClean="0"/>
              <a:t>2. Při obsazování SSSR mělo jít podle představ nacistů o tzv.:</a:t>
            </a:r>
          </a:p>
          <a:p>
            <a:pPr marL="514350" indent="-514350">
              <a:buNone/>
            </a:pPr>
            <a:r>
              <a:rPr lang="cs-CZ" sz="3000" dirty="0" smtClean="0"/>
              <a:t>     a) zimní válku</a:t>
            </a:r>
          </a:p>
          <a:p>
            <a:pPr marL="514350" indent="-514350">
              <a:buNone/>
            </a:pPr>
            <a:r>
              <a:rPr lang="cs-CZ" sz="3000" dirty="0" smtClean="0"/>
              <a:t>     b) bleskovou válku</a:t>
            </a:r>
          </a:p>
          <a:p>
            <a:pPr marL="514350" indent="-514350">
              <a:buNone/>
            </a:pPr>
            <a:r>
              <a:rPr lang="cs-CZ" sz="3000" dirty="0" smtClean="0"/>
              <a:t>     c) ponorkovou válku</a:t>
            </a:r>
          </a:p>
          <a:p>
            <a:pPr marL="514350" indent="-514350">
              <a:buNone/>
            </a:pPr>
            <a:endParaRPr lang="cs-CZ" dirty="0" smtClean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cs-CZ" sz="4500" dirty="0" smtClean="0"/>
              <a:t>3. O obratu ve vývoji 2. světové války rozhodla:</a:t>
            </a:r>
          </a:p>
          <a:p>
            <a:pPr>
              <a:buNone/>
            </a:pPr>
            <a:r>
              <a:rPr lang="cs-CZ" sz="4500" dirty="0" smtClean="0"/>
              <a:t>    a) bitva o Leningrad</a:t>
            </a:r>
          </a:p>
          <a:p>
            <a:pPr>
              <a:buNone/>
            </a:pPr>
            <a:r>
              <a:rPr lang="cs-CZ" sz="4500" dirty="0" smtClean="0"/>
              <a:t>    b) bitva o Stalingrad</a:t>
            </a:r>
          </a:p>
          <a:p>
            <a:pPr>
              <a:buNone/>
            </a:pPr>
            <a:r>
              <a:rPr lang="cs-CZ" sz="4500" dirty="0" smtClean="0"/>
              <a:t>    c) bitva o Moskvu</a:t>
            </a:r>
          </a:p>
          <a:p>
            <a:pPr>
              <a:buNone/>
            </a:pPr>
            <a:endParaRPr lang="cs-CZ" sz="4500" dirty="0" smtClean="0"/>
          </a:p>
          <a:p>
            <a:pPr>
              <a:buNone/>
            </a:pPr>
            <a:r>
              <a:rPr lang="cs-CZ" sz="4500" dirty="0" smtClean="0"/>
              <a:t>4. USA vstoupily do války:</a:t>
            </a:r>
          </a:p>
          <a:p>
            <a:pPr>
              <a:buNone/>
            </a:pPr>
            <a:r>
              <a:rPr lang="cs-CZ" sz="4500" dirty="0" smtClean="0"/>
              <a:t>    a) po vylodění v Normandii</a:t>
            </a:r>
          </a:p>
          <a:p>
            <a:pPr>
              <a:buNone/>
            </a:pPr>
            <a:r>
              <a:rPr lang="cs-CZ" sz="4500" dirty="0" smtClean="0"/>
              <a:t>    b) po útoku Japonců na </a:t>
            </a:r>
            <a:r>
              <a:rPr lang="cs-CZ" sz="4500" dirty="0" err="1" smtClean="0"/>
              <a:t>Pearl</a:t>
            </a:r>
            <a:r>
              <a:rPr lang="cs-CZ" sz="4500" dirty="0" smtClean="0"/>
              <a:t> </a:t>
            </a:r>
            <a:r>
              <a:rPr lang="cs-CZ" sz="4500" dirty="0" err="1" smtClean="0"/>
              <a:t>Harbor</a:t>
            </a:r>
            <a:endParaRPr lang="cs-CZ" sz="4500" dirty="0" smtClean="0"/>
          </a:p>
          <a:p>
            <a:pPr>
              <a:buNone/>
            </a:pPr>
            <a:r>
              <a:rPr lang="cs-CZ" sz="4500" dirty="0" smtClean="0"/>
              <a:t>    c) po obsazení severní Afriky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smtClean="0"/>
              <a:t>5. K bezpodmínečné kapitulaci Německa došlo:</a:t>
            </a:r>
          </a:p>
          <a:p>
            <a:pPr>
              <a:buNone/>
            </a:pPr>
            <a:r>
              <a:rPr lang="cs-CZ" dirty="0" smtClean="0"/>
              <a:t>    a) 8.5. 1945</a:t>
            </a:r>
          </a:p>
          <a:p>
            <a:pPr>
              <a:buNone/>
            </a:pPr>
            <a:r>
              <a:rPr lang="cs-CZ" dirty="0" smtClean="0"/>
              <a:t>    b) 9.8. 1945</a:t>
            </a:r>
          </a:p>
          <a:p>
            <a:pPr>
              <a:buNone/>
            </a:pPr>
            <a:r>
              <a:rPr lang="cs-CZ" dirty="0" smtClean="0"/>
              <a:t>    c) 6.8. 1945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6. První koncentrační tábor zřídili nacisté:</a:t>
            </a:r>
          </a:p>
          <a:p>
            <a:pPr>
              <a:buNone/>
            </a:pPr>
            <a:r>
              <a:rPr lang="cs-CZ" dirty="0" smtClean="0"/>
              <a:t>    a) v </a:t>
            </a:r>
            <a:r>
              <a:rPr lang="cs-CZ" dirty="0" err="1" smtClean="0"/>
              <a:t>Dachau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 b) v Osvětimi</a:t>
            </a:r>
          </a:p>
          <a:p>
            <a:pPr>
              <a:buNone/>
            </a:pPr>
            <a:r>
              <a:rPr lang="cs-CZ" dirty="0" smtClean="0"/>
              <a:t>     c) v Terezíně</a:t>
            </a: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smtClean="0"/>
              <a:t>7. Tzv. Velkou trojku tvořily státy:</a:t>
            </a:r>
          </a:p>
          <a:p>
            <a:pPr>
              <a:buNone/>
            </a:pPr>
            <a:r>
              <a:rPr lang="cs-CZ" dirty="0" smtClean="0"/>
              <a:t>     a) Velká Británie, USA, Francie</a:t>
            </a:r>
          </a:p>
          <a:p>
            <a:pPr>
              <a:buNone/>
            </a:pPr>
            <a:r>
              <a:rPr lang="cs-CZ" dirty="0" smtClean="0"/>
              <a:t>     b) Velká Británie, USA, SSSR</a:t>
            </a:r>
          </a:p>
          <a:p>
            <a:pPr>
              <a:buNone/>
            </a:pPr>
            <a:r>
              <a:rPr lang="cs-CZ" dirty="0" smtClean="0"/>
              <a:t>     c) USA, Francie, SSSR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8. Druhá fronta byla otevřena:</a:t>
            </a:r>
          </a:p>
          <a:p>
            <a:pPr>
              <a:buNone/>
            </a:pPr>
            <a:r>
              <a:rPr lang="cs-CZ" dirty="0" smtClean="0"/>
              <a:t>    a) ve Skandinávii</a:t>
            </a:r>
          </a:p>
          <a:p>
            <a:pPr>
              <a:buNone/>
            </a:pPr>
            <a:r>
              <a:rPr lang="cs-CZ" dirty="0" smtClean="0"/>
              <a:t>    b) v severní Africe</a:t>
            </a:r>
          </a:p>
          <a:p>
            <a:pPr>
              <a:buNone/>
            </a:pPr>
            <a:r>
              <a:rPr lang="cs-CZ" dirty="0" smtClean="0"/>
              <a:t>    c) V Normandii</a:t>
            </a:r>
            <a:endParaRPr lang="cs-CZ" dirty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smtClean="0"/>
              <a:t>9. Američané svrhli atomové bomby:</a:t>
            </a:r>
          </a:p>
          <a:p>
            <a:pPr>
              <a:buNone/>
            </a:pPr>
            <a:r>
              <a:rPr lang="cs-CZ" dirty="0" smtClean="0"/>
              <a:t>    a) na Tokio a Hirošimu</a:t>
            </a:r>
          </a:p>
          <a:p>
            <a:pPr>
              <a:buNone/>
            </a:pPr>
            <a:r>
              <a:rPr lang="cs-CZ" dirty="0" smtClean="0"/>
              <a:t>    b) na Hirošimu a Nagasaki</a:t>
            </a:r>
          </a:p>
          <a:p>
            <a:pPr>
              <a:buNone/>
            </a:pPr>
            <a:r>
              <a:rPr lang="cs-CZ" dirty="0" smtClean="0"/>
              <a:t>    c) na Berlín a Drážďany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10. Nacisté obléhali 900 dní :</a:t>
            </a:r>
          </a:p>
          <a:p>
            <a:pPr>
              <a:buNone/>
            </a:pPr>
            <a:r>
              <a:rPr lang="cs-CZ" dirty="0" smtClean="0"/>
              <a:t>     a) Leningrad</a:t>
            </a:r>
          </a:p>
          <a:p>
            <a:pPr>
              <a:buNone/>
            </a:pPr>
            <a:r>
              <a:rPr lang="cs-CZ" dirty="0" smtClean="0"/>
              <a:t>     b) Stalingrad</a:t>
            </a:r>
          </a:p>
          <a:p>
            <a:pPr>
              <a:buNone/>
            </a:pPr>
            <a:r>
              <a:rPr lang="cs-CZ" dirty="0" smtClean="0"/>
              <a:t>     c) Moskvu </a:t>
            </a:r>
            <a:endParaRPr lang="cs-CZ" dirty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Řešení:</a:t>
            </a:r>
          </a:p>
          <a:p>
            <a:pPr>
              <a:buNone/>
            </a:pPr>
            <a:r>
              <a:rPr lang="cs-CZ" dirty="0" smtClean="0"/>
              <a:t>1c, 2b, 3b, 4b, 5a, 6a, 7b, 8c, 9b, 10a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Zdroj:</a:t>
            </a:r>
          </a:p>
          <a:p>
            <a:pPr>
              <a:buNone/>
            </a:pPr>
            <a:r>
              <a:rPr lang="cs-CZ" smtClean="0"/>
              <a:t>Vlastní tvorba</a:t>
            </a:r>
          </a:p>
          <a:p>
            <a:pPr>
              <a:buNone/>
            </a:pPr>
            <a:r>
              <a:rPr lang="cs-CZ" dirty="0" smtClean="0"/>
              <a:t>Anotace:</a:t>
            </a:r>
          </a:p>
          <a:p>
            <a:pPr>
              <a:buNone/>
            </a:pPr>
            <a:r>
              <a:rPr lang="cs-CZ" dirty="0" smtClean="0"/>
              <a:t>Učitel si formou testu ověří, jak žáci zvládli klíčové body druhé světové války.</a:t>
            </a:r>
            <a:endParaRPr lang="cs-CZ" dirty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42</TotalTime>
  <Words>371</Words>
  <Application>Microsoft Office PowerPoint</Application>
  <PresentationFormat>Předvádění na obrazovce (4:3)</PresentationFormat>
  <Paragraphs>68</Paragraphs>
  <Slides>8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Cesta</vt:lpstr>
      <vt:lpstr>Prezentace aplikace PowerPoint</vt:lpstr>
      <vt:lpstr>Opakování 2. světové války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Milena</dc:creator>
  <cp:lastModifiedBy>Vesna202261</cp:lastModifiedBy>
  <cp:revision>17</cp:revision>
  <cp:lastPrinted>2012-02-22T09:52:01Z</cp:lastPrinted>
  <dcterms:created xsi:type="dcterms:W3CDTF">2011-11-01T06:41:34Z</dcterms:created>
  <dcterms:modified xsi:type="dcterms:W3CDTF">2012-02-28T08:00:27Z</dcterms:modified>
</cp:coreProperties>
</file>