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3" r:id="rId4"/>
    <p:sldId id="274" r:id="rId5"/>
    <p:sldId id="262" r:id="rId6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FFFF"/>
    <a:srgbClr val="0000FF"/>
    <a:srgbClr val="FF6600"/>
    <a:srgbClr val="E3F40C"/>
    <a:srgbClr val="EEF40C"/>
    <a:srgbClr val="F7F709"/>
    <a:srgbClr val="00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39" autoAdjust="0"/>
    <p:restoredTop sz="94660"/>
  </p:normalViewPr>
  <p:slideViewPr>
    <p:cSldViewPr>
      <p:cViewPr>
        <p:scale>
          <a:sx n="77" d="100"/>
          <a:sy n="77" d="100"/>
        </p:scale>
        <p:origin x="-816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707863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94785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79565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1679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29218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838361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6866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7297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348077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60121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74039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244F5-E473-4B78-B37B-0EAFD929D943}" type="datetimeFigureOut">
              <a:rPr lang="cs-CZ" smtClean="0"/>
              <a:pPr/>
              <a:t>22.4.2012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436F3-4F6F-4BDC-AE01-B7CAD31693B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52376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wmf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Anglický jazyk - gramatika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VY_32_INOVACE_53_Vazba „THERE IS</a:t>
            </a:r>
            <a:r>
              <a:rPr lang="en-GB" dirty="0" smtClean="0"/>
              <a:t>, </a:t>
            </a:r>
            <a:r>
              <a:rPr lang="cs-CZ" dirty="0" smtClean="0"/>
              <a:t>THERE ARE“</a:t>
            </a: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2">
                    <a:lumMod val="50000"/>
                  </a:schemeClr>
                </a:solidFill>
              </a:rPr>
              <a:t>There is a / an …</a:t>
            </a:r>
            <a:endParaRPr lang="en-GB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1038" name="Group 14"/>
          <p:cNvGrpSpPr>
            <a:grpSpLocks noChangeAspect="1"/>
          </p:cNvGrpSpPr>
          <p:nvPr/>
        </p:nvGrpSpPr>
        <p:grpSpPr bwMode="auto">
          <a:xfrm>
            <a:off x="3059832" y="3284984"/>
            <a:ext cx="3536952" cy="3049591"/>
            <a:chOff x="1565" y="1756"/>
            <a:chExt cx="2228" cy="1921"/>
          </a:xfrm>
        </p:grpSpPr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3027" y="2808"/>
              <a:ext cx="766" cy="268"/>
            </a:xfrm>
            <a:custGeom>
              <a:avLst/>
              <a:gdLst/>
              <a:ahLst/>
              <a:cxnLst>
                <a:cxn ang="0">
                  <a:pos x="1469" y="61"/>
                </a:cxn>
                <a:cxn ang="0">
                  <a:pos x="1424" y="46"/>
                </a:cxn>
                <a:cxn ang="0">
                  <a:pos x="1370" y="36"/>
                </a:cxn>
                <a:cxn ang="0">
                  <a:pos x="1302" y="23"/>
                </a:cxn>
                <a:cxn ang="0">
                  <a:pos x="1256" y="19"/>
                </a:cxn>
                <a:cxn ang="0">
                  <a:pos x="1197" y="15"/>
                </a:cxn>
                <a:cxn ang="0">
                  <a:pos x="1156" y="13"/>
                </a:cxn>
                <a:cxn ang="0">
                  <a:pos x="948" y="2"/>
                </a:cxn>
                <a:cxn ang="0">
                  <a:pos x="770" y="0"/>
                </a:cxn>
                <a:cxn ang="0">
                  <a:pos x="612" y="4"/>
                </a:cxn>
                <a:cxn ang="0">
                  <a:pos x="479" y="13"/>
                </a:cxn>
                <a:cxn ang="0">
                  <a:pos x="363" y="25"/>
                </a:cxn>
                <a:cxn ang="0">
                  <a:pos x="266" y="42"/>
                </a:cxn>
                <a:cxn ang="0">
                  <a:pos x="188" y="59"/>
                </a:cxn>
                <a:cxn ang="0">
                  <a:pos x="125" y="80"/>
                </a:cxn>
                <a:cxn ang="0">
                  <a:pos x="76" y="95"/>
                </a:cxn>
                <a:cxn ang="0">
                  <a:pos x="30" y="120"/>
                </a:cxn>
                <a:cxn ang="0">
                  <a:pos x="32" y="152"/>
                </a:cxn>
                <a:cxn ang="0">
                  <a:pos x="82" y="127"/>
                </a:cxn>
                <a:cxn ang="0">
                  <a:pos x="142" y="101"/>
                </a:cxn>
                <a:cxn ang="0">
                  <a:pos x="194" y="85"/>
                </a:cxn>
                <a:cxn ang="0">
                  <a:pos x="260" y="68"/>
                </a:cxn>
                <a:cxn ang="0">
                  <a:pos x="340" y="53"/>
                </a:cxn>
                <a:cxn ang="0">
                  <a:pos x="437" y="38"/>
                </a:cxn>
                <a:cxn ang="0">
                  <a:pos x="553" y="28"/>
                </a:cxn>
                <a:cxn ang="0">
                  <a:pos x="688" y="21"/>
                </a:cxn>
                <a:cxn ang="0">
                  <a:pos x="846" y="21"/>
                </a:cxn>
                <a:cxn ang="0">
                  <a:pos x="1023" y="25"/>
                </a:cxn>
                <a:cxn ang="0">
                  <a:pos x="1175" y="36"/>
                </a:cxn>
                <a:cxn ang="0">
                  <a:pos x="1247" y="42"/>
                </a:cxn>
                <a:cxn ang="0">
                  <a:pos x="1311" y="49"/>
                </a:cxn>
                <a:cxn ang="0">
                  <a:pos x="1363" y="57"/>
                </a:cxn>
                <a:cxn ang="0">
                  <a:pos x="1405" y="68"/>
                </a:cxn>
                <a:cxn ang="0">
                  <a:pos x="1450" y="87"/>
                </a:cxn>
                <a:cxn ang="0">
                  <a:pos x="1467" y="133"/>
                </a:cxn>
                <a:cxn ang="0">
                  <a:pos x="1427" y="173"/>
                </a:cxn>
                <a:cxn ang="0">
                  <a:pos x="1378" y="205"/>
                </a:cxn>
                <a:cxn ang="0">
                  <a:pos x="1319" y="239"/>
                </a:cxn>
                <a:cxn ang="0">
                  <a:pos x="1253" y="276"/>
                </a:cxn>
                <a:cxn ang="0">
                  <a:pos x="1184" y="308"/>
                </a:cxn>
                <a:cxn ang="0">
                  <a:pos x="1135" y="335"/>
                </a:cxn>
                <a:cxn ang="0">
                  <a:pos x="1064" y="373"/>
                </a:cxn>
                <a:cxn ang="0">
                  <a:pos x="1003" y="414"/>
                </a:cxn>
                <a:cxn ang="0">
                  <a:pos x="952" y="451"/>
                </a:cxn>
                <a:cxn ang="0">
                  <a:pos x="918" y="491"/>
                </a:cxn>
                <a:cxn ang="0">
                  <a:pos x="967" y="536"/>
                </a:cxn>
                <a:cxn ang="0">
                  <a:pos x="984" y="483"/>
                </a:cxn>
                <a:cxn ang="0">
                  <a:pos x="1023" y="449"/>
                </a:cxn>
                <a:cxn ang="0">
                  <a:pos x="1072" y="413"/>
                </a:cxn>
                <a:cxn ang="0">
                  <a:pos x="1135" y="375"/>
                </a:cxn>
                <a:cxn ang="0">
                  <a:pos x="1194" y="342"/>
                </a:cxn>
                <a:cxn ang="0">
                  <a:pos x="1232" y="323"/>
                </a:cxn>
                <a:cxn ang="0">
                  <a:pos x="1289" y="295"/>
                </a:cxn>
                <a:cxn ang="0">
                  <a:pos x="1332" y="272"/>
                </a:cxn>
                <a:cxn ang="0">
                  <a:pos x="1401" y="232"/>
                </a:cxn>
                <a:cxn ang="0">
                  <a:pos x="1460" y="198"/>
                </a:cxn>
                <a:cxn ang="0">
                  <a:pos x="1503" y="163"/>
                </a:cxn>
                <a:cxn ang="0">
                  <a:pos x="1530" y="131"/>
                </a:cxn>
                <a:cxn ang="0">
                  <a:pos x="1515" y="87"/>
                </a:cxn>
              </a:cxnLst>
              <a:rect l="0" t="0" r="r" b="b"/>
              <a:pathLst>
                <a:path w="1532" h="536">
                  <a:moveTo>
                    <a:pt x="1515" y="87"/>
                  </a:moveTo>
                  <a:lnTo>
                    <a:pt x="1505" y="80"/>
                  </a:lnTo>
                  <a:lnTo>
                    <a:pt x="1496" y="72"/>
                  </a:lnTo>
                  <a:lnTo>
                    <a:pt x="1483" y="65"/>
                  </a:lnTo>
                  <a:lnTo>
                    <a:pt x="1469" y="61"/>
                  </a:lnTo>
                  <a:lnTo>
                    <a:pt x="1460" y="57"/>
                  </a:lnTo>
                  <a:lnTo>
                    <a:pt x="1452" y="55"/>
                  </a:lnTo>
                  <a:lnTo>
                    <a:pt x="1443" y="51"/>
                  </a:lnTo>
                  <a:lnTo>
                    <a:pt x="1433" y="49"/>
                  </a:lnTo>
                  <a:lnTo>
                    <a:pt x="1424" y="46"/>
                  </a:lnTo>
                  <a:lnTo>
                    <a:pt x="1414" y="46"/>
                  </a:lnTo>
                  <a:lnTo>
                    <a:pt x="1405" y="42"/>
                  </a:lnTo>
                  <a:lnTo>
                    <a:pt x="1393" y="40"/>
                  </a:lnTo>
                  <a:lnTo>
                    <a:pt x="1382" y="38"/>
                  </a:lnTo>
                  <a:lnTo>
                    <a:pt x="1370" y="36"/>
                  </a:lnTo>
                  <a:lnTo>
                    <a:pt x="1357" y="32"/>
                  </a:lnTo>
                  <a:lnTo>
                    <a:pt x="1344" y="30"/>
                  </a:lnTo>
                  <a:lnTo>
                    <a:pt x="1329" y="28"/>
                  </a:lnTo>
                  <a:lnTo>
                    <a:pt x="1315" y="27"/>
                  </a:lnTo>
                  <a:lnTo>
                    <a:pt x="1302" y="23"/>
                  </a:lnTo>
                  <a:lnTo>
                    <a:pt x="1289" y="23"/>
                  </a:lnTo>
                  <a:lnTo>
                    <a:pt x="1281" y="23"/>
                  </a:lnTo>
                  <a:lnTo>
                    <a:pt x="1273" y="21"/>
                  </a:lnTo>
                  <a:lnTo>
                    <a:pt x="1264" y="19"/>
                  </a:lnTo>
                  <a:lnTo>
                    <a:pt x="1256" y="19"/>
                  </a:lnTo>
                  <a:lnTo>
                    <a:pt x="1239" y="17"/>
                  </a:lnTo>
                  <a:lnTo>
                    <a:pt x="1226" y="17"/>
                  </a:lnTo>
                  <a:lnTo>
                    <a:pt x="1216" y="17"/>
                  </a:lnTo>
                  <a:lnTo>
                    <a:pt x="1207" y="17"/>
                  </a:lnTo>
                  <a:lnTo>
                    <a:pt x="1197" y="15"/>
                  </a:lnTo>
                  <a:lnTo>
                    <a:pt x="1190" y="15"/>
                  </a:lnTo>
                  <a:lnTo>
                    <a:pt x="1180" y="13"/>
                  </a:lnTo>
                  <a:lnTo>
                    <a:pt x="1171" y="13"/>
                  </a:lnTo>
                  <a:lnTo>
                    <a:pt x="1163" y="13"/>
                  </a:lnTo>
                  <a:lnTo>
                    <a:pt x="1156" y="13"/>
                  </a:lnTo>
                  <a:lnTo>
                    <a:pt x="1110" y="9"/>
                  </a:lnTo>
                  <a:lnTo>
                    <a:pt x="1068" y="8"/>
                  </a:lnTo>
                  <a:lnTo>
                    <a:pt x="1028" y="4"/>
                  </a:lnTo>
                  <a:lnTo>
                    <a:pt x="988" y="4"/>
                  </a:lnTo>
                  <a:lnTo>
                    <a:pt x="948" y="2"/>
                  </a:lnTo>
                  <a:lnTo>
                    <a:pt x="910" y="0"/>
                  </a:lnTo>
                  <a:lnTo>
                    <a:pt x="874" y="0"/>
                  </a:lnTo>
                  <a:lnTo>
                    <a:pt x="840" y="0"/>
                  </a:lnTo>
                  <a:lnTo>
                    <a:pt x="804" y="0"/>
                  </a:lnTo>
                  <a:lnTo>
                    <a:pt x="770" y="0"/>
                  </a:lnTo>
                  <a:lnTo>
                    <a:pt x="735" y="0"/>
                  </a:lnTo>
                  <a:lnTo>
                    <a:pt x="705" y="0"/>
                  </a:lnTo>
                  <a:lnTo>
                    <a:pt x="673" y="0"/>
                  </a:lnTo>
                  <a:lnTo>
                    <a:pt x="642" y="2"/>
                  </a:lnTo>
                  <a:lnTo>
                    <a:pt x="612" y="4"/>
                  </a:lnTo>
                  <a:lnTo>
                    <a:pt x="585" y="6"/>
                  </a:lnTo>
                  <a:lnTo>
                    <a:pt x="557" y="6"/>
                  </a:lnTo>
                  <a:lnTo>
                    <a:pt x="528" y="9"/>
                  </a:lnTo>
                  <a:lnTo>
                    <a:pt x="502" y="9"/>
                  </a:lnTo>
                  <a:lnTo>
                    <a:pt x="479" y="13"/>
                  </a:lnTo>
                  <a:lnTo>
                    <a:pt x="452" y="15"/>
                  </a:lnTo>
                  <a:lnTo>
                    <a:pt x="429" y="17"/>
                  </a:lnTo>
                  <a:lnTo>
                    <a:pt x="407" y="19"/>
                  </a:lnTo>
                  <a:lnTo>
                    <a:pt x="384" y="23"/>
                  </a:lnTo>
                  <a:lnTo>
                    <a:pt x="363" y="25"/>
                  </a:lnTo>
                  <a:lnTo>
                    <a:pt x="342" y="28"/>
                  </a:lnTo>
                  <a:lnTo>
                    <a:pt x="321" y="30"/>
                  </a:lnTo>
                  <a:lnTo>
                    <a:pt x="302" y="36"/>
                  </a:lnTo>
                  <a:lnTo>
                    <a:pt x="285" y="38"/>
                  </a:lnTo>
                  <a:lnTo>
                    <a:pt x="266" y="42"/>
                  </a:lnTo>
                  <a:lnTo>
                    <a:pt x="249" y="46"/>
                  </a:lnTo>
                  <a:lnTo>
                    <a:pt x="234" y="51"/>
                  </a:lnTo>
                  <a:lnTo>
                    <a:pt x="216" y="53"/>
                  </a:lnTo>
                  <a:lnTo>
                    <a:pt x="201" y="57"/>
                  </a:lnTo>
                  <a:lnTo>
                    <a:pt x="188" y="59"/>
                  </a:lnTo>
                  <a:lnTo>
                    <a:pt x="175" y="65"/>
                  </a:lnTo>
                  <a:lnTo>
                    <a:pt x="161" y="66"/>
                  </a:lnTo>
                  <a:lnTo>
                    <a:pt x="148" y="72"/>
                  </a:lnTo>
                  <a:lnTo>
                    <a:pt x="135" y="74"/>
                  </a:lnTo>
                  <a:lnTo>
                    <a:pt x="125" y="80"/>
                  </a:lnTo>
                  <a:lnTo>
                    <a:pt x="114" y="82"/>
                  </a:lnTo>
                  <a:lnTo>
                    <a:pt x="102" y="85"/>
                  </a:lnTo>
                  <a:lnTo>
                    <a:pt x="95" y="87"/>
                  </a:lnTo>
                  <a:lnTo>
                    <a:pt x="85" y="93"/>
                  </a:lnTo>
                  <a:lnTo>
                    <a:pt x="76" y="95"/>
                  </a:lnTo>
                  <a:lnTo>
                    <a:pt x="66" y="101"/>
                  </a:lnTo>
                  <a:lnTo>
                    <a:pt x="59" y="103"/>
                  </a:lnTo>
                  <a:lnTo>
                    <a:pt x="53" y="108"/>
                  </a:lnTo>
                  <a:lnTo>
                    <a:pt x="40" y="114"/>
                  </a:lnTo>
                  <a:lnTo>
                    <a:pt x="30" y="120"/>
                  </a:lnTo>
                  <a:lnTo>
                    <a:pt x="19" y="124"/>
                  </a:lnTo>
                  <a:lnTo>
                    <a:pt x="13" y="127"/>
                  </a:lnTo>
                  <a:lnTo>
                    <a:pt x="4" y="135"/>
                  </a:lnTo>
                  <a:lnTo>
                    <a:pt x="0" y="141"/>
                  </a:lnTo>
                  <a:lnTo>
                    <a:pt x="32" y="152"/>
                  </a:lnTo>
                  <a:lnTo>
                    <a:pt x="57" y="148"/>
                  </a:lnTo>
                  <a:lnTo>
                    <a:pt x="59" y="143"/>
                  </a:lnTo>
                  <a:lnTo>
                    <a:pt x="68" y="137"/>
                  </a:lnTo>
                  <a:lnTo>
                    <a:pt x="74" y="133"/>
                  </a:lnTo>
                  <a:lnTo>
                    <a:pt x="82" y="127"/>
                  </a:lnTo>
                  <a:lnTo>
                    <a:pt x="93" y="122"/>
                  </a:lnTo>
                  <a:lnTo>
                    <a:pt x="106" y="118"/>
                  </a:lnTo>
                  <a:lnTo>
                    <a:pt x="118" y="110"/>
                  </a:lnTo>
                  <a:lnTo>
                    <a:pt x="135" y="104"/>
                  </a:lnTo>
                  <a:lnTo>
                    <a:pt x="142" y="101"/>
                  </a:lnTo>
                  <a:lnTo>
                    <a:pt x="152" y="99"/>
                  </a:lnTo>
                  <a:lnTo>
                    <a:pt x="161" y="95"/>
                  </a:lnTo>
                  <a:lnTo>
                    <a:pt x="173" y="93"/>
                  </a:lnTo>
                  <a:lnTo>
                    <a:pt x="182" y="87"/>
                  </a:lnTo>
                  <a:lnTo>
                    <a:pt x="194" y="85"/>
                  </a:lnTo>
                  <a:lnTo>
                    <a:pt x="205" y="82"/>
                  </a:lnTo>
                  <a:lnTo>
                    <a:pt x="218" y="80"/>
                  </a:lnTo>
                  <a:lnTo>
                    <a:pt x="232" y="74"/>
                  </a:lnTo>
                  <a:lnTo>
                    <a:pt x="245" y="72"/>
                  </a:lnTo>
                  <a:lnTo>
                    <a:pt x="260" y="68"/>
                  </a:lnTo>
                  <a:lnTo>
                    <a:pt x="275" y="66"/>
                  </a:lnTo>
                  <a:lnTo>
                    <a:pt x="289" y="63"/>
                  </a:lnTo>
                  <a:lnTo>
                    <a:pt x="306" y="59"/>
                  </a:lnTo>
                  <a:lnTo>
                    <a:pt x="321" y="57"/>
                  </a:lnTo>
                  <a:lnTo>
                    <a:pt x="340" y="53"/>
                  </a:lnTo>
                  <a:lnTo>
                    <a:pt x="357" y="49"/>
                  </a:lnTo>
                  <a:lnTo>
                    <a:pt x="376" y="46"/>
                  </a:lnTo>
                  <a:lnTo>
                    <a:pt x="395" y="44"/>
                  </a:lnTo>
                  <a:lnTo>
                    <a:pt x="418" y="42"/>
                  </a:lnTo>
                  <a:lnTo>
                    <a:pt x="437" y="38"/>
                  </a:lnTo>
                  <a:lnTo>
                    <a:pt x="460" y="38"/>
                  </a:lnTo>
                  <a:lnTo>
                    <a:pt x="481" y="34"/>
                  </a:lnTo>
                  <a:lnTo>
                    <a:pt x="505" y="32"/>
                  </a:lnTo>
                  <a:lnTo>
                    <a:pt x="528" y="30"/>
                  </a:lnTo>
                  <a:lnTo>
                    <a:pt x="553" y="28"/>
                  </a:lnTo>
                  <a:lnTo>
                    <a:pt x="580" y="27"/>
                  </a:lnTo>
                  <a:lnTo>
                    <a:pt x="606" y="27"/>
                  </a:lnTo>
                  <a:lnTo>
                    <a:pt x="633" y="23"/>
                  </a:lnTo>
                  <a:lnTo>
                    <a:pt x="659" y="23"/>
                  </a:lnTo>
                  <a:lnTo>
                    <a:pt x="688" y="21"/>
                  </a:lnTo>
                  <a:lnTo>
                    <a:pt x="718" y="21"/>
                  </a:lnTo>
                  <a:lnTo>
                    <a:pt x="749" y="21"/>
                  </a:lnTo>
                  <a:lnTo>
                    <a:pt x="779" y="21"/>
                  </a:lnTo>
                  <a:lnTo>
                    <a:pt x="811" y="21"/>
                  </a:lnTo>
                  <a:lnTo>
                    <a:pt x="846" y="21"/>
                  </a:lnTo>
                  <a:lnTo>
                    <a:pt x="878" y="21"/>
                  </a:lnTo>
                  <a:lnTo>
                    <a:pt x="914" y="21"/>
                  </a:lnTo>
                  <a:lnTo>
                    <a:pt x="948" y="23"/>
                  </a:lnTo>
                  <a:lnTo>
                    <a:pt x="986" y="25"/>
                  </a:lnTo>
                  <a:lnTo>
                    <a:pt x="1023" y="25"/>
                  </a:lnTo>
                  <a:lnTo>
                    <a:pt x="1062" y="28"/>
                  </a:lnTo>
                  <a:lnTo>
                    <a:pt x="1102" y="30"/>
                  </a:lnTo>
                  <a:lnTo>
                    <a:pt x="1142" y="34"/>
                  </a:lnTo>
                  <a:lnTo>
                    <a:pt x="1157" y="34"/>
                  </a:lnTo>
                  <a:lnTo>
                    <a:pt x="1175" y="36"/>
                  </a:lnTo>
                  <a:lnTo>
                    <a:pt x="1190" y="38"/>
                  </a:lnTo>
                  <a:lnTo>
                    <a:pt x="1205" y="38"/>
                  </a:lnTo>
                  <a:lnTo>
                    <a:pt x="1218" y="38"/>
                  </a:lnTo>
                  <a:lnTo>
                    <a:pt x="1234" y="40"/>
                  </a:lnTo>
                  <a:lnTo>
                    <a:pt x="1247" y="42"/>
                  </a:lnTo>
                  <a:lnTo>
                    <a:pt x="1262" y="44"/>
                  </a:lnTo>
                  <a:lnTo>
                    <a:pt x="1273" y="44"/>
                  </a:lnTo>
                  <a:lnTo>
                    <a:pt x="1289" y="46"/>
                  </a:lnTo>
                  <a:lnTo>
                    <a:pt x="1300" y="46"/>
                  </a:lnTo>
                  <a:lnTo>
                    <a:pt x="1311" y="49"/>
                  </a:lnTo>
                  <a:lnTo>
                    <a:pt x="1323" y="51"/>
                  </a:lnTo>
                  <a:lnTo>
                    <a:pt x="1332" y="51"/>
                  </a:lnTo>
                  <a:lnTo>
                    <a:pt x="1344" y="53"/>
                  </a:lnTo>
                  <a:lnTo>
                    <a:pt x="1355" y="57"/>
                  </a:lnTo>
                  <a:lnTo>
                    <a:pt x="1363" y="57"/>
                  </a:lnTo>
                  <a:lnTo>
                    <a:pt x="1370" y="59"/>
                  </a:lnTo>
                  <a:lnTo>
                    <a:pt x="1380" y="61"/>
                  </a:lnTo>
                  <a:lnTo>
                    <a:pt x="1389" y="65"/>
                  </a:lnTo>
                  <a:lnTo>
                    <a:pt x="1397" y="65"/>
                  </a:lnTo>
                  <a:lnTo>
                    <a:pt x="1405" y="68"/>
                  </a:lnTo>
                  <a:lnTo>
                    <a:pt x="1412" y="70"/>
                  </a:lnTo>
                  <a:lnTo>
                    <a:pt x="1420" y="72"/>
                  </a:lnTo>
                  <a:lnTo>
                    <a:pt x="1431" y="78"/>
                  </a:lnTo>
                  <a:lnTo>
                    <a:pt x="1441" y="82"/>
                  </a:lnTo>
                  <a:lnTo>
                    <a:pt x="1450" y="87"/>
                  </a:lnTo>
                  <a:lnTo>
                    <a:pt x="1460" y="93"/>
                  </a:lnTo>
                  <a:lnTo>
                    <a:pt x="1467" y="103"/>
                  </a:lnTo>
                  <a:lnTo>
                    <a:pt x="1469" y="112"/>
                  </a:lnTo>
                  <a:lnTo>
                    <a:pt x="1469" y="122"/>
                  </a:lnTo>
                  <a:lnTo>
                    <a:pt x="1467" y="133"/>
                  </a:lnTo>
                  <a:lnTo>
                    <a:pt x="1458" y="143"/>
                  </a:lnTo>
                  <a:lnTo>
                    <a:pt x="1448" y="156"/>
                  </a:lnTo>
                  <a:lnTo>
                    <a:pt x="1441" y="162"/>
                  </a:lnTo>
                  <a:lnTo>
                    <a:pt x="1435" y="167"/>
                  </a:lnTo>
                  <a:lnTo>
                    <a:pt x="1427" y="173"/>
                  </a:lnTo>
                  <a:lnTo>
                    <a:pt x="1420" y="181"/>
                  </a:lnTo>
                  <a:lnTo>
                    <a:pt x="1410" y="184"/>
                  </a:lnTo>
                  <a:lnTo>
                    <a:pt x="1399" y="192"/>
                  </a:lnTo>
                  <a:lnTo>
                    <a:pt x="1389" y="198"/>
                  </a:lnTo>
                  <a:lnTo>
                    <a:pt x="1378" y="205"/>
                  </a:lnTo>
                  <a:lnTo>
                    <a:pt x="1367" y="211"/>
                  </a:lnTo>
                  <a:lnTo>
                    <a:pt x="1355" y="219"/>
                  </a:lnTo>
                  <a:lnTo>
                    <a:pt x="1344" y="226"/>
                  </a:lnTo>
                  <a:lnTo>
                    <a:pt x="1332" y="232"/>
                  </a:lnTo>
                  <a:lnTo>
                    <a:pt x="1319" y="239"/>
                  </a:lnTo>
                  <a:lnTo>
                    <a:pt x="1306" y="247"/>
                  </a:lnTo>
                  <a:lnTo>
                    <a:pt x="1292" y="255"/>
                  </a:lnTo>
                  <a:lnTo>
                    <a:pt x="1279" y="260"/>
                  </a:lnTo>
                  <a:lnTo>
                    <a:pt x="1266" y="268"/>
                  </a:lnTo>
                  <a:lnTo>
                    <a:pt x="1253" y="276"/>
                  </a:lnTo>
                  <a:lnTo>
                    <a:pt x="1239" y="281"/>
                  </a:lnTo>
                  <a:lnTo>
                    <a:pt x="1226" y="291"/>
                  </a:lnTo>
                  <a:lnTo>
                    <a:pt x="1209" y="297"/>
                  </a:lnTo>
                  <a:lnTo>
                    <a:pt x="1194" y="304"/>
                  </a:lnTo>
                  <a:lnTo>
                    <a:pt x="1184" y="308"/>
                  </a:lnTo>
                  <a:lnTo>
                    <a:pt x="1178" y="312"/>
                  </a:lnTo>
                  <a:lnTo>
                    <a:pt x="1171" y="316"/>
                  </a:lnTo>
                  <a:lnTo>
                    <a:pt x="1163" y="321"/>
                  </a:lnTo>
                  <a:lnTo>
                    <a:pt x="1150" y="327"/>
                  </a:lnTo>
                  <a:lnTo>
                    <a:pt x="1135" y="335"/>
                  </a:lnTo>
                  <a:lnTo>
                    <a:pt x="1119" y="342"/>
                  </a:lnTo>
                  <a:lnTo>
                    <a:pt x="1106" y="352"/>
                  </a:lnTo>
                  <a:lnTo>
                    <a:pt x="1091" y="357"/>
                  </a:lnTo>
                  <a:lnTo>
                    <a:pt x="1078" y="365"/>
                  </a:lnTo>
                  <a:lnTo>
                    <a:pt x="1064" y="373"/>
                  </a:lnTo>
                  <a:lnTo>
                    <a:pt x="1051" y="382"/>
                  </a:lnTo>
                  <a:lnTo>
                    <a:pt x="1038" y="390"/>
                  </a:lnTo>
                  <a:lnTo>
                    <a:pt x="1026" y="397"/>
                  </a:lnTo>
                  <a:lnTo>
                    <a:pt x="1013" y="405"/>
                  </a:lnTo>
                  <a:lnTo>
                    <a:pt x="1003" y="414"/>
                  </a:lnTo>
                  <a:lnTo>
                    <a:pt x="992" y="420"/>
                  </a:lnTo>
                  <a:lnTo>
                    <a:pt x="981" y="428"/>
                  </a:lnTo>
                  <a:lnTo>
                    <a:pt x="971" y="433"/>
                  </a:lnTo>
                  <a:lnTo>
                    <a:pt x="962" y="443"/>
                  </a:lnTo>
                  <a:lnTo>
                    <a:pt x="952" y="451"/>
                  </a:lnTo>
                  <a:lnTo>
                    <a:pt x="943" y="458"/>
                  </a:lnTo>
                  <a:lnTo>
                    <a:pt x="935" y="466"/>
                  </a:lnTo>
                  <a:lnTo>
                    <a:pt x="929" y="475"/>
                  </a:lnTo>
                  <a:lnTo>
                    <a:pt x="922" y="481"/>
                  </a:lnTo>
                  <a:lnTo>
                    <a:pt x="918" y="491"/>
                  </a:lnTo>
                  <a:lnTo>
                    <a:pt x="914" y="496"/>
                  </a:lnTo>
                  <a:lnTo>
                    <a:pt x="910" y="504"/>
                  </a:lnTo>
                  <a:lnTo>
                    <a:pt x="907" y="519"/>
                  </a:lnTo>
                  <a:lnTo>
                    <a:pt x="907" y="536"/>
                  </a:lnTo>
                  <a:lnTo>
                    <a:pt x="967" y="536"/>
                  </a:lnTo>
                  <a:lnTo>
                    <a:pt x="967" y="521"/>
                  </a:lnTo>
                  <a:lnTo>
                    <a:pt x="971" y="506"/>
                  </a:lnTo>
                  <a:lnTo>
                    <a:pt x="975" y="498"/>
                  </a:lnTo>
                  <a:lnTo>
                    <a:pt x="979" y="491"/>
                  </a:lnTo>
                  <a:lnTo>
                    <a:pt x="984" y="483"/>
                  </a:lnTo>
                  <a:lnTo>
                    <a:pt x="992" y="477"/>
                  </a:lnTo>
                  <a:lnTo>
                    <a:pt x="998" y="470"/>
                  </a:lnTo>
                  <a:lnTo>
                    <a:pt x="1005" y="462"/>
                  </a:lnTo>
                  <a:lnTo>
                    <a:pt x="1013" y="456"/>
                  </a:lnTo>
                  <a:lnTo>
                    <a:pt x="1023" y="449"/>
                  </a:lnTo>
                  <a:lnTo>
                    <a:pt x="1032" y="441"/>
                  </a:lnTo>
                  <a:lnTo>
                    <a:pt x="1040" y="433"/>
                  </a:lnTo>
                  <a:lnTo>
                    <a:pt x="1051" y="428"/>
                  </a:lnTo>
                  <a:lnTo>
                    <a:pt x="1062" y="420"/>
                  </a:lnTo>
                  <a:lnTo>
                    <a:pt x="1072" y="413"/>
                  </a:lnTo>
                  <a:lnTo>
                    <a:pt x="1083" y="405"/>
                  </a:lnTo>
                  <a:lnTo>
                    <a:pt x="1095" y="397"/>
                  </a:lnTo>
                  <a:lnTo>
                    <a:pt x="1108" y="390"/>
                  </a:lnTo>
                  <a:lnTo>
                    <a:pt x="1121" y="382"/>
                  </a:lnTo>
                  <a:lnTo>
                    <a:pt x="1135" y="375"/>
                  </a:lnTo>
                  <a:lnTo>
                    <a:pt x="1148" y="367"/>
                  </a:lnTo>
                  <a:lnTo>
                    <a:pt x="1161" y="361"/>
                  </a:lnTo>
                  <a:lnTo>
                    <a:pt x="1175" y="352"/>
                  </a:lnTo>
                  <a:lnTo>
                    <a:pt x="1188" y="346"/>
                  </a:lnTo>
                  <a:lnTo>
                    <a:pt x="1194" y="342"/>
                  </a:lnTo>
                  <a:lnTo>
                    <a:pt x="1203" y="336"/>
                  </a:lnTo>
                  <a:lnTo>
                    <a:pt x="1209" y="335"/>
                  </a:lnTo>
                  <a:lnTo>
                    <a:pt x="1218" y="331"/>
                  </a:lnTo>
                  <a:lnTo>
                    <a:pt x="1224" y="327"/>
                  </a:lnTo>
                  <a:lnTo>
                    <a:pt x="1232" y="323"/>
                  </a:lnTo>
                  <a:lnTo>
                    <a:pt x="1239" y="319"/>
                  </a:lnTo>
                  <a:lnTo>
                    <a:pt x="1247" y="316"/>
                  </a:lnTo>
                  <a:lnTo>
                    <a:pt x="1260" y="310"/>
                  </a:lnTo>
                  <a:lnTo>
                    <a:pt x="1275" y="302"/>
                  </a:lnTo>
                  <a:lnTo>
                    <a:pt x="1289" y="295"/>
                  </a:lnTo>
                  <a:lnTo>
                    <a:pt x="1304" y="287"/>
                  </a:lnTo>
                  <a:lnTo>
                    <a:pt x="1310" y="281"/>
                  </a:lnTo>
                  <a:lnTo>
                    <a:pt x="1317" y="279"/>
                  </a:lnTo>
                  <a:lnTo>
                    <a:pt x="1325" y="274"/>
                  </a:lnTo>
                  <a:lnTo>
                    <a:pt x="1332" y="272"/>
                  </a:lnTo>
                  <a:lnTo>
                    <a:pt x="1346" y="262"/>
                  </a:lnTo>
                  <a:lnTo>
                    <a:pt x="1361" y="255"/>
                  </a:lnTo>
                  <a:lnTo>
                    <a:pt x="1374" y="247"/>
                  </a:lnTo>
                  <a:lnTo>
                    <a:pt x="1389" y="241"/>
                  </a:lnTo>
                  <a:lnTo>
                    <a:pt x="1401" y="232"/>
                  </a:lnTo>
                  <a:lnTo>
                    <a:pt x="1414" y="226"/>
                  </a:lnTo>
                  <a:lnTo>
                    <a:pt x="1426" y="219"/>
                  </a:lnTo>
                  <a:lnTo>
                    <a:pt x="1439" y="211"/>
                  </a:lnTo>
                  <a:lnTo>
                    <a:pt x="1448" y="205"/>
                  </a:lnTo>
                  <a:lnTo>
                    <a:pt x="1460" y="198"/>
                  </a:lnTo>
                  <a:lnTo>
                    <a:pt x="1471" y="192"/>
                  </a:lnTo>
                  <a:lnTo>
                    <a:pt x="1483" y="184"/>
                  </a:lnTo>
                  <a:lnTo>
                    <a:pt x="1488" y="177"/>
                  </a:lnTo>
                  <a:lnTo>
                    <a:pt x="1498" y="169"/>
                  </a:lnTo>
                  <a:lnTo>
                    <a:pt x="1503" y="163"/>
                  </a:lnTo>
                  <a:lnTo>
                    <a:pt x="1511" y="156"/>
                  </a:lnTo>
                  <a:lnTo>
                    <a:pt x="1515" y="150"/>
                  </a:lnTo>
                  <a:lnTo>
                    <a:pt x="1522" y="143"/>
                  </a:lnTo>
                  <a:lnTo>
                    <a:pt x="1524" y="135"/>
                  </a:lnTo>
                  <a:lnTo>
                    <a:pt x="1530" y="131"/>
                  </a:lnTo>
                  <a:lnTo>
                    <a:pt x="1532" y="118"/>
                  </a:lnTo>
                  <a:lnTo>
                    <a:pt x="1530" y="108"/>
                  </a:lnTo>
                  <a:lnTo>
                    <a:pt x="1524" y="95"/>
                  </a:lnTo>
                  <a:lnTo>
                    <a:pt x="1515" y="87"/>
                  </a:lnTo>
                  <a:lnTo>
                    <a:pt x="1515" y="87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3342" y="2824"/>
              <a:ext cx="369" cy="232"/>
            </a:xfrm>
            <a:custGeom>
              <a:avLst/>
              <a:gdLst/>
              <a:ahLst/>
              <a:cxnLst>
                <a:cxn ang="0">
                  <a:pos x="629" y="4"/>
                </a:cxn>
                <a:cxn ang="0">
                  <a:pos x="534" y="0"/>
                </a:cxn>
                <a:cxn ang="0">
                  <a:pos x="447" y="6"/>
                </a:cxn>
                <a:cxn ang="0">
                  <a:pos x="380" y="14"/>
                </a:cxn>
                <a:cxn ang="0">
                  <a:pos x="319" y="27"/>
                </a:cxn>
                <a:cxn ang="0">
                  <a:pos x="232" y="55"/>
                </a:cxn>
                <a:cxn ang="0">
                  <a:pos x="163" y="92"/>
                </a:cxn>
                <a:cxn ang="0">
                  <a:pos x="141" y="160"/>
                </a:cxn>
                <a:cxn ang="0">
                  <a:pos x="219" y="192"/>
                </a:cxn>
                <a:cxn ang="0">
                  <a:pos x="295" y="200"/>
                </a:cxn>
                <a:cxn ang="0">
                  <a:pos x="367" y="198"/>
                </a:cxn>
                <a:cxn ang="0">
                  <a:pos x="433" y="187"/>
                </a:cxn>
                <a:cxn ang="0">
                  <a:pos x="506" y="169"/>
                </a:cxn>
                <a:cxn ang="0">
                  <a:pos x="580" y="118"/>
                </a:cxn>
                <a:cxn ang="0">
                  <a:pos x="553" y="57"/>
                </a:cxn>
                <a:cxn ang="0">
                  <a:pos x="483" y="48"/>
                </a:cxn>
                <a:cxn ang="0">
                  <a:pos x="422" y="55"/>
                </a:cxn>
                <a:cxn ang="0">
                  <a:pos x="357" y="69"/>
                </a:cxn>
                <a:cxn ang="0">
                  <a:pos x="287" y="95"/>
                </a:cxn>
                <a:cxn ang="0">
                  <a:pos x="264" y="137"/>
                </a:cxn>
                <a:cxn ang="0">
                  <a:pos x="285" y="114"/>
                </a:cxn>
                <a:cxn ang="0">
                  <a:pos x="333" y="86"/>
                </a:cxn>
                <a:cxn ang="0">
                  <a:pos x="412" y="65"/>
                </a:cxn>
                <a:cxn ang="0">
                  <a:pos x="488" y="55"/>
                </a:cxn>
                <a:cxn ang="0">
                  <a:pos x="561" y="88"/>
                </a:cxn>
                <a:cxn ang="0">
                  <a:pos x="525" y="149"/>
                </a:cxn>
                <a:cxn ang="0">
                  <a:pos x="433" y="181"/>
                </a:cxn>
                <a:cxn ang="0">
                  <a:pos x="372" y="188"/>
                </a:cxn>
                <a:cxn ang="0">
                  <a:pos x="304" y="192"/>
                </a:cxn>
                <a:cxn ang="0">
                  <a:pos x="243" y="187"/>
                </a:cxn>
                <a:cxn ang="0">
                  <a:pos x="173" y="166"/>
                </a:cxn>
                <a:cxn ang="0">
                  <a:pos x="175" y="103"/>
                </a:cxn>
                <a:cxn ang="0">
                  <a:pos x="232" y="67"/>
                </a:cxn>
                <a:cxn ang="0">
                  <a:pos x="315" y="33"/>
                </a:cxn>
                <a:cxn ang="0">
                  <a:pos x="374" y="21"/>
                </a:cxn>
                <a:cxn ang="0">
                  <a:pos x="439" y="14"/>
                </a:cxn>
                <a:cxn ang="0">
                  <a:pos x="521" y="8"/>
                </a:cxn>
                <a:cxn ang="0">
                  <a:pos x="608" y="10"/>
                </a:cxn>
                <a:cxn ang="0">
                  <a:pos x="671" y="23"/>
                </a:cxn>
                <a:cxn ang="0">
                  <a:pos x="715" y="69"/>
                </a:cxn>
                <a:cxn ang="0">
                  <a:pos x="684" y="160"/>
                </a:cxn>
                <a:cxn ang="0">
                  <a:pos x="625" y="228"/>
                </a:cxn>
                <a:cxn ang="0">
                  <a:pos x="566" y="261"/>
                </a:cxn>
                <a:cxn ang="0">
                  <a:pos x="490" y="295"/>
                </a:cxn>
                <a:cxn ang="0">
                  <a:pos x="395" y="331"/>
                </a:cxn>
                <a:cxn ang="0">
                  <a:pos x="298" y="367"/>
                </a:cxn>
                <a:cxn ang="0">
                  <a:pos x="201" y="396"/>
                </a:cxn>
                <a:cxn ang="0">
                  <a:pos x="114" y="422"/>
                </a:cxn>
                <a:cxn ang="0">
                  <a:pos x="46" y="441"/>
                </a:cxn>
                <a:cxn ang="0">
                  <a:pos x="0" y="459"/>
                </a:cxn>
                <a:cxn ang="0">
                  <a:pos x="74" y="443"/>
                </a:cxn>
                <a:cxn ang="0">
                  <a:pos x="146" y="422"/>
                </a:cxn>
                <a:cxn ang="0">
                  <a:pos x="236" y="396"/>
                </a:cxn>
                <a:cxn ang="0">
                  <a:pos x="334" y="363"/>
                </a:cxn>
                <a:cxn ang="0">
                  <a:pos x="433" y="329"/>
                </a:cxn>
                <a:cxn ang="0">
                  <a:pos x="523" y="293"/>
                </a:cxn>
                <a:cxn ang="0">
                  <a:pos x="597" y="259"/>
                </a:cxn>
                <a:cxn ang="0">
                  <a:pos x="656" y="223"/>
                </a:cxn>
                <a:cxn ang="0">
                  <a:pos x="684" y="187"/>
                </a:cxn>
                <a:cxn ang="0">
                  <a:pos x="736" y="92"/>
                </a:cxn>
                <a:cxn ang="0">
                  <a:pos x="703" y="25"/>
                </a:cxn>
              </a:cxnLst>
              <a:rect l="0" t="0" r="r" b="b"/>
              <a:pathLst>
                <a:path w="737" h="464">
                  <a:moveTo>
                    <a:pt x="686" y="19"/>
                  </a:moveTo>
                  <a:lnTo>
                    <a:pt x="679" y="14"/>
                  </a:lnTo>
                  <a:lnTo>
                    <a:pt x="669" y="14"/>
                  </a:lnTo>
                  <a:lnTo>
                    <a:pt x="660" y="10"/>
                  </a:lnTo>
                  <a:lnTo>
                    <a:pt x="650" y="8"/>
                  </a:lnTo>
                  <a:lnTo>
                    <a:pt x="639" y="6"/>
                  </a:lnTo>
                  <a:lnTo>
                    <a:pt x="629" y="4"/>
                  </a:lnTo>
                  <a:lnTo>
                    <a:pt x="616" y="2"/>
                  </a:lnTo>
                  <a:lnTo>
                    <a:pt x="606" y="2"/>
                  </a:lnTo>
                  <a:lnTo>
                    <a:pt x="593" y="0"/>
                  </a:lnTo>
                  <a:lnTo>
                    <a:pt x="580" y="0"/>
                  </a:lnTo>
                  <a:lnTo>
                    <a:pt x="565" y="0"/>
                  </a:lnTo>
                  <a:lnTo>
                    <a:pt x="551" y="0"/>
                  </a:lnTo>
                  <a:lnTo>
                    <a:pt x="534" y="0"/>
                  </a:lnTo>
                  <a:lnTo>
                    <a:pt x="519" y="0"/>
                  </a:lnTo>
                  <a:lnTo>
                    <a:pt x="504" y="2"/>
                  </a:lnTo>
                  <a:lnTo>
                    <a:pt x="488" y="4"/>
                  </a:lnTo>
                  <a:lnTo>
                    <a:pt x="477" y="4"/>
                  </a:lnTo>
                  <a:lnTo>
                    <a:pt x="466" y="4"/>
                  </a:lnTo>
                  <a:lnTo>
                    <a:pt x="456" y="4"/>
                  </a:lnTo>
                  <a:lnTo>
                    <a:pt x="447" y="6"/>
                  </a:lnTo>
                  <a:lnTo>
                    <a:pt x="435" y="6"/>
                  </a:lnTo>
                  <a:lnTo>
                    <a:pt x="426" y="6"/>
                  </a:lnTo>
                  <a:lnTo>
                    <a:pt x="416" y="8"/>
                  </a:lnTo>
                  <a:lnTo>
                    <a:pt x="409" y="10"/>
                  </a:lnTo>
                  <a:lnTo>
                    <a:pt x="397" y="10"/>
                  </a:lnTo>
                  <a:lnTo>
                    <a:pt x="388" y="12"/>
                  </a:lnTo>
                  <a:lnTo>
                    <a:pt x="380" y="14"/>
                  </a:lnTo>
                  <a:lnTo>
                    <a:pt x="371" y="14"/>
                  </a:lnTo>
                  <a:lnTo>
                    <a:pt x="361" y="15"/>
                  </a:lnTo>
                  <a:lnTo>
                    <a:pt x="353" y="19"/>
                  </a:lnTo>
                  <a:lnTo>
                    <a:pt x="344" y="19"/>
                  </a:lnTo>
                  <a:lnTo>
                    <a:pt x="336" y="23"/>
                  </a:lnTo>
                  <a:lnTo>
                    <a:pt x="327" y="23"/>
                  </a:lnTo>
                  <a:lnTo>
                    <a:pt x="319" y="27"/>
                  </a:lnTo>
                  <a:lnTo>
                    <a:pt x="312" y="27"/>
                  </a:lnTo>
                  <a:lnTo>
                    <a:pt x="304" y="31"/>
                  </a:lnTo>
                  <a:lnTo>
                    <a:pt x="287" y="34"/>
                  </a:lnTo>
                  <a:lnTo>
                    <a:pt x="274" y="40"/>
                  </a:lnTo>
                  <a:lnTo>
                    <a:pt x="258" y="44"/>
                  </a:lnTo>
                  <a:lnTo>
                    <a:pt x="245" y="48"/>
                  </a:lnTo>
                  <a:lnTo>
                    <a:pt x="232" y="55"/>
                  </a:lnTo>
                  <a:lnTo>
                    <a:pt x="222" y="61"/>
                  </a:lnTo>
                  <a:lnTo>
                    <a:pt x="209" y="65"/>
                  </a:lnTo>
                  <a:lnTo>
                    <a:pt x="198" y="69"/>
                  </a:lnTo>
                  <a:lnTo>
                    <a:pt x="188" y="76"/>
                  </a:lnTo>
                  <a:lnTo>
                    <a:pt x="180" y="82"/>
                  </a:lnTo>
                  <a:lnTo>
                    <a:pt x="171" y="86"/>
                  </a:lnTo>
                  <a:lnTo>
                    <a:pt x="163" y="92"/>
                  </a:lnTo>
                  <a:lnTo>
                    <a:pt x="156" y="97"/>
                  </a:lnTo>
                  <a:lnTo>
                    <a:pt x="152" y="103"/>
                  </a:lnTo>
                  <a:lnTo>
                    <a:pt x="141" y="114"/>
                  </a:lnTo>
                  <a:lnTo>
                    <a:pt x="135" y="126"/>
                  </a:lnTo>
                  <a:lnTo>
                    <a:pt x="133" y="137"/>
                  </a:lnTo>
                  <a:lnTo>
                    <a:pt x="137" y="150"/>
                  </a:lnTo>
                  <a:lnTo>
                    <a:pt x="141" y="160"/>
                  </a:lnTo>
                  <a:lnTo>
                    <a:pt x="154" y="171"/>
                  </a:lnTo>
                  <a:lnTo>
                    <a:pt x="160" y="173"/>
                  </a:lnTo>
                  <a:lnTo>
                    <a:pt x="171" y="179"/>
                  </a:lnTo>
                  <a:lnTo>
                    <a:pt x="180" y="183"/>
                  </a:lnTo>
                  <a:lnTo>
                    <a:pt x="194" y="187"/>
                  </a:lnTo>
                  <a:lnTo>
                    <a:pt x="205" y="188"/>
                  </a:lnTo>
                  <a:lnTo>
                    <a:pt x="219" y="192"/>
                  </a:lnTo>
                  <a:lnTo>
                    <a:pt x="234" y="194"/>
                  </a:lnTo>
                  <a:lnTo>
                    <a:pt x="249" y="196"/>
                  </a:lnTo>
                  <a:lnTo>
                    <a:pt x="257" y="196"/>
                  </a:lnTo>
                  <a:lnTo>
                    <a:pt x="266" y="198"/>
                  </a:lnTo>
                  <a:lnTo>
                    <a:pt x="276" y="198"/>
                  </a:lnTo>
                  <a:lnTo>
                    <a:pt x="285" y="200"/>
                  </a:lnTo>
                  <a:lnTo>
                    <a:pt x="295" y="200"/>
                  </a:lnTo>
                  <a:lnTo>
                    <a:pt x="304" y="200"/>
                  </a:lnTo>
                  <a:lnTo>
                    <a:pt x="314" y="200"/>
                  </a:lnTo>
                  <a:lnTo>
                    <a:pt x="325" y="200"/>
                  </a:lnTo>
                  <a:lnTo>
                    <a:pt x="334" y="200"/>
                  </a:lnTo>
                  <a:lnTo>
                    <a:pt x="346" y="200"/>
                  </a:lnTo>
                  <a:lnTo>
                    <a:pt x="355" y="198"/>
                  </a:lnTo>
                  <a:lnTo>
                    <a:pt x="367" y="198"/>
                  </a:lnTo>
                  <a:lnTo>
                    <a:pt x="374" y="196"/>
                  </a:lnTo>
                  <a:lnTo>
                    <a:pt x="386" y="194"/>
                  </a:lnTo>
                  <a:lnTo>
                    <a:pt x="395" y="194"/>
                  </a:lnTo>
                  <a:lnTo>
                    <a:pt x="407" y="194"/>
                  </a:lnTo>
                  <a:lnTo>
                    <a:pt x="416" y="190"/>
                  </a:lnTo>
                  <a:lnTo>
                    <a:pt x="424" y="190"/>
                  </a:lnTo>
                  <a:lnTo>
                    <a:pt x="433" y="187"/>
                  </a:lnTo>
                  <a:lnTo>
                    <a:pt x="443" y="187"/>
                  </a:lnTo>
                  <a:lnTo>
                    <a:pt x="450" y="185"/>
                  </a:lnTo>
                  <a:lnTo>
                    <a:pt x="458" y="183"/>
                  </a:lnTo>
                  <a:lnTo>
                    <a:pt x="468" y="181"/>
                  </a:lnTo>
                  <a:lnTo>
                    <a:pt x="477" y="179"/>
                  </a:lnTo>
                  <a:lnTo>
                    <a:pt x="492" y="173"/>
                  </a:lnTo>
                  <a:lnTo>
                    <a:pt x="506" y="169"/>
                  </a:lnTo>
                  <a:lnTo>
                    <a:pt x="519" y="164"/>
                  </a:lnTo>
                  <a:lnTo>
                    <a:pt x="532" y="158"/>
                  </a:lnTo>
                  <a:lnTo>
                    <a:pt x="542" y="150"/>
                  </a:lnTo>
                  <a:lnTo>
                    <a:pt x="553" y="145"/>
                  </a:lnTo>
                  <a:lnTo>
                    <a:pt x="561" y="137"/>
                  </a:lnTo>
                  <a:lnTo>
                    <a:pt x="570" y="131"/>
                  </a:lnTo>
                  <a:lnTo>
                    <a:pt x="580" y="118"/>
                  </a:lnTo>
                  <a:lnTo>
                    <a:pt x="584" y="107"/>
                  </a:lnTo>
                  <a:lnTo>
                    <a:pt x="584" y="95"/>
                  </a:lnTo>
                  <a:lnTo>
                    <a:pt x="582" y="84"/>
                  </a:lnTo>
                  <a:lnTo>
                    <a:pt x="574" y="74"/>
                  </a:lnTo>
                  <a:lnTo>
                    <a:pt x="566" y="65"/>
                  </a:lnTo>
                  <a:lnTo>
                    <a:pt x="559" y="61"/>
                  </a:lnTo>
                  <a:lnTo>
                    <a:pt x="553" y="57"/>
                  </a:lnTo>
                  <a:lnTo>
                    <a:pt x="545" y="55"/>
                  </a:lnTo>
                  <a:lnTo>
                    <a:pt x="538" y="53"/>
                  </a:lnTo>
                  <a:lnTo>
                    <a:pt x="526" y="50"/>
                  </a:lnTo>
                  <a:lnTo>
                    <a:pt x="517" y="48"/>
                  </a:lnTo>
                  <a:lnTo>
                    <a:pt x="504" y="48"/>
                  </a:lnTo>
                  <a:lnTo>
                    <a:pt x="492" y="48"/>
                  </a:lnTo>
                  <a:lnTo>
                    <a:pt x="483" y="48"/>
                  </a:lnTo>
                  <a:lnTo>
                    <a:pt x="475" y="48"/>
                  </a:lnTo>
                  <a:lnTo>
                    <a:pt x="466" y="48"/>
                  </a:lnTo>
                  <a:lnTo>
                    <a:pt x="458" y="48"/>
                  </a:lnTo>
                  <a:lnTo>
                    <a:pt x="450" y="48"/>
                  </a:lnTo>
                  <a:lnTo>
                    <a:pt x="441" y="50"/>
                  </a:lnTo>
                  <a:lnTo>
                    <a:pt x="430" y="52"/>
                  </a:lnTo>
                  <a:lnTo>
                    <a:pt x="422" y="55"/>
                  </a:lnTo>
                  <a:lnTo>
                    <a:pt x="411" y="57"/>
                  </a:lnTo>
                  <a:lnTo>
                    <a:pt x="401" y="59"/>
                  </a:lnTo>
                  <a:lnTo>
                    <a:pt x="392" y="61"/>
                  </a:lnTo>
                  <a:lnTo>
                    <a:pt x="382" y="63"/>
                  </a:lnTo>
                  <a:lnTo>
                    <a:pt x="374" y="65"/>
                  </a:lnTo>
                  <a:lnTo>
                    <a:pt x="365" y="69"/>
                  </a:lnTo>
                  <a:lnTo>
                    <a:pt x="357" y="69"/>
                  </a:lnTo>
                  <a:lnTo>
                    <a:pt x="352" y="72"/>
                  </a:lnTo>
                  <a:lnTo>
                    <a:pt x="338" y="76"/>
                  </a:lnTo>
                  <a:lnTo>
                    <a:pt x="325" y="80"/>
                  </a:lnTo>
                  <a:lnTo>
                    <a:pt x="314" y="84"/>
                  </a:lnTo>
                  <a:lnTo>
                    <a:pt x="304" y="90"/>
                  </a:lnTo>
                  <a:lnTo>
                    <a:pt x="295" y="92"/>
                  </a:lnTo>
                  <a:lnTo>
                    <a:pt x="287" y="95"/>
                  </a:lnTo>
                  <a:lnTo>
                    <a:pt x="279" y="97"/>
                  </a:lnTo>
                  <a:lnTo>
                    <a:pt x="276" y="103"/>
                  </a:lnTo>
                  <a:lnTo>
                    <a:pt x="266" y="109"/>
                  </a:lnTo>
                  <a:lnTo>
                    <a:pt x="262" y="116"/>
                  </a:lnTo>
                  <a:lnTo>
                    <a:pt x="257" y="124"/>
                  </a:lnTo>
                  <a:lnTo>
                    <a:pt x="258" y="131"/>
                  </a:lnTo>
                  <a:lnTo>
                    <a:pt x="264" y="137"/>
                  </a:lnTo>
                  <a:lnTo>
                    <a:pt x="268" y="141"/>
                  </a:lnTo>
                  <a:lnTo>
                    <a:pt x="277" y="137"/>
                  </a:lnTo>
                  <a:lnTo>
                    <a:pt x="285" y="137"/>
                  </a:lnTo>
                  <a:lnTo>
                    <a:pt x="283" y="133"/>
                  </a:lnTo>
                  <a:lnTo>
                    <a:pt x="279" y="130"/>
                  </a:lnTo>
                  <a:lnTo>
                    <a:pt x="277" y="122"/>
                  </a:lnTo>
                  <a:lnTo>
                    <a:pt x="285" y="114"/>
                  </a:lnTo>
                  <a:lnTo>
                    <a:pt x="289" y="109"/>
                  </a:lnTo>
                  <a:lnTo>
                    <a:pt x="298" y="103"/>
                  </a:lnTo>
                  <a:lnTo>
                    <a:pt x="302" y="99"/>
                  </a:lnTo>
                  <a:lnTo>
                    <a:pt x="310" y="95"/>
                  </a:lnTo>
                  <a:lnTo>
                    <a:pt x="317" y="93"/>
                  </a:lnTo>
                  <a:lnTo>
                    <a:pt x="325" y="90"/>
                  </a:lnTo>
                  <a:lnTo>
                    <a:pt x="333" y="86"/>
                  </a:lnTo>
                  <a:lnTo>
                    <a:pt x="344" y="82"/>
                  </a:lnTo>
                  <a:lnTo>
                    <a:pt x="353" y="78"/>
                  </a:lnTo>
                  <a:lnTo>
                    <a:pt x="367" y="76"/>
                  </a:lnTo>
                  <a:lnTo>
                    <a:pt x="380" y="71"/>
                  </a:lnTo>
                  <a:lnTo>
                    <a:pt x="395" y="69"/>
                  </a:lnTo>
                  <a:lnTo>
                    <a:pt x="403" y="65"/>
                  </a:lnTo>
                  <a:lnTo>
                    <a:pt x="412" y="65"/>
                  </a:lnTo>
                  <a:lnTo>
                    <a:pt x="422" y="61"/>
                  </a:lnTo>
                  <a:lnTo>
                    <a:pt x="431" y="61"/>
                  </a:lnTo>
                  <a:lnTo>
                    <a:pt x="441" y="59"/>
                  </a:lnTo>
                  <a:lnTo>
                    <a:pt x="452" y="57"/>
                  </a:lnTo>
                  <a:lnTo>
                    <a:pt x="464" y="55"/>
                  </a:lnTo>
                  <a:lnTo>
                    <a:pt x="477" y="55"/>
                  </a:lnTo>
                  <a:lnTo>
                    <a:pt x="488" y="55"/>
                  </a:lnTo>
                  <a:lnTo>
                    <a:pt x="500" y="55"/>
                  </a:lnTo>
                  <a:lnTo>
                    <a:pt x="511" y="55"/>
                  </a:lnTo>
                  <a:lnTo>
                    <a:pt x="525" y="59"/>
                  </a:lnTo>
                  <a:lnTo>
                    <a:pt x="538" y="61"/>
                  </a:lnTo>
                  <a:lnTo>
                    <a:pt x="547" y="69"/>
                  </a:lnTo>
                  <a:lnTo>
                    <a:pt x="555" y="76"/>
                  </a:lnTo>
                  <a:lnTo>
                    <a:pt x="561" y="88"/>
                  </a:lnTo>
                  <a:lnTo>
                    <a:pt x="563" y="95"/>
                  </a:lnTo>
                  <a:lnTo>
                    <a:pt x="563" y="107"/>
                  </a:lnTo>
                  <a:lnTo>
                    <a:pt x="557" y="118"/>
                  </a:lnTo>
                  <a:lnTo>
                    <a:pt x="551" y="131"/>
                  </a:lnTo>
                  <a:lnTo>
                    <a:pt x="542" y="137"/>
                  </a:lnTo>
                  <a:lnTo>
                    <a:pt x="534" y="143"/>
                  </a:lnTo>
                  <a:lnTo>
                    <a:pt x="525" y="149"/>
                  </a:lnTo>
                  <a:lnTo>
                    <a:pt x="515" y="154"/>
                  </a:lnTo>
                  <a:lnTo>
                    <a:pt x="504" y="160"/>
                  </a:lnTo>
                  <a:lnTo>
                    <a:pt x="492" y="166"/>
                  </a:lnTo>
                  <a:lnTo>
                    <a:pt x="477" y="169"/>
                  </a:lnTo>
                  <a:lnTo>
                    <a:pt x="464" y="175"/>
                  </a:lnTo>
                  <a:lnTo>
                    <a:pt x="449" y="179"/>
                  </a:lnTo>
                  <a:lnTo>
                    <a:pt x="433" y="181"/>
                  </a:lnTo>
                  <a:lnTo>
                    <a:pt x="424" y="181"/>
                  </a:lnTo>
                  <a:lnTo>
                    <a:pt x="416" y="185"/>
                  </a:lnTo>
                  <a:lnTo>
                    <a:pt x="407" y="185"/>
                  </a:lnTo>
                  <a:lnTo>
                    <a:pt x="399" y="187"/>
                  </a:lnTo>
                  <a:lnTo>
                    <a:pt x="390" y="187"/>
                  </a:lnTo>
                  <a:lnTo>
                    <a:pt x="380" y="188"/>
                  </a:lnTo>
                  <a:lnTo>
                    <a:pt x="372" y="188"/>
                  </a:lnTo>
                  <a:lnTo>
                    <a:pt x="363" y="190"/>
                  </a:lnTo>
                  <a:lnTo>
                    <a:pt x="353" y="190"/>
                  </a:lnTo>
                  <a:lnTo>
                    <a:pt x="344" y="192"/>
                  </a:lnTo>
                  <a:lnTo>
                    <a:pt x="333" y="192"/>
                  </a:lnTo>
                  <a:lnTo>
                    <a:pt x="325" y="194"/>
                  </a:lnTo>
                  <a:lnTo>
                    <a:pt x="314" y="192"/>
                  </a:lnTo>
                  <a:lnTo>
                    <a:pt x="304" y="192"/>
                  </a:lnTo>
                  <a:lnTo>
                    <a:pt x="296" y="192"/>
                  </a:lnTo>
                  <a:lnTo>
                    <a:pt x="289" y="192"/>
                  </a:lnTo>
                  <a:lnTo>
                    <a:pt x="279" y="190"/>
                  </a:lnTo>
                  <a:lnTo>
                    <a:pt x="270" y="190"/>
                  </a:lnTo>
                  <a:lnTo>
                    <a:pt x="264" y="190"/>
                  </a:lnTo>
                  <a:lnTo>
                    <a:pt x="257" y="190"/>
                  </a:lnTo>
                  <a:lnTo>
                    <a:pt x="243" y="187"/>
                  </a:lnTo>
                  <a:lnTo>
                    <a:pt x="230" y="187"/>
                  </a:lnTo>
                  <a:lnTo>
                    <a:pt x="215" y="183"/>
                  </a:lnTo>
                  <a:lnTo>
                    <a:pt x="207" y="181"/>
                  </a:lnTo>
                  <a:lnTo>
                    <a:pt x="194" y="177"/>
                  </a:lnTo>
                  <a:lnTo>
                    <a:pt x="186" y="173"/>
                  </a:lnTo>
                  <a:lnTo>
                    <a:pt x="177" y="169"/>
                  </a:lnTo>
                  <a:lnTo>
                    <a:pt x="173" y="166"/>
                  </a:lnTo>
                  <a:lnTo>
                    <a:pt x="160" y="158"/>
                  </a:lnTo>
                  <a:lnTo>
                    <a:pt x="156" y="149"/>
                  </a:lnTo>
                  <a:lnTo>
                    <a:pt x="154" y="137"/>
                  </a:lnTo>
                  <a:lnTo>
                    <a:pt x="156" y="128"/>
                  </a:lnTo>
                  <a:lnTo>
                    <a:pt x="160" y="118"/>
                  </a:lnTo>
                  <a:lnTo>
                    <a:pt x="169" y="109"/>
                  </a:lnTo>
                  <a:lnTo>
                    <a:pt x="175" y="103"/>
                  </a:lnTo>
                  <a:lnTo>
                    <a:pt x="180" y="95"/>
                  </a:lnTo>
                  <a:lnTo>
                    <a:pt x="186" y="90"/>
                  </a:lnTo>
                  <a:lnTo>
                    <a:pt x="194" y="86"/>
                  </a:lnTo>
                  <a:lnTo>
                    <a:pt x="201" y="80"/>
                  </a:lnTo>
                  <a:lnTo>
                    <a:pt x="211" y="76"/>
                  </a:lnTo>
                  <a:lnTo>
                    <a:pt x="220" y="71"/>
                  </a:lnTo>
                  <a:lnTo>
                    <a:pt x="232" y="67"/>
                  </a:lnTo>
                  <a:lnTo>
                    <a:pt x="241" y="61"/>
                  </a:lnTo>
                  <a:lnTo>
                    <a:pt x="253" y="55"/>
                  </a:lnTo>
                  <a:lnTo>
                    <a:pt x="266" y="50"/>
                  </a:lnTo>
                  <a:lnTo>
                    <a:pt x="279" y="46"/>
                  </a:lnTo>
                  <a:lnTo>
                    <a:pt x="293" y="40"/>
                  </a:lnTo>
                  <a:lnTo>
                    <a:pt x="308" y="36"/>
                  </a:lnTo>
                  <a:lnTo>
                    <a:pt x="315" y="33"/>
                  </a:lnTo>
                  <a:lnTo>
                    <a:pt x="323" y="33"/>
                  </a:lnTo>
                  <a:lnTo>
                    <a:pt x="333" y="31"/>
                  </a:lnTo>
                  <a:lnTo>
                    <a:pt x="340" y="31"/>
                  </a:lnTo>
                  <a:lnTo>
                    <a:pt x="348" y="27"/>
                  </a:lnTo>
                  <a:lnTo>
                    <a:pt x="355" y="27"/>
                  </a:lnTo>
                  <a:lnTo>
                    <a:pt x="365" y="23"/>
                  </a:lnTo>
                  <a:lnTo>
                    <a:pt x="374" y="21"/>
                  </a:lnTo>
                  <a:lnTo>
                    <a:pt x="382" y="19"/>
                  </a:lnTo>
                  <a:lnTo>
                    <a:pt x="392" y="19"/>
                  </a:lnTo>
                  <a:lnTo>
                    <a:pt x="401" y="17"/>
                  </a:lnTo>
                  <a:lnTo>
                    <a:pt x="411" y="17"/>
                  </a:lnTo>
                  <a:lnTo>
                    <a:pt x="420" y="15"/>
                  </a:lnTo>
                  <a:lnTo>
                    <a:pt x="430" y="14"/>
                  </a:lnTo>
                  <a:lnTo>
                    <a:pt x="439" y="14"/>
                  </a:lnTo>
                  <a:lnTo>
                    <a:pt x="450" y="14"/>
                  </a:lnTo>
                  <a:lnTo>
                    <a:pt x="458" y="12"/>
                  </a:lnTo>
                  <a:lnTo>
                    <a:pt x="469" y="12"/>
                  </a:lnTo>
                  <a:lnTo>
                    <a:pt x="479" y="12"/>
                  </a:lnTo>
                  <a:lnTo>
                    <a:pt x="492" y="12"/>
                  </a:lnTo>
                  <a:lnTo>
                    <a:pt x="506" y="10"/>
                  </a:lnTo>
                  <a:lnTo>
                    <a:pt x="521" y="8"/>
                  </a:lnTo>
                  <a:lnTo>
                    <a:pt x="534" y="8"/>
                  </a:lnTo>
                  <a:lnTo>
                    <a:pt x="549" y="8"/>
                  </a:lnTo>
                  <a:lnTo>
                    <a:pt x="561" y="6"/>
                  </a:lnTo>
                  <a:lnTo>
                    <a:pt x="574" y="6"/>
                  </a:lnTo>
                  <a:lnTo>
                    <a:pt x="587" y="8"/>
                  </a:lnTo>
                  <a:lnTo>
                    <a:pt x="599" y="10"/>
                  </a:lnTo>
                  <a:lnTo>
                    <a:pt x="608" y="10"/>
                  </a:lnTo>
                  <a:lnTo>
                    <a:pt x="620" y="10"/>
                  </a:lnTo>
                  <a:lnTo>
                    <a:pt x="629" y="12"/>
                  </a:lnTo>
                  <a:lnTo>
                    <a:pt x="639" y="14"/>
                  </a:lnTo>
                  <a:lnTo>
                    <a:pt x="646" y="14"/>
                  </a:lnTo>
                  <a:lnTo>
                    <a:pt x="656" y="17"/>
                  </a:lnTo>
                  <a:lnTo>
                    <a:pt x="663" y="19"/>
                  </a:lnTo>
                  <a:lnTo>
                    <a:pt x="671" y="23"/>
                  </a:lnTo>
                  <a:lnTo>
                    <a:pt x="679" y="27"/>
                  </a:lnTo>
                  <a:lnTo>
                    <a:pt x="686" y="29"/>
                  </a:lnTo>
                  <a:lnTo>
                    <a:pt x="692" y="33"/>
                  </a:lnTo>
                  <a:lnTo>
                    <a:pt x="698" y="38"/>
                  </a:lnTo>
                  <a:lnTo>
                    <a:pt x="707" y="48"/>
                  </a:lnTo>
                  <a:lnTo>
                    <a:pt x="713" y="59"/>
                  </a:lnTo>
                  <a:lnTo>
                    <a:pt x="715" y="69"/>
                  </a:lnTo>
                  <a:lnTo>
                    <a:pt x="717" y="82"/>
                  </a:lnTo>
                  <a:lnTo>
                    <a:pt x="715" y="95"/>
                  </a:lnTo>
                  <a:lnTo>
                    <a:pt x="713" y="109"/>
                  </a:lnTo>
                  <a:lnTo>
                    <a:pt x="705" y="120"/>
                  </a:lnTo>
                  <a:lnTo>
                    <a:pt x="699" y="133"/>
                  </a:lnTo>
                  <a:lnTo>
                    <a:pt x="692" y="147"/>
                  </a:lnTo>
                  <a:lnTo>
                    <a:pt x="684" y="160"/>
                  </a:lnTo>
                  <a:lnTo>
                    <a:pt x="673" y="173"/>
                  </a:lnTo>
                  <a:lnTo>
                    <a:pt x="663" y="187"/>
                  </a:lnTo>
                  <a:lnTo>
                    <a:pt x="656" y="198"/>
                  </a:lnTo>
                  <a:lnTo>
                    <a:pt x="646" y="211"/>
                  </a:lnTo>
                  <a:lnTo>
                    <a:pt x="644" y="215"/>
                  </a:lnTo>
                  <a:lnTo>
                    <a:pt x="637" y="223"/>
                  </a:lnTo>
                  <a:lnTo>
                    <a:pt x="625" y="228"/>
                  </a:lnTo>
                  <a:lnTo>
                    <a:pt x="618" y="234"/>
                  </a:lnTo>
                  <a:lnTo>
                    <a:pt x="612" y="238"/>
                  </a:lnTo>
                  <a:lnTo>
                    <a:pt x="604" y="242"/>
                  </a:lnTo>
                  <a:lnTo>
                    <a:pt x="597" y="247"/>
                  </a:lnTo>
                  <a:lnTo>
                    <a:pt x="587" y="251"/>
                  </a:lnTo>
                  <a:lnTo>
                    <a:pt x="578" y="257"/>
                  </a:lnTo>
                  <a:lnTo>
                    <a:pt x="566" y="261"/>
                  </a:lnTo>
                  <a:lnTo>
                    <a:pt x="559" y="266"/>
                  </a:lnTo>
                  <a:lnTo>
                    <a:pt x="547" y="270"/>
                  </a:lnTo>
                  <a:lnTo>
                    <a:pt x="536" y="276"/>
                  </a:lnTo>
                  <a:lnTo>
                    <a:pt x="526" y="280"/>
                  </a:lnTo>
                  <a:lnTo>
                    <a:pt x="515" y="285"/>
                  </a:lnTo>
                  <a:lnTo>
                    <a:pt x="502" y="291"/>
                  </a:lnTo>
                  <a:lnTo>
                    <a:pt x="490" y="295"/>
                  </a:lnTo>
                  <a:lnTo>
                    <a:pt x="477" y="299"/>
                  </a:lnTo>
                  <a:lnTo>
                    <a:pt x="464" y="304"/>
                  </a:lnTo>
                  <a:lnTo>
                    <a:pt x="450" y="310"/>
                  </a:lnTo>
                  <a:lnTo>
                    <a:pt x="437" y="316"/>
                  </a:lnTo>
                  <a:lnTo>
                    <a:pt x="424" y="320"/>
                  </a:lnTo>
                  <a:lnTo>
                    <a:pt x="411" y="325"/>
                  </a:lnTo>
                  <a:lnTo>
                    <a:pt x="395" y="331"/>
                  </a:lnTo>
                  <a:lnTo>
                    <a:pt x="382" y="335"/>
                  </a:lnTo>
                  <a:lnTo>
                    <a:pt x="367" y="341"/>
                  </a:lnTo>
                  <a:lnTo>
                    <a:pt x="353" y="346"/>
                  </a:lnTo>
                  <a:lnTo>
                    <a:pt x="340" y="350"/>
                  </a:lnTo>
                  <a:lnTo>
                    <a:pt x="325" y="356"/>
                  </a:lnTo>
                  <a:lnTo>
                    <a:pt x="312" y="362"/>
                  </a:lnTo>
                  <a:lnTo>
                    <a:pt x="298" y="367"/>
                  </a:lnTo>
                  <a:lnTo>
                    <a:pt x="285" y="369"/>
                  </a:lnTo>
                  <a:lnTo>
                    <a:pt x="270" y="375"/>
                  </a:lnTo>
                  <a:lnTo>
                    <a:pt x="255" y="379"/>
                  </a:lnTo>
                  <a:lnTo>
                    <a:pt x="241" y="382"/>
                  </a:lnTo>
                  <a:lnTo>
                    <a:pt x="228" y="386"/>
                  </a:lnTo>
                  <a:lnTo>
                    <a:pt x="215" y="390"/>
                  </a:lnTo>
                  <a:lnTo>
                    <a:pt x="201" y="396"/>
                  </a:lnTo>
                  <a:lnTo>
                    <a:pt x="188" y="400"/>
                  </a:lnTo>
                  <a:lnTo>
                    <a:pt x="175" y="401"/>
                  </a:lnTo>
                  <a:lnTo>
                    <a:pt x="160" y="407"/>
                  </a:lnTo>
                  <a:lnTo>
                    <a:pt x="148" y="409"/>
                  </a:lnTo>
                  <a:lnTo>
                    <a:pt x="137" y="415"/>
                  </a:lnTo>
                  <a:lnTo>
                    <a:pt x="125" y="417"/>
                  </a:lnTo>
                  <a:lnTo>
                    <a:pt x="114" y="422"/>
                  </a:lnTo>
                  <a:lnTo>
                    <a:pt x="103" y="424"/>
                  </a:lnTo>
                  <a:lnTo>
                    <a:pt x="93" y="430"/>
                  </a:lnTo>
                  <a:lnTo>
                    <a:pt x="82" y="430"/>
                  </a:lnTo>
                  <a:lnTo>
                    <a:pt x="70" y="434"/>
                  </a:lnTo>
                  <a:lnTo>
                    <a:pt x="63" y="438"/>
                  </a:lnTo>
                  <a:lnTo>
                    <a:pt x="55" y="439"/>
                  </a:lnTo>
                  <a:lnTo>
                    <a:pt x="46" y="441"/>
                  </a:lnTo>
                  <a:lnTo>
                    <a:pt x="36" y="443"/>
                  </a:lnTo>
                  <a:lnTo>
                    <a:pt x="28" y="445"/>
                  </a:lnTo>
                  <a:lnTo>
                    <a:pt x="25" y="449"/>
                  </a:lnTo>
                  <a:lnTo>
                    <a:pt x="13" y="451"/>
                  </a:lnTo>
                  <a:lnTo>
                    <a:pt x="6" y="453"/>
                  </a:lnTo>
                  <a:lnTo>
                    <a:pt x="0" y="455"/>
                  </a:lnTo>
                  <a:lnTo>
                    <a:pt x="0" y="459"/>
                  </a:lnTo>
                  <a:lnTo>
                    <a:pt x="13" y="464"/>
                  </a:lnTo>
                  <a:lnTo>
                    <a:pt x="15" y="460"/>
                  </a:lnTo>
                  <a:lnTo>
                    <a:pt x="23" y="459"/>
                  </a:lnTo>
                  <a:lnTo>
                    <a:pt x="30" y="457"/>
                  </a:lnTo>
                  <a:lnTo>
                    <a:pt x="44" y="453"/>
                  </a:lnTo>
                  <a:lnTo>
                    <a:pt x="57" y="449"/>
                  </a:lnTo>
                  <a:lnTo>
                    <a:pt x="74" y="443"/>
                  </a:lnTo>
                  <a:lnTo>
                    <a:pt x="84" y="441"/>
                  </a:lnTo>
                  <a:lnTo>
                    <a:pt x="91" y="438"/>
                  </a:lnTo>
                  <a:lnTo>
                    <a:pt x="103" y="436"/>
                  </a:lnTo>
                  <a:lnTo>
                    <a:pt x="114" y="434"/>
                  </a:lnTo>
                  <a:lnTo>
                    <a:pt x="123" y="430"/>
                  </a:lnTo>
                  <a:lnTo>
                    <a:pt x="135" y="426"/>
                  </a:lnTo>
                  <a:lnTo>
                    <a:pt x="146" y="422"/>
                  </a:lnTo>
                  <a:lnTo>
                    <a:pt x="160" y="419"/>
                  </a:lnTo>
                  <a:lnTo>
                    <a:pt x="171" y="415"/>
                  </a:lnTo>
                  <a:lnTo>
                    <a:pt x="182" y="411"/>
                  </a:lnTo>
                  <a:lnTo>
                    <a:pt x="196" y="407"/>
                  </a:lnTo>
                  <a:lnTo>
                    <a:pt x="209" y="403"/>
                  </a:lnTo>
                  <a:lnTo>
                    <a:pt x="222" y="400"/>
                  </a:lnTo>
                  <a:lnTo>
                    <a:pt x="236" y="396"/>
                  </a:lnTo>
                  <a:lnTo>
                    <a:pt x="249" y="390"/>
                  </a:lnTo>
                  <a:lnTo>
                    <a:pt x="264" y="386"/>
                  </a:lnTo>
                  <a:lnTo>
                    <a:pt x="277" y="382"/>
                  </a:lnTo>
                  <a:lnTo>
                    <a:pt x="291" y="377"/>
                  </a:lnTo>
                  <a:lnTo>
                    <a:pt x="306" y="373"/>
                  </a:lnTo>
                  <a:lnTo>
                    <a:pt x="321" y="369"/>
                  </a:lnTo>
                  <a:lnTo>
                    <a:pt x="334" y="363"/>
                  </a:lnTo>
                  <a:lnTo>
                    <a:pt x="348" y="360"/>
                  </a:lnTo>
                  <a:lnTo>
                    <a:pt x="361" y="354"/>
                  </a:lnTo>
                  <a:lnTo>
                    <a:pt x="376" y="348"/>
                  </a:lnTo>
                  <a:lnTo>
                    <a:pt x="390" y="343"/>
                  </a:lnTo>
                  <a:lnTo>
                    <a:pt x="405" y="339"/>
                  </a:lnTo>
                  <a:lnTo>
                    <a:pt x="418" y="333"/>
                  </a:lnTo>
                  <a:lnTo>
                    <a:pt x="433" y="329"/>
                  </a:lnTo>
                  <a:lnTo>
                    <a:pt x="445" y="323"/>
                  </a:lnTo>
                  <a:lnTo>
                    <a:pt x="458" y="320"/>
                  </a:lnTo>
                  <a:lnTo>
                    <a:pt x="471" y="312"/>
                  </a:lnTo>
                  <a:lnTo>
                    <a:pt x="485" y="308"/>
                  </a:lnTo>
                  <a:lnTo>
                    <a:pt x="498" y="303"/>
                  </a:lnTo>
                  <a:lnTo>
                    <a:pt x="511" y="297"/>
                  </a:lnTo>
                  <a:lnTo>
                    <a:pt x="523" y="293"/>
                  </a:lnTo>
                  <a:lnTo>
                    <a:pt x="536" y="289"/>
                  </a:lnTo>
                  <a:lnTo>
                    <a:pt x="547" y="284"/>
                  </a:lnTo>
                  <a:lnTo>
                    <a:pt x="557" y="278"/>
                  </a:lnTo>
                  <a:lnTo>
                    <a:pt x="566" y="272"/>
                  </a:lnTo>
                  <a:lnTo>
                    <a:pt x="580" y="268"/>
                  </a:lnTo>
                  <a:lnTo>
                    <a:pt x="587" y="263"/>
                  </a:lnTo>
                  <a:lnTo>
                    <a:pt x="597" y="259"/>
                  </a:lnTo>
                  <a:lnTo>
                    <a:pt x="606" y="255"/>
                  </a:lnTo>
                  <a:lnTo>
                    <a:pt x="616" y="249"/>
                  </a:lnTo>
                  <a:lnTo>
                    <a:pt x="623" y="244"/>
                  </a:lnTo>
                  <a:lnTo>
                    <a:pt x="631" y="240"/>
                  </a:lnTo>
                  <a:lnTo>
                    <a:pt x="637" y="236"/>
                  </a:lnTo>
                  <a:lnTo>
                    <a:pt x="644" y="230"/>
                  </a:lnTo>
                  <a:lnTo>
                    <a:pt x="656" y="223"/>
                  </a:lnTo>
                  <a:lnTo>
                    <a:pt x="663" y="215"/>
                  </a:lnTo>
                  <a:lnTo>
                    <a:pt x="663" y="215"/>
                  </a:lnTo>
                  <a:lnTo>
                    <a:pt x="665" y="215"/>
                  </a:lnTo>
                  <a:lnTo>
                    <a:pt x="671" y="207"/>
                  </a:lnTo>
                  <a:lnTo>
                    <a:pt x="675" y="200"/>
                  </a:lnTo>
                  <a:lnTo>
                    <a:pt x="679" y="192"/>
                  </a:lnTo>
                  <a:lnTo>
                    <a:pt x="684" y="187"/>
                  </a:lnTo>
                  <a:lnTo>
                    <a:pt x="694" y="173"/>
                  </a:lnTo>
                  <a:lnTo>
                    <a:pt x="705" y="160"/>
                  </a:lnTo>
                  <a:lnTo>
                    <a:pt x="713" y="145"/>
                  </a:lnTo>
                  <a:lnTo>
                    <a:pt x="720" y="131"/>
                  </a:lnTo>
                  <a:lnTo>
                    <a:pt x="728" y="118"/>
                  </a:lnTo>
                  <a:lnTo>
                    <a:pt x="734" y="105"/>
                  </a:lnTo>
                  <a:lnTo>
                    <a:pt x="736" y="92"/>
                  </a:lnTo>
                  <a:lnTo>
                    <a:pt x="737" y="78"/>
                  </a:lnTo>
                  <a:lnTo>
                    <a:pt x="736" y="65"/>
                  </a:lnTo>
                  <a:lnTo>
                    <a:pt x="734" y="55"/>
                  </a:lnTo>
                  <a:lnTo>
                    <a:pt x="726" y="44"/>
                  </a:lnTo>
                  <a:lnTo>
                    <a:pt x="717" y="33"/>
                  </a:lnTo>
                  <a:lnTo>
                    <a:pt x="709" y="29"/>
                  </a:lnTo>
                  <a:lnTo>
                    <a:pt x="703" y="25"/>
                  </a:lnTo>
                  <a:lnTo>
                    <a:pt x="694" y="21"/>
                  </a:lnTo>
                  <a:lnTo>
                    <a:pt x="686" y="19"/>
                  </a:lnTo>
                  <a:lnTo>
                    <a:pt x="686" y="19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3278" y="2813"/>
              <a:ext cx="160" cy="91"/>
            </a:xfrm>
            <a:custGeom>
              <a:avLst/>
              <a:gdLst/>
              <a:ahLst/>
              <a:cxnLst>
                <a:cxn ang="0">
                  <a:pos x="279" y="14"/>
                </a:cxn>
                <a:cxn ang="0">
                  <a:pos x="247" y="2"/>
                </a:cxn>
                <a:cxn ang="0">
                  <a:pos x="213" y="0"/>
                </a:cxn>
                <a:cxn ang="0">
                  <a:pos x="230" y="8"/>
                </a:cxn>
                <a:cxn ang="0">
                  <a:pos x="254" y="14"/>
                </a:cxn>
                <a:cxn ang="0">
                  <a:pos x="279" y="27"/>
                </a:cxn>
                <a:cxn ang="0">
                  <a:pos x="300" y="57"/>
                </a:cxn>
                <a:cxn ang="0">
                  <a:pos x="298" y="84"/>
                </a:cxn>
                <a:cxn ang="0">
                  <a:pos x="279" y="107"/>
                </a:cxn>
                <a:cxn ang="0">
                  <a:pos x="249" y="134"/>
                </a:cxn>
                <a:cxn ang="0">
                  <a:pos x="228" y="145"/>
                </a:cxn>
                <a:cxn ang="0">
                  <a:pos x="199" y="156"/>
                </a:cxn>
                <a:cxn ang="0">
                  <a:pos x="167" y="164"/>
                </a:cxn>
                <a:cxn ang="0">
                  <a:pos x="138" y="173"/>
                </a:cxn>
                <a:cxn ang="0">
                  <a:pos x="110" y="175"/>
                </a:cxn>
                <a:cxn ang="0">
                  <a:pos x="83" y="175"/>
                </a:cxn>
                <a:cxn ang="0">
                  <a:pos x="60" y="172"/>
                </a:cxn>
                <a:cxn ang="0">
                  <a:pos x="41" y="162"/>
                </a:cxn>
                <a:cxn ang="0">
                  <a:pos x="19" y="135"/>
                </a:cxn>
                <a:cxn ang="0">
                  <a:pos x="26" y="113"/>
                </a:cxn>
                <a:cxn ang="0">
                  <a:pos x="51" y="86"/>
                </a:cxn>
                <a:cxn ang="0">
                  <a:pos x="91" y="65"/>
                </a:cxn>
                <a:cxn ang="0">
                  <a:pos x="131" y="59"/>
                </a:cxn>
                <a:cxn ang="0">
                  <a:pos x="169" y="69"/>
                </a:cxn>
                <a:cxn ang="0">
                  <a:pos x="165" y="86"/>
                </a:cxn>
                <a:cxn ang="0">
                  <a:pos x="144" y="113"/>
                </a:cxn>
                <a:cxn ang="0">
                  <a:pos x="131" y="130"/>
                </a:cxn>
                <a:cxn ang="0">
                  <a:pos x="150" y="132"/>
                </a:cxn>
                <a:cxn ang="0">
                  <a:pos x="163" y="115"/>
                </a:cxn>
                <a:cxn ang="0">
                  <a:pos x="186" y="90"/>
                </a:cxn>
                <a:cxn ang="0">
                  <a:pos x="188" y="65"/>
                </a:cxn>
                <a:cxn ang="0">
                  <a:pos x="159" y="56"/>
                </a:cxn>
                <a:cxn ang="0">
                  <a:pos x="127" y="54"/>
                </a:cxn>
                <a:cxn ang="0">
                  <a:pos x="102" y="54"/>
                </a:cxn>
                <a:cxn ang="0">
                  <a:pos x="76" y="59"/>
                </a:cxn>
                <a:cxn ang="0">
                  <a:pos x="47" y="73"/>
                </a:cxn>
                <a:cxn ang="0">
                  <a:pos x="21" y="97"/>
                </a:cxn>
                <a:cxn ang="0">
                  <a:pos x="2" y="115"/>
                </a:cxn>
                <a:cxn ang="0">
                  <a:pos x="2" y="147"/>
                </a:cxn>
                <a:cxn ang="0">
                  <a:pos x="28" y="170"/>
                </a:cxn>
                <a:cxn ang="0">
                  <a:pos x="60" y="181"/>
                </a:cxn>
                <a:cxn ang="0">
                  <a:pos x="89" y="183"/>
                </a:cxn>
                <a:cxn ang="0">
                  <a:pos x="121" y="183"/>
                </a:cxn>
                <a:cxn ang="0">
                  <a:pos x="154" y="177"/>
                </a:cxn>
                <a:cxn ang="0">
                  <a:pos x="188" y="170"/>
                </a:cxn>
                <a:cxn ang="0">
                  <a:pos x="222" y="156"/>
                </a:cxn>
                <a:cxn ang="0">
                  <a:pos x="251" y="145"/>
                </a:cxn>
                <a:cxn ang="0">
                  <a:pos x="271" y="132"/>
                </a:cxn>
                <a:cxn ang="0">
                  <a:pos x="290" y="118"/>
                </a:cxn>
                <a:cxn ang="0">
                  <a:pos x="311" y="92"/>
                </a:cxn>
                <a:cxn ang="0">
                  <a:pos x="321" y="65"/>
                </a:cxn>
                <a:cxn ang="0">
                  <a:pos x="313" y="42"/>
                </a:cxn>
                <a:cxn ang="0">
                  <a:pos x="296" y="23"/>
                </a:cxn>
              </a:cxnLst>
              <a:rect l="0" t="0" r="r" b="b"/>
              <a:pathLst>
                <a:path w="321" h="183">
                  <a:moveTo>
                    <a:pt x="296" y="23"/>
                  </a:moveTo>
                  <a:lnTo>
                    <a:pt x="289" y="18"/>
                  </a:lnTo>
                  <a:lnTo>
                    <a:pt x="279" y="14"/>
                  </a:lnTo>
                  <a:lnTo>
                    <a:pt x="268" y="8"/>
                  </a:lnTo>
                  <a:lnTo>
                    <a:pt x="258" y="8"/>
                  </a:lnTo>
                  <a:lnTo>
                    <a:pt x="247" y="2"/>
                  </a:lnTo>
                  <a:lnTo>
                    <a:pt x="235" y="0"/>
                  </a:lnTo>
                  <a:lnTo>
                    <a:pt x="224" y="0"/>
                  </a:lnTo>
                  <a:lnTo>
                    <a:pt x="213" y="0"/>
                  </a:lnTo>
                  <a:lnTo>
                    <a:pt x="213" y="8"/>
                  </a:lnTo>
                  <a:lnTo>
                    <a:pt x="220" y="8"/>
                  </a:lnTo>
                  <a:lnTo>
                    <a:pt x="230" y="8"/>
                  </a:lnTo>
                  <a:lnTo>
                    <a:pt x="239" y="10"/>
                  </a:lnTo>
                  <a:lnTo>
                    <a:pt x="247" y="14"/>
                  </a:lnTo>
                  <a:lnTo>
                    <a:pt x="254" y="14"/>
                  </a:lnTo>
                  <a:lnTo>
                    <a:pt x="264" y="18"/>
                  </a:lnTo>
                  <a:lnTo>
                    <a:pt x="271" y="21"/>
                  </a:lnTo>
                  <a:lnTo>
                    <a:pt x="279" y="27"/>
                  </a:lnTo>
                  <a:lnTo>
                    <a:pt x="290" y="37"/>
                  </a:lnTo>
                  <a:lnTo>
                    <a:pt x="298" y="52"/>
                  </a:lnTo>
                  <a:lnTo>
                    <a:pt x="300" y="57"/>
                  </a:lnTo>
                  <a:lnTo>
                    <a:pt x="302" y="65"/>
                  </a:lnTo>
                  <a:lnTo>
                    <a:pt x="300" y="75"/>
                  </a:lnTo>
                  <a:lnTo>
                    <a:pt x="298" y="84"/>
                  </a:lnTo>
                  <a:lnTo>
                    <a:pt x="292" y="92"/>
                  </a:lnTo>
                  <a:lnTo>
                    <a:pt x="289" y="99"/>
                  </a:lnTo>
                  <a:lnTo>
                    <a:pt x="279" y="107"/>
                  </a:lnTo>
                  <a:lnTo>
                    <a:pt x="271" y="116"/>
                  </a:lnTo>
                  <a:lnTo>
                    <a:pt x="262" y="124"/>
                  </a:lnTo>
                  <a:lnTo>
                    <a:pt x="249" y="134"/>
                  </a:lnTo>
                  <a:lnTo>
                    <a:pt x="241" y="135"/>
                  </a:lnTo>
                  <a:lnTo>
                    <a:pt x="233" y="141"/>
                  </a:lnTo>
                  <a:lnTo>
                    <a:pt x="228" y="145"/>
                  </a:lnTo>
                  <a:lnTo>
                    <a:pt x="220" y="149"/>
                  </a:lnTo>
                  <a:lnTo>
                    <a:pt x="207" y="153"/>
                  </a:lnTo>
                  <a:lnTo>
                    <a:pt x="199" y="156"/>
                  </a:lnTo>
                  <a:lnTo>
                    <a:pt x="186" y="160"/>
                  </a:lnTo>
                  <a:lnTo>
                    <a:pt x="178" y="162"/>
                  </a:lnTo>
                  <a:lnTo>
                    <a:pt x="167" y="164"/>
                  </a:lnTo>
                  <a:lnTo>
                    <a:pt x="157" y="168"/>
                  </a:lnTo>
                  <a:lnTo>
                    <a:pt x="148" y="170"/>
                  </a:lnTo>
                  <a:lnTo>
                    <a:pt x="138" y="173"/>
                  </a:lnTo>
                  <a:lnTo>
                    <a:pt x="129" y="173"/>
                  </a:lnTo>
                  <a:lnTo>
                    <a:pt x="119" y="175"/>
                  </a:lnTo>
                  <a:lnTo>
                    <a:pt x="110" y="175"/>
                  </a:lnTo>
                  <a:lnTo>
                    <a:pt x="102" y="175"/>
                  </a:lnTo>
                  <a:lnTo>
                    <a:pt x="93" y="175"/>
                  </a:lnTo>
                  <a:lnTo>
                    <a:pt x="83" y="175"/>
                  </a:lnTo>
                  <a:lnTo>
                    <a:pt x="76" y="175"/>
                  </a:lnTo>
                  <a:lnTo>
                    <a:pt x="70" y="175"/>
                  </a:lnTo>
                  <a:lnTo>
                    <a:pt x="60" y="172"/>
                  </a:lnTo>
                  <a:lnTo>
                    <a:pt x="53" y="168"/>
                  </a:lnTo>
                  <a:lnTo>
                    <a:pt x="45" y="166"/>
                  </a:lnTo>
                  <a:lnTo>
                    <a:pt x="41" y="162"/>
                  </a:lnTo>
                  <a:lnTo>
                    <a:pt x="28" y="154"/>
                  </a:lnTo>
                  <a:lnTo>
                    <a:pt x="22" y="147"/>
                  </a:lnTo>
                  <a:lnTo>
                    <a:pt x="19" y="135"/>
                  </a:lnTo>
                  <a:lnTo>
                    <a:pt x="21" y="126"/>
                  </a:lnTo>
                  <a:lnTo>
                    <a:pt x="21" y="118"/>
                  </a:lnTo>
                  <a:lnTo>
                    <a:pt x="26" y="113"/>
                  </a:lnTo>
                  <a:lnTo>
                    <a:pt x="30" y="105"/>
                  </a:lnTo>
                  <a:lnTo>
                    <a:pt x="40" y="99"/>
                  </a:lnTo>
                  <a:lnTo>
                    <a:pt x="51" y="86"/>
                  </a:lnTo>
                  <a:lnTo>
                    <a:pt x="64" y="78"/>
                  </a:lnTo>
                  <a:lnTo>
                    <a:pt x="78" y="71"/>
                  </a:lnTo>
                  <a:lnTo>
                    <a:pt x="91" y="65"/>
                  </a:lnTo>
                  <a:lnTo>
                    <a:pt x="104" y="61"/>
                  </a:lnTo>
                  <a:lnTo>
                    <a:pt x="117" y="59"/>
                  </a:lnTo>
                  <a:lnTo>
                    <a:pt x="131" y="59"/>
                  </a:lnTo>
                  <a:lnTo>
                    <a:pt x="144" y="61"/>
                  </a:lnTo>
                  <a:lnTo>
                    <a:pt x="157" y="63"/>
                  </a:lnTo>
                  <a:lnTo>
                    <a:pt x="169" y="69"/>
                  </a:lnTo>
                  <a:lnTo>
                    <a:pt x="173" y="73"/>
                  </a:lnTo>
                  <a:lnTo>
                    <a:pt x="173" y="80"/>
                  </a:lnTo>
                  <a:lnTo>
                    <a:pt x="165" y="86"/>
                  </a:lnTo>
                  <a:lnTo>
                    <a:pt x="157" y="95"/>
                  </a:lnTo>
                  <a:lnTo>
                    <a:pt x="150" y="105"/>
                  </a:lnTo>
                  <a:lnTo>
                    <a:pt x="144" y="113"/>
                  </a:lnTo>
                  <a:lnTo>
                    <a:pt x="137" y="118"/>
                  </a:lnTo>
                  <a:lnTo>
                    <a:pt x="133" y="126"/>
                  </a:lnTo>
                  <a:lnTo>
                    <a:pt x="131" y="130"/>
                  </a:lnTo>
                  <a:lnTo>
                    <a:pt x="131" y="134"/>
                  </a:lnTo>
                  <a:lnTo>
                    <a:pt x="150" y="134"/>
                  </a:lnTo>
                  <a:lnTo>
                    <a:pt x="150" y="132"/>
                  </a:lnTo>
                  <a:lnTo>
                    <a:pt x="152" y="128"/>
                  </a:lnTo>
                  <a:lnTo>
                    <a:pt x="157" y="120"/>
                  </a:lnTo>
                  <a:lnTo>
                    <a:pt x="163" y="115"/>
                  </a:lnTo>
                  <a:lnTo>
                    <a:pt x="169" y="105"/>
                  </a:lnTo>
                  <a:lnTo>
                    <a:pt x="178" y="99"/>
                  </a:lnTo>
                  <a:lnTo>
                    <a:pt x="186" y="90"/>
                  </a:lnTo>
                  <a:lnTo>
                    <a:pt x="194" y="84"/>
                  </a:lnTo>
                  <a:lnTo>
                    <a:pt x="195" y="73"/>
                  </a:lnTo>
                  <a:lnTo>
                    <a:pt x="188" y="65"/>
                  </a:lnTo>
                  <a:lnTo>
                    <a:pt x="178" y="61"/>
                  </a:lnTo>
                  <a:lnTo>
                    <a:pt x="171" y="57"/>
                  </a:lnTo>
                  <a:lnTo>
                    <a:pt x="159" y="56"/>
                  </a:lnTo>
                  <a:lnTo>
                    <a:pt x="150" y="56"/>
                  </a:lnTo>
                  <a:lnTo>
                    <a:pt x="140" y="54"/>
                  </a:lnTo>
                  <a:lnTo>
                    <a:pt x="127" y="54"/>
                  </a:lnTo>
                  <a:lnTo>
                    <a:pt x="119" y="54"/>
                  </a:lnTo>
                  <a:lnTo>
                    <a:pt x="112" y="54"/>
                  </a:lnTo>
                  <a:lnTo>
                    <a:pt x="102" y="54"/>
                  </a:lnTo>
                  <a:lnTo>
                    <a:pt x="97" y="56"/>
                  </a:lnTo>
                  <a:lnTo>
                    <a:pt x="85" y="56"/>
                  </a:lnTo>
                  <a:lnTo>
                    <a:pt x="76" y="59"/>
                  </a:lnTo>
                  <a:lnTo>
                    <a:pt x="66" y="63"/>
                  </a:lnTo>
                  <a:lnTo>
                    <a:pt x="57" y="69"/>
                  </a:lnTo>
                  <a:lnTo>
                    <a:pt x="47" y="73"/>
                  </a:lnTo>
                  <a:lnTo>
                    <a:pt x="38" y="80"/>
                  </a:lnTo>
                  <a:lnTo>
                    <a:pt x="28" y="88"/>
                  </a:lnTo>
                  <a:lnTo>
                    <a:pt x="21" y="97"/>
                  </a:lnTo>
                  <a:lnTo>
                    <a:pt x="11" y="103"/>
                  </a:lnTo>
                  <a:lnTo>
                    <a:pt x="5" y="109"/>
                  </a:lnTo>
                  <a:lnTo>
                    <a:pt x="2" y="115"/>
                  </a:lnTo>
                  <a:lnTo>
                    <a:pt x="0" y="122"/>
                  </a:lnTo>
                  <a:lnTo>
                    <a:pt x="0" y="134"/>
                  </a:lnTo>
                  <a:lnTo>
                    <a:pt x="2" y="147"/>
                  </a:lnTo>
                  <a:lnTo>
                    <a:pt x="9" y="156"/>
                  </a:lnTo>
                  <a:lnTo>
                    <a:pt x="21" y="168"/>
                  </a:lnTo>
                  <a:lnTo>
                    <a:pt x="28" y="170"/>
                  </a:lnTo>
                  <a:lnTo>
                    <a:pt x="38" y="175"/>
                  </a:lnTo>
                  <a:lnTo>
                    <a:pt x="47" y="177"/>
                  </a:lnTo>
                  <a:lnTo>
                    <a:pt x="60" y="181"/>
                  </a:lnTo>
                  <a:lnTo>
                    <a:pt x="68" y="181"/>
                  </a:lnTo>
                  <a:lnTo>
                    <a:pt x="78" y="183"/>
                  </a:lnTo>
                  <a:lnTo>
                    <a:pt x="89" y="183"/>
                  </a:lnTo>
                  <a:lnTo>
                    <a:pt x="98" y="183"/>
                  </a:lnTo>
                  <a:lnTo>
                    <a:pt x="110" y="183"/>
                  </a:lnTo>
                  <a:lnTo>
                    <a:pt x="121" y="183"/>
                  </a:lnTo>
                  <a:lnTo>
                    <a:pt x="131" y="181"/>
                  </a:lnTo>
                  <a:lnTo>
                    <a:pt x="144" y="181"/>
                  </a:lnTo>
                  <a:lnTo>
                    <a:pt x="154" y="177"/>
                  </a:lnTo>
                  <a:lnTo>
                    <a:pt x="165" y="175"/>
                  </a:lnTo>
                  <a:lnTo>
                    <a:pt x="176" y="172"/>
                  </a:lnTo>
                  <a:lnTo>
                    <a:pt x="188" y="170"/>
                  </a:lnTo>
                  <a:lnTo>
                    <a:pt x="199" y="166"/>
                  </a:lnTo>
                  <a:lnTo>
                    <a:pt x="211" y="160"/>
                  </a:lnTo>
                  <a:lnTo>
                    <a:pt x="222" y="156"/>
                  </a:lnTo>
                  <a:lnTo>
                    <a:pt x="233" y="154"/>
                  </a:lnTo>
                  <a:lnTo>
                    <a:pt x="241" y="149"/>
                  </a:lnTo>
                  <a:lnTo>
                    <a:pt x="251" y="145"/>
                  </a:lnTo>
                  <a:lnTo>
                    <a:pt x="258" y="141"/>
                  </a:lnTo>
                  <a:lnTo>
                    <a:pt x="266" y="135"/>
                  </a:lnTo>
                  <a:lnTo>
                    <a:pt x="271" y="132"/>
                  </a:lnTo>
                  <a:lnTo>
                    <a:pt x="279" y="126"/>
                  </a:lnTo>
                  <a:lnTo>
                    <a:pt x="285" y="122"/>
                  </a:lnTo>
                  <a:lnTo>
                    <a:pt x="290" y="118"/>
                  </a:lnTo>
                  <a:lnTo>
                    <a:pt x="298" y="109"/>
                  </a:lnTo>
                  <a:lnTo>
                    <a:pt x="308" y="99"/>
                  </a:lnTo>
                  <a:lnTo>
                    <a:pt x="311" y="92"/>
                  </a:lnTo>
                  <a:lnTo>
                    <a:pt x="317" y="84"/>
                  </a:lnTo>
                  <a:lnTo>
                    <a:pt x="319" y="75"/>
                  </a:lnTo>
                  <a:lnTo>
                    <a:pt x="321" y="65"/>
                  </a:lnTo>
                  <a:lnTo>
                    <a:pt x="319" y="57"/>
                  </a:lnTo>
                  <a:lnTo>
                    <a:pt x="317" y="50"/>
                  </a:lnTo>
                  <a:lnTo>
                    <a:pt x="313" y="42"/>
                  </a:lnTo>
                  <a:lnTo>
                    <a:pt x="309" y="37"/>
                  </a:lnTo>
                  <a:lnTo>
                    <a:pt x="304" y="29"/>
                  </a:lnTo>
                  <a:lnTo>
                    <a:pt x="296" y="23"/>
                  </a:lnTo>
                  <a:lnTo>
                    <a:pt x="296" y="23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auto">
            <a:xfrm>
              <a:off x="1565" y="2994"/>
              <a:ext cx="1783" cy="683"/>
            </a:xfrm>
            <a:custGeom>
              <a:avLst/>
              <a:gdLst/>
              <a:ahLst/>
              <a:cxnLst>
                <a:cxn ang="0">
                  <a:pos x="1962" y="1361"/>
                </a:cxn>
                <a:cxn ang="0">
                  <a:pos x="2180" y="1346"/>
                </a:cxn>
                <a:cxn ang="0">
                  <a:pos x="2391" y="1321"/>
                </a:cxn>
                <a:cxn ang="0">
                  <a:pos x="2589" y="1287"/>
                </a:cxn>
                <a:cxn ang="0">
                  <a:pos x="2777" y="1247"/>
                </a:cxn>
                <a:cxn ang="0">
                  <a:pos x="2945" y="1196"/>
                </a:cxn>
                <a:cxn ang="0">
                  <a:pos x="3101" y="1141"/>
                </a:cxn>
                <a:cxn ang="0">
                  <a:pos x="3234" y="1076"/>
                </a:cxn>
                <a:cxn ang="0">
                  <a:pos x="3350" y="1006"/>
                </a:cxn>
                <a:cxn ang="0">
                  <a:pos x="3439" y="931"/>
                </a:cxn>
                <a:cxn ang="0">
                  <a:pos x="3507" y="852"/>
                </a:cxn>
                <a:cxn ang="0">
                  <a:pos x="3549" y="768"/>
                </a:cxn>
                <a:cxn ang="0">
                  <a:pos x="3566" y="682"/>
                </a:cxn>
                <a:cxn ang="0">
                  <a:pos x="3549" y="593"/>
                </a:cxn>
                <a:cxn ang="0">
                  <a:pos x="3507" y="509"/>
                </a:cxn>
                <a:cxn ang="0">
                  <a:pos x="3439" y="429"/>
                </a:cxn>
                <a:cxn ang="0">
                  <a:pos x="3350" y="355"/>
                </a:cxn>
                <a:cxn ang="0">
                  <a:pos x="3234" y="287"/>
                </a:cxn>
                <a:cxn ang="0">
                  <a:pos x="3101" y="222"/>
                </a:cxn>
                <a:cxn ang="0">
                  <a:pos x="2945" y="165"/>
                </a:cxn>
                <a:cxn ang="0">
                  <a:pos x="2777" y="116"/>
                </a:cxn>
                <a:cxn ang="0">
                  <a:pos x="2589" y="72"/>
                </a:cxn>
                <a:cxn ang="0">
                  <a:pos x="2391" y="40"/>
                </a:cxn>
                <a:cxn ang="0">
                  <a:pos x="2180" y="15"/>
                </a:cxn>
                <a:cxn ang="0">
                  <a:pos x="1962" y="3"/>
                </a:cxn>
                <a:cxn ang="0">
                  <a:pos x="1734" y="0"/>
                </a:cxn>
                <a:cxn ang="0">
                  <a:pos x="1506" y="5"/>
                </a:cxn>
                <a:cxn ang="0">
                  <a:pos x="1287" y="22"/>
                </a:cxn>
                <a:cxn ang="0">
                  <a:pos x="1085" y="53"/>
                </a:cxn>
                <a:cxn ang="0">
                  <a:pos x="888" y="89"/>
                </a:cxn>
                <a:cxn ang="0">
                  <a:pos x="709" y="133"/>
                </a:cxn>
                <a:cxn ang="0">
                  <a:pos x="547" y="188"/>
                </a:cxn>
                <a:cxn ang="0">
                  <a:pos x="401" y="249"/>
                </a:cxn>
                <a:cxn ang="0">
                  <a:pos x="272" y="313"/>
                </a:cxn>
                <a:cxn ang="0">
                  <a:pos x="167" y="386"/>
                </a:cxn>
                <a:cxn ang="0">
                  <a:pos x="86" y="462"/>
                </a:cxn>
                <a:cxn ang="0">
                  <a:pos x="30" y="543"/>
                </a:cxn>
                <a:cxn ang="0">
                  <a:pos x="0" y="629"/>
                </a:cxn>
                <a:cxn ang="0">
                  <a:pos x="0" y="717"/>
                </a:cxn>
                <a:cxn ang="0">
                  <a:pos x="21" y="800"/>
                </a:cxn>
                <a:cxn ang="0">
                  <a:pos x="72" y="884"/>
                </a:cxn>
                <a:cxn ang="0">
                  <a:pos x="150" y="960"/>
                </a:cxn>
                <a:cxn ang="0">
                  <a:pos x="251" y="1034"/>
                </a:cxn>
                <a:cxn ang="0">
                  <a:pos x="373" y="1103"/>
                </a:cxn>
                <a:cxn ang="0">
                  <a:pos x="517" y="1165"/>
                </a:cxn>
                <a:cxn ang="0">
                  <a:pos x="675" y="1217"/>
                </a:cxn>
                <a:cxn ang="0">
                  <a:pos x="852" y="1264"/>
                </a:cxn>
                <a:cxn ang="0">
                  <a:pos x="1044" y="1302"/>
                </a:cxn>
                <a:cxn ang="0">
                  <a:pos x="1247" y="1333"/>
                </a:cxn>
                <a:cxn ang="0">
                  <a:pos x="1462" y="1352"/>
                </a:cxn>
                <a:cxn ang="0">
                  <a:pos x="1686" y="1363"/>
                </a:cxn>
              </a:cxnLst>
              <a:rect l="0" t="0" r="r" b="b"/>
              <a:pathLst>
                <a:path w="3566" h="1365">
                  <a:moveTo>
                    <a:pt x="1781" y="1365"/>
                  </a:moveTo>
                  <a:lnTo>
                    <a:pt x="1825" y="1363"/>
                  </a:lnTo>
                  <a:lnTo>
                    <a:pt x="1871" y="1363"/>
                  </a:lnTo>
                  <a:lnTo>
                    <a:pt x="1914" y="1363"/>
                  </a:lnTo>
                  <a:lnTo>
                    <a:pt x="1962" y="1361"/>
                  </a:lnTo>
                  <a:lnTo>
                    <a:pt x="2006" y="1357"/>
                  </a:lnTo>
                  <a:lnTo>
                    <a:pt x="2051" y="1355"/>
                  </a:lnTo>
                  <a:lnTo>
                    <a:pt x="2093" y="1352"/>
                  </a:lnTo>
                  <a:lnTo>
                    <a:pt x="2139" y="1350"/>
                  </a:lnTo>
                  <a:lnTo>
                    <a:pt x="2180" y="1346"/>
                  </a:lnTo>
                  <a:lnTo>
                    <a:pt x="2224" y="1342"/>
                  </a:lnTo>
                  <a:lnTo>
                    <a:pt x="2266" y="1336"/>
                  </a:lnTo>
                  <a:lnTo>
                    <a:pt x="2308" y="1333"/>
                  </a:lnTo>
                  <a:lnTo>
                    <a:pt x="2350" y="1327"/>
                  </a:lnTo>
                  <a:lnTo>
                    <a:pt x="2391" y="1321"/>
                  </a:lnTo>
                  <a:lnTo>
                    <a:pt x="2431" y="1316"/>
                  </a:lnTo>
                  <a:lnTo>
                    <a:pt x="2473" y="1310"/>
                  </a:lnTo>
                  <a:lnTo>
                    <a:pt x="2513" y="1302"/>
                  </a:lnTo>
                  <a:lnTo>
                    <a:pt x="2551" y="1295"/>
                  </a:lnTo>
                  <a:lnTo>
                    <a:pt x="2589" y="1287"/>
                  </a:lnTo>
                  <a:lnTo>
                    <a:pt x="2629" y="1279"/>
                  </a:lnTo>
                  <a:lnTo>
                    <a:pt x="2665" y="1272"/>
                  </a:lnTo>
                  <a:lnTo>
                    <a:pt x="2703" y="1264"/>
                  </a:lnTo>
                  <a:lnTo>
                    <a:pt x="2739" y="1255"/>
                  </a:lnTo>
                  <a:lnTo>
                    <a:pt x="2777" y="1247"/>
                  </a:lnTo>
                  <a:lnTo>
                    <a:pt x="2812" y="1238"/>
                  </a:lnTo>
                  <a:lnTo>
                    <a:pt x="2846" y="1228"/>
                  </a:lnTo>
                  <a:lnTo>
                    <a:pt x="2880" y="1217"/>
                  </a:lnTo>
                  <a:lnTo>
                    <a:pt x="2914" y="1209"/>
                  </a:lnTo>
                  <a:lnTo>
                    <a:pt x="2945" y="1196"/>
                  </a:lnTo>
                  <a:lnTo>
                    <a:pt x="2977" y="1186"/>
                  </a:lnTo>
                  <a:lnTo>
                    <a:pt x="3009" y="1175"/>
                  </a:lnTo>
                  <a:lnTo>
                    <a:pt x="3042" y="1165"/>
                  </a:lnTo>
                  <a:lnTo>
                    <a:pt x="3070" y="1152"/>
                  </a:lnTo>
                  <a:lnTo>
                    <a:pt x="3101" y="1141"/>
                  </a:lnTo>
                  <a:lnTo>
                    <a:pt x="3129" y="1127"/>
                  </a:lnTo>
                  <a:lnTo>
                    <a:pt x="3156" y="1116"/>
                  </a:lnTo>
                  <a:lnTo>
                    <a:pt x="3182" y="1103"/>
                  </a:lnTo>
                  <a:lnTo>
                    <a:pt x="3209" y="1089"/>
                  </a:lnTo>
                  <a:lnTo>
                    <a:pt x="3234" y="1076"/>
                  </a:lnTo>
                  <a:lnTo>
                    <a:pt x="3260" y="1063"/>
                  </a:lnTo>
                  <a:lnTo>
                    <a:pt x="3281" y="1047"/>
                  </a:lnTo>
                  <a:lnTo>
                    <a:pt x="3304" y="1034"/>
                  </a:lnTo>
                  <a:lnTo>
                    <a:pt x="3327" y="1019"/>
                  </a:lnTo>
                  <a:lnTo>
                    <a:pt x="3350" y="1006"/>
                  </a:lnTo>
                  <a:lnTo>
                    <a:pt x="3369" y="990"/>
                  </a:lnTo>
                  <a:lnTo>
                    <a:pt x="3388" y="975"/>
                  </a:lnTo>
                  <a:lnTo>
                    <a:pt x="3405" y="960"/>
                  </a:lnTo>
                  <a:lnTo>
                    <a:pt x="3426" y="947"/>
                  </a:lnTo>
                  <a:lnTo>
                    <a:pt x="3439" y="931"/>
                  </a:lnTo>
                  <a:lnTo>
                    <a:pt x="3456" y="916"/>
                  </a:lnTo>
                  <a:lnTo>
                    <a:pt x="3469" y="899"/>
                  </a:lnTo>
                  <a:lnTo>
                    <a:pt x="3485" y="884"/>
                  </a:lnTo>
                  <a:lnTo>
                    <a:pt x="3496" y="867"/>
                  </a:lnTo>
                  <a:lnTo>
                    <a:pt x="3507" y="852"/>
                  </a:lnTo>
                  <a:lnTo>
                    <a:pt x="3519" y="834"/>
                  </a:lnTo>
                  <a:lnTo>
                    <a:pt x="3528" y="819"/>
                  </a:lnTo>
                  <a:lnTo>
                    <a:pt x="3536" y="800"/>
                  </a:lnTo>
                  <a:lnTo>
                    <a:pt x="3543" y="785"/>
                  </a:lnTo>
                  <a:lnTo>
                    <a:pt x="3549" y="768"/>
                  </a:lnTo>
                  <a:lnTo>
                    <a:pt x="3557" y="751"/>
                  </a:lnTo>
                  <a:lnTo>
                    <a:pt x="3559" y="734"/>
                  </a:lnTo>
                  <a:lnTo>
                    <a:pt x="3563" y="717"/>
                  </a:lnTo>
                  <a:lnTo>
                    <a:pt x="3564" y="699"/>
                  </a:lnTo>
                  <a:lnTo>
                    <a:pt x="3566" y="682"/>
                  </a:lnTo>
                  <a:lnTo>
                    <a:pt x="3564" y="665"/>
                  </a:lnTo>
                  <a:lnTo>
                    <a:pt x="3563" y="646"/>
                  </a:lnTo>
                  <a:lnTo>
                    <a:pt x="3559" y="629"/>
                  </a:lnTo>
                  <a:lnTo>
                    <a:pt x="3557" y="612"/>
                  </a:lnTo>
                  <a:lnTo>
                    <a:pt x="3549" y="593"/>
                  </a:lnTo>
                  <a:lnTo>
                    <a:pt x="3543" y="576"/>
                  </a:lnTo>
                  <a:lnTo>
                    <a:pt x="3536" y="561"/>
                  </a:lnTo>
                  <a:lnTo>
                    <a:pt x="3528" y="543"/>
                  </a:lnTo>
                  <a:lnTo>
                    <a:pt x="3519" y="526"/>
                  </a:lnTo>
                  <a:lnTo>
                    <a:pt x="3507" y="509"/>
                  </a:lnTo>
                  <a:lnTo>
                    <a:pt x="3496" y="492"/>
                  </a:lnTo>
                  <a:lnTo>
                    <a:pt x="3485" y="479"/>
                  </a:lnTo>
                  <a:lnTo>
                    <a:pt x="3469" y="462"/>
                  </a:lnTo>
                  <a:lnTo>
                    <a:pt x="3456" y="446"/>
                  </a:lnTo>
                  <a:lnTo>
                    <a:pt x="3439" y="429"/>
                  </a:lnTo>
                  <a:lnTo>
                    <a:pt x="3426" y="416"/>
                  </a:lnTo>
                  <a:lnTo>
                    <a:pt x="3405" y="401"/>
                  </a:lnTo>
                  <a:lnTo>
                    <a:pt x="3388" y="386"/>
                  </a:lnTo>
                  <a:lnTo>
                    <a:pt x="3369" y="369"/>
                  </a:lnTo>
                  <a:lnTo>
                    <a:pt x="3350" y="355"/>
                  </a:lnTo>
                  <a:lnTo>
                    <a:pt x="3327" y="340"/>
                  </a:lnTo>
                  <a:lnTo>
                    <a:pt x="3304" y="327"/>
                  </a:lnTo>
                  <a:lnTo>
                    <a:pt x="3281" y="313"/>
                  </a:lnTo>
                  <a:lnTo>
                    <a:pt x="3260" y="300"/>
                  </a:lnTo>
                  <a:lnTo>
                    <a:pt x="3234" y="287"/>
                  </a:lnTo>
                  <a:lnTo>
                    <a:pt x="3209" y="273"/>
                  </a:lnTo>
                  <a:lnTo>
                    <a:pt x="3182" y="260"/>
                  </a:lnTo>
                  <a:lnTo>
                    <a:pt x="3156" y="249"/>
                  </a:lnTo>
                  <a:lnTo>
                    <a:pt x="3129" y="235"/>
                  </a:lnTo>
                  <a:lnTo>
                    <a:pt x="3101" y="222"/>
                  </a:lnTo>
                  <a:lnTo>
                    <a:pt x="3070" y="211"/>
                  </a:lnTo>
                  <a:lnTo>
                    <a:pt x="3042" y="201"/>
                  </a:lnTo>
                  <a:lnTo>
                    <a:pt x="3009" y="188"/>
                  </a:lnTo>
                  <a:lnTo>
                    <a:pt x="2977" y="176"/>
                  </a:lnTo>
                  <a:lnTo>
                    <a:pt x="2945" y="165"/>
                  </a:lnTo>
                  <a:lnTo>
                    <a:pt x="2914" y="156"/>
                  </a:lnTo>
                  <a:lnTo>
                    <a:pt x="2880" y="144"/>
                  </a:lnTo>
                  <a:lnTo>
                    <a:pt x="2846" y="133"/>
                  </a:lnTo>
                  <a:lnTo>
                    <a:pt x="2812" y="123"/>
                  </a:lnTo>
                  <a:lnTo>
                    <a:pt x="2777" y="116"/>
                  </a:lnTo>
                  <a:lnTo>
                    <a:pt x="2739" y="106"/>
                  </a:lnTo>
                  <a:lnTo>
                    <a:pt x="2703" y="97"/>
                  </a:lnTo>
                  <a:lnTo>
                    <a:pt x="2665" y="89"/>
                  </a:lnTo>
                  <a:lnTo>
                    <a:pt x="2629" y="81"/>
                  </a:lnTo>
                  <a:lnTo>
                    <a:pt x="2589" y="72"/>
                  </a:lnTo>
                  <a:lnTo>
                    <a:pt x="2551" y="66"/>
                  </a:lnTo>
                  <a:lnTo>
                    <a:pt x="2513" y="59"/>
                  </a:lnTo>
                  <a:lnTo>
                    <a:pt x="2473" y="53"/>
                  </a:lnTo>
                  <a:lnTo>
                    <a:pt x="2431" y="45"/>
                  </a:lnTo>
                  <a:lnTo>
                    <a:pt x="2391" y="40"/>
                  </a:lnTo>
                  <a:lnTo>
                    <a:pt x="2350" y="34"/>
                  </a:lnTo>
                  <a:lnTo>
                    <a:pt x="2308" y="28"/>
                  </a:lnTo>
                  <a:lnTo>
                    <a:pt x="2266" y="22"/>
                  </a:lnTo>
                  <a:lnTo>
                    <a:pt x="2224" y="19"/>
                  </a:lnTo>
                  <a:lnTo>
                    <a:pt x="2180" y="15"/>
                  </a:lnTo>
                  <a:lnTo>
                    <a:pt x="2139" y="13"/>
                  </a:lnTo>
                  <a:lnTo>
                    <a:pt x="2093" y="7"/>
                  </a:lnTo>
                  <a:lnTo>
                    <a:pt x="2051" y="5"/>
                  </a:lnTo>
                  <a:lnTo>
                    <a:pt x="2006" y="3"/>
                  </a:lnTo>
                  <a:lnTo>
                    <a:pt x="1962" y="3"/>
                  </a:lnTo>
                  <a:lnTo>
                    <a:pt x="1914" y="0"/>
                  </a:lnTo>
                  <a:lnTo>
                    <a:pt x="1871" y="0"/>
                  </a:lnTo>
                  <a:lnTo>
                    <a:pt x="1825" y="0"/>
                  </a:lnTo>
                  <a:lnTo>
                    <a:pt x="1781" y="0"/>
                  </a:lnTo>
                  <a:lnTo>
                    <a:pt x="1734" y="0"/>
                  </a:lnTo>
                  <a:lnTo>
                    <a:pt x="1686" y="0"/>
                  </a:lnTo>
                  <a:lnTo>
                    <a:pt x="1642" y="0"/>
                  </a:lnTo>
                  <a:lnTo>
                    <a:pt x="1597" y="3"/>
                  </a:lnTo>
                  <a:lnTo>
                    <a:pt x="1551" y="3"/>
                  </a:lnTo>
                  <a:lnTo>
                    <a:pt x="1506" y="5"/>
                  </a:lnTo>
                  <a:lnTo>
                    <a:pt x="1462" y="7"/>
                  </a:lnTo>
                  <a:lnTo>
                    <a:pt x="1418" y="13"/>
                  </a:lnTo>
                  <a:lnTo>
                    <a:pt x="1374" y="15"/>
                  </a:lnTo>
                  <a:lnTo>
                    <a:pt x="1331" y="19"/>
                  </a:lnTo>
                  <a:lnTo>
                    <a:pt x="1287" y="22"/>
                  </a:lnTo>
                  <a:lnTo>
                    <a:pt x="1247" y="28"/>
                  </a:lnTo>
                  <a:lnTo>
                    <a:pt x="1205" y="34"/>
                  </a:lnTo>
                  <a:lnTo>
                    <a:pt x="1163" y="40"/>
                  </a:lnTo>
                  <a:lnTo>
                    <a:pt x="1124" y="45"/>
                  </a:lnTo>
                  <a:lnTo>
                    <a:pt x="1085" y="53"/>
                  </a:lnTo>
                  <a:lnTo>
                    <a:pt x="1044" y="59"/>
                  </a:lnTo>
                  <a:lnTo>
                    <a:pt x="1004" y="66"/>
                  </a:lnTo>
                  <a:lnTo>
                    <a:pt x="964" y="72"/>
                  </a:lnTo>
                  <a:lnTo>
                    <a:pt x="928" y="81"/>
                  </a:lnTo>
                  <a:lnTo>
                    <a:pt x="888" y="89"/>
                  </a:lnTo>
                  <a:lnTo>
                    <a:pt x="852" y="97"/>
                  </a:lnTo>
                  <a:lnTo>
                    <a:pt x="816" y="106"/>
                  </a:lnTo>
                  <a:lnTo>
                    <a:pt x="781" y="116"/>
                  </a:lnTo>
                  <a:lnTo>
                    <a:pt x="745" y="123"/>
                  </a:lnTo>
                  <a:lnTo>
                    <a:pt x="709" y="133"/>
                  </a:lnTo>
                  <a:lnTo>
                    <a:pt x="675" y="144"/>
                  </a:lnTo>
                  <a:lnTo>
                    <a:pt x="643" y="156"/>
                  </a:lnTo>
                  <a:lnTo>
                    <a:pt x="610" y="165"/>
                  </a:lnTo>
                  <a:lnTo>
                    <a:pt x="578" y="176"/>
                  </a:lnTo>
                  <a:lnTo>
                    <a:pt x="547" y="188"/>
                  </a:lnTo>
                  <a:lnTo>
                    <a:pt x="517" y="201"/>
                  </a:lnTo>
                  <a:lnTo>
                    <a:pt x="485" y="211"/>
                  </a:lnTo>
                  <a:lnTo>
                    <a:pt x="456" y="222"/>
                  </a:lnTo>
                  <a:lnTo>
                    <a:pt x="428" y="235"/>
                  </a:lnTo>
                  <a:lnTo>
                    <a:pt x="401" y="249"/>
                  </a:lnTo>
                  <a:lnTo>
                    <a:pt x="373" y="260"/>
                  </a:lnTo>
                  <a:lnTo>
                    <a:pt x="348" y="273"/>
                  </a:lnTo>
                  <a:lnTo>
                    <a:pt x="319" y="287"/>
                  </a:lnTo>
                  <a:lnTo>
                    <a:pt x="298" y="300"/>
                  </a:lnTo>
                  <a:lnTo>
                    <a:pt x="272" y="313"/>
                  </a:lnTo>
                  <a:lnTo>
                    <a:pt x="251" y="327"/>
                  </a:lnTo>
                  <a:lnTo>
                    <a:pt x="228" y="340"/>
                  </a:lnTo>
                  <a:lnTo>
                    <a:pt x="209" y="355"/>
                  </a:lnTo>
                  <a:lnTo>
                    <a:pt x="186" y="369"/>
                  </a:lnTo>
                  <a:lnTo>
                    <a:pt x="167" y="386"/>
                  </a:lnTo>
                  <a:lnTo>
                    <a:pt x="150" y="401"/>
                  </a:lnTo>
                  <a:lnTo>
                    <a:pt x="133" y="416"/>
                  </a:lnTo>
                  <a:lnTo>
                    <a:pt x="116" y="429"/>
                  </a:lnTo>
                  <a:lnTo>
                    <a:pt x="101" y="446"/>
                  </a:lnTo>
                  <a:lnTo>
                    <a:pt x="86" y="462"/>
                  </a:lnTo>
                  <a:lnTo>
                    <a:pt x="72" y="479"/>
                  </a:lnTo>
                  <a:lnTo>
                    <a:pt x="59" y="492"/>
                  </a:lnTo>
                  <a:lnTo>
                    <a:pt x="49" y="509"/>
                  </a:lnTo>
                  <a:lnTo>
                    <a:pt x="38" y="526"/>
                  </a:lnTo>
                  <a:lnTo>
                    <a:pt x="30" y="543"/>
                  </a:lnTo>
                  <a:lnTo>
                    <a:pt x="21" y="561"/>
                  </a:lnTo>
                  <a:lnTo>
                    <a:pt x="13" y="576"/>
                  </a:lnTo>
                  <a:lnTo>
                    <a:pt x="8" y="593"/>
                  </a:lnTo>
                  <a:lnTo>
                    <a:pt x="2" y="612"/>
                  </a:lnTo>
                  <a:lnTo>
                    <a:pt x="0" y="629"/>
                  </a:lnTo>
                  <a:lnTo>
                    <a:pt x="0" y="646"/>
                  </a:lnTo>
                  <a:lnTo>
                    <a:pt x="0" y="665"/>
                  </a:lnTo>
                  <a:lnTo>
                    <a:pt x="0" y="682"/>
                  </a:lnTo>
                  <a:lnTo>
                    <a:pt x="0" y="699"/>
                  </a:lnTo>
                  <a:lnTo>
                    <a:pt x="0" y="717"/>
                  </a:lnTo>
                  <a:lnTo>
                    <a:pt x="0" y="734"/>
                  </a:lnTo>
                  <a:lnTo>
                    <a:pt x="2" y="751"/>
                  </a:lnTo>
                  <a:lnTo>
                    <a:pt x="8" y="768"/>
                  </a:lnTo>
                  <a:lnTo>
                    <a:pt x="13" y="785"/>
                  </a:lnTo>
                  <a:lnTo>
                    <a:pt x="21" y="800"/>
                  </a:lnTo>
                  <a:lnTo>
                    <a:pt x="30" y="819"/>
                  </a:lnTo>
                  <a:lnTo>
                    <a:pt x="38" y="834"/>
                  </a:lnTo>
                  <a:lnTo>
                    <a:pt x="49" y="852"/>
                  </a:lnTo>
                  <a:lnTo>
                    <a:pt x="59" y="867"/>
                  </a:lnTo>
                  <a:lnTo>
                    <a:pt x="72" y="884"/>
                  </a:lnTo>
                  <a:lnTo>
                    <a:pt x="86" y="899"/>
                  </a:lnTo>
                  <a:lnTo>
                    <a:pt x="101" y="916"/>
                  </a:lnTo>
                  <a:lnTo>
                    <a:pt x="116" y="931"/>
                  </a:lnTo>
                  <a:lnTo>
                    <a:pt x="133" y="947"/>
                  </a:lnTo>
                  <a:lnTo>
                    <a:pt x="150" y="960"/>
                  </a:lnTo>
                  <a:lnTo>
                    <a:pt x="167" y="975"/>
                  </a:lnTo>
                  <a:lnTo>
                    <a:pt x="186" y="990"/>
                  </a:lnTo>
                  <a:lnTo>
                    <a:pt x="209" y="1006"/>
                  </a:lnTo>
                  <a:lnTo>
                    <a:pt x="228" y="1019"/>
                  </a:lnTo>
                  <a:lnTo>
                    <a:pt x="251" y="1034"/>
                  </a:lnTo>
                  <a:lnTo>
                    <a:pt x="272" y="1047"/>
                  </a:lnTo>
                  <a:lnTo>
                    <a:pt x="298" y="1063"/>
                  </a:lnTo>
                  <a:lnTo>
                    <a:pt x="319" y="1076"/>
                  </a:lnTo>
                  <a:lnTo>
                    <a:pt x="348" y="1089"/>
                  </a:lnTo>
                  <a:lnTo>
                    <a:pt x="373" y="1103"/>
                  </a:lnTo>
                  <a:lnTo>
                    <a:pt x="401" y="1116"/>
                  </a:lnTo>
                  <a:lnTo>
                    <a:pt x="428" y="1127"/>
                  </a:lnTo>
                  <a:lnTo>
                    <a:pt x="456" y="1141"/>
                  </a:lnTo>
                  <a:lnTo>
                    <a:pt x="485" y="1152"/>
                  </a:lnTo>
                  <a:lnTo>
                    <a:pt x="517" y="1165"/>
                  </a:lnTo>
                  <a:lnTo>
                    <a:pt x="547" y="1175"/>
                  </a:lnTo>
                  <a:lnTo>
                    <a:pt x="578" y="1186"/>
                  </a:lnTo>
                  <a:lnTo>
                    <a:pt x="610" y="1196"/>
                  </a:lnTo>
                  <a:lnTo>
                    <a:pt x="643" y="1209"/>
                  </a:lnTo>
                  <a:lnTo>
                    <a:pt x="675" y="1217"/>
                  </a:lnTo>
                  <a:lnTo>
                    <a:pt x="709" y="1228"/>
                  </a:lnTo>
                  <a:lnTo>
                    <a:pt x="745" y="1238"/>
                  </a:lnTo>
                  <a:lnTo>
                    <a:pt x="781" y="1247"/>
                  </a:lnTo>
                  <a:lnTo>
                    <a:pt x="816" y="1255"/>
                  </a:lnTo>
                  <a:lnTo>
                    <a:pt x="852" y="1264"/>
                  </a:lnTo>
                  <a:lnTo>
                    <a:pt x="888" y="1272"/>
                  </a:lnTo>
                  <a:lnTo>
                    <a:pt x="928" y="1279"/>
                  </a:lnTo>
                  <a:lnTo>
                    <a:pt x="964" y="1287"/>
                  </a:lnTo>
                  <a:lnTo>
                    <a:pt x="1004" y="1295"/>
                  </a:lnTo>
                  <a:lnTo>
                    <a:pt x="1044" y="1302"/>
                  </a:lnTo>
                  <a:lnTo>
                    <a:pt x="1085" y="1310"/>
                  </a:lnTo>
                  <a:lnTo>
                    <a:pt x="1124" y="1316"/>
                  </a:lnTo>
                  <a:lnTo>
                    <a:pt x="1163" y="1321"/>
                  </a:lnTo>
                  <a:lnTo>
                    <a:pt x="1205" y="1327"/>
                  </a:lnTo>
                  <a:lnTo>
                    <a:pt x="1247" y="1333"/>
                  </a:lnTo>
                  <a:lnTo>
                    <a:pt x="1287" y="1336"/>
                  </a:lnTo>
                  <a:lnTo>
                    <a:pt x="1331" y="1342"/>
                  </a:lnTo>
                  <a:lnTo>
                    <a:pt x="1374" y="1346"/>
                  </a:lnTo>
                  <a:lnTo>
                    <a:pt x="1418" y="1350"/>
                  </a:lnTo>
                  <a:lnTo>
                    <a:pt x="1462" y="1352"/>
                  </a:lnTo>
                  <a:lnTo>
                    <a:pt x="1506" y="1355"/>
                  </a:lnTo>
                  <a:lnTo>
                    <a:pt x="1551" y="1357"/>
                  </a:lnTo>
                  <a:lnTo>
                    <a:pt x="1597" y="1361"/>
                  </a:lnTo>
                  <a:lnTo>
                    <a:pt x="1642" y="1363"/>
                  </a:lnTo>
                  <a:lnTo>
                    <a:pt x="1686" y="1363"/>
                  </a:lnTo>
                  <a:lnTo>
                    <a:pt x="1734" y="1363"/>
                  </a:lnTo>
                  <a:lnTo>
                    <a:pt x="1781" y="1365"/>
                  </a:lnTo>
                  <a:lnTo>
                    <a:pt x="1781" y="1365"/>
                  </a:lnTo>
                  <a:close/>
                </a:path>
              </a:pathLst>
            </a:custGeom>
            <a:solidFill>
              <a:srgbClr val="E6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auto">
            <a:xfrm>
              <a:off x="2592" y="1849"/>
              <a:ext cx="340" cy="225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0" y="211"/>
                </a:cxn>
                <a:cxn ang="0">
                  <a:pos x="67" y="400"/>
                </a:cxn>
                <a:cxn ang="0">
                  <a:pos x="139" y="451"/>
                </a:cxn>
                <a:cxn ang="0">
                  <a:pos x="561" y="436"/>
                </a:cxn>
                <a:cxn ang="0">
                  <a:pos x="561" y="432"/>
                </a:cxn>
                <a:cxn ang="0">
                  <a:pos x="563" y="428"/>
                </a:cxn>
                <a:cxn ang="0">
                  <a:pos x="565" y="420"/>
                </a:cxn>
                <a:cxn ang="0">
                  <a:pos x="570" y="413"/>
                </a:cxn>
                <a:cxn ang="0">
                  <a:pos x="572" y="400"/>
                </a:cxn>
                <a:cxn ang="0">
                  <a:pos x="576" y="386"/>
                </a:cxn>
                <a:cxn ang="0">
                  <a:pos x="584" y="371"/>
                </a:cxn>
                <a:cxn ang="0">
                  <a:pos x="589" y="358"/>
                </a:cxn>
                <a:cxn ang="0">
                  <a:pos x="591" y="346"/>
                </a:cxn>
                <a:cxn ang="0">
                  <a:pos x="593" y="337"/>
                </a:cxn>
                <a:cxn ang="0">
                  <a:pos x="595" y="327"/>
                </a:cxn>
                <a:cxn ang="0">
                  <a:pos x="597" y="318"/>
                </a:cxn>
                <a:cxn ang="0">
                  <a:pos x="599" y="308"/>
                </a:cxn>
                <a:cxn ang="0">
                  <a:pos x="603" y="299"/>
                </a:cxn>
                <a:cxn ang="0">
                  <a:pos x="605" y="287"/>
                </a:cxn>
                <a:cxn ang="0">
                  <a:pos x="608" y="280"/>
                </a:cxn>
                <a:cxn ang="0">
                  <a:pos x="608" y="266"/>
                </a:cxn>
                <a:cxn ang="0">
                  <a:pos x="610" y="259"/>
                </a:cxn>
                <a:cxn ang="0">
                  <a:pos x="610" y="245"/>
                </a:cxn>
                <a:cxn ang="0">
                  <a:pos x="612" y="238"/>
                </a:cxn>
                <a:cxn ang="0">
                  <a:pos x="612" y="226"/>
                </a:cxn>
                <a:cxn ang="0">
                  <a:pos x="614" y="217"/>
                </a:cxn>
                <a:cxn ang="0">
                  <a:pos x="614" y="206"/>
                </a:cxn>
                <a:cxn ang="0">
                  <a:pos x="616" y="196"/>
                </a:cxn>
                <a:cxn ang="0">
                  <a:pos x="614" y="187"/>
                </a:cxn>
                <a:cxn ang="0">
                  <a:pos x="614" y="175"/>
                </a:cxn>
                <a:cxn ang="0">
                  <a:pos x="614" y="166"/>
                </a:cxn>
                <a:cxn ang="0">
                  <a:pos x="616" y="156"/>
                </a:cxn>
                <a:cxn ang="0">
                  <a:pos x="616" y="147"/>
                </a:cxn>
                <a:cxn ang="0">
                  <a:pos x="618" y="137"/>
                </a:cxn>
                <a:cxn ang="0">
                  <a:pos x="620" y="128"/>
                </a:cxn>
                <a:cxn ang="0">
                  <a:pos x="624" y="120"/>
                </a:cxn>
                <a:cxn ang="0">
                  <a:pos x="625" y="112"/>
                </a:cxn>
                <a:cxn ang="0">
                  <a:pos x="627" y="103"/>
                </a:cxn>
                <a:cxn ang="0">
                  <a:pos x="629" y="93"/>
                </a:cxn>
                <a:cxn ang="0">
                  <a:pos x="631" y="86"/>
                </a:cxn>
                <a:cxn ang="0">
                  <a:pos x="639" y="71"/>
                </a:cxn>
                <a:cxn ang="0">
                  <a:pos x="646" y="57"/>
                </a:cxn>
                <a:cxn ang="0">
                  <a:pos x="650" y="44"/>
                </a:cxn>
                <a:cxn ang="0">
                  <a:pos x="656" y="32"/>
                </a:cxn>
                <a:cxn ang="0">
                  <a:pos x="662" y="23"/>
                </a:cxn>
                <a:cxn ang="0">
                  <a:pos x="667" y="15"/>
                </a:cxn>
                <a:cxn ang="0">
                  <a:pos x="671" y="8"/>
                </a:cxn>
                <a:cxn ang="0">
                  <a:pos x="675" y="2"/>
                </a:cxn>
                <a:cxn ang="0">
                  <a:pos x="677" y="0"/>
                </a:cxn>
                <a:cxn ang="0">
                  <a:pos x="679" y="0"/>
                </a:cxn>
                <a:cxn ang="0">
                  <a:pos x="432" y="63"/>
                </a:cxn>
                <a:cxn ang="0">
                  <a:pos x="207" y="57"/>
                </a:cxn>
                <a:cxn ang="0">
                  <a:pos x="0" y="10"/>
                </a:cxn>
                <a:cxn ang="0">
                  <a:pos x="0" y="10"/>
                </a:cxn>
              </a:cxnLst>
              <a:rect l="0" t="0" r="r" b="b"/>
              <a:pathLst>
                <a:path w="679" h="451">
                  <a:moveTo>
                    <a:pt x="0" y="10"/>
                  </a:moveTo>
                  <a:lnTo>
                    <a:pt x="10" y="211"/>
                  </a:lnTo>
                  <a:lnTo>
                    <a:pt x="67" y="400"/>
                  </a:lnTo>
                  <a:lnTo>
                    <a:pt x="139" y="451"/>
                  </a:lnTo>
                  <a:lnTo>
                    <a:pt x="561" y="436"/>
                  </a:lnTo>
                  <a:lnTo>
                    <a:pt x="561" y="432"/>
                  </a:lnTo>
                  <a:lnTo>
                    <a:pt x="563" y="428"/>
                  </a:lnTo>
                  <a:lnTo>
                    <a:pt x="565" y="420"/>
                  </a:lnTo>
                  <a:lnTo>
                    <a:pt x="570" y="413"/>
                  </a:lnTo>
                  <a:lnTo>
                    <a:pt x="572" y="400"/>
                  </a:lnTo>
                  <a:lnTo>
                    <a:pt x="576" y="386"/>
                  </a:lnTo>
                  <a:lnTo>
                    <a:pt x="584" y="371"/>
                  </a:lnTo>
                  <a:lnTo>
                    <a:pt x="589" y="358"/>
                  </a:lnTo>
                  <a:lnTo>
                    <a:pt x="591" y="346"/>
                  </a:lnTo>
                  <a:lnTo>
                    <a:pt x="593" y="337"/>
                  </a:lnTo>
                  <a:lnTo>
                    <a:pt x="595" y="327"/>
                  </a:lnTo>
                  <a:lnTo>
                    <a:pt x="597" y="318"/>
                  </a:lnTo>
                  <a:lnTo>
                    <a:pt x="599" y="308"/>
                  </a:lnTo>
                  <a:lnTo>
                    <a:pt x="603" y="299"/>
                  </a:lnTo>
                  <a:lnTo>
                    <a:pt x="605" y="287"/>
                  </a:lnTo>
                  <a:lnTo>
                    <a:pt x="608" y="280"/>
                  </a:lnTo>
                  <a:lnTo>
                    <a:pt x="608" y="266"/>
                  </a:lnTo>
                  <a:lnTo>
                    <a:pt x="610" y="259"/>
                  </a:lnTo>
                  <a:lnTo>
                    <a:pt x="610" y="245"/>
                  </a:lnTo>
                  <a:lnTo>
                    <a:pt x="612" y="238"/>
                  </a:lnTo>
                  <a:lnTo>
                    <a:pt x="612" y="226"/>
                  </a:lnTo>
                  <a:lnTo>
                    <a:pt x="614" y="217"/>
                  </a:lnTo>
                  <a:lnTo>
                    <a:pt x="614" y="206"/>
                  </a:lnTo>
                  <a:lnTo>
                    <a:pt x="616" y="196"/>
                  </a:lnTo>
                  <a:lnTo>
                    <a:pt x="614" y="187"/>
                  </a:lnTo>
                  <a:lnTo>
                    <a:pt x="614" y="175"/>
                  </a:lnTo>
                  <a:lnTo>
                    <a:pt x="614" y="166"/>
                  </a:lnTo>
                  <a:lnTo>
                    <a:pt x="616" y="156"/>
                  </a:lnTo>
                  <a:lnTo>
                    <a:pt x="616" y="147"/>
                  </a:lnTo>
                  <a:lnTo>
                    <a:pt x="618" y="137"/>
                  </a:lnTo>
                  <a:lnTo>
                    <a:pt x="620" y="128"/>
                  </a:lnTo>
                  <a:lnTo>
                    <a:pt x="624" y="120"/>
                  </a:lnTo>
                  <a:lnTo>
                    <a:pt x="625" y="112"/>
                  </a:lnTo>
                  <a:lnTo>
                    <a:pt x="627" y="103"/>
                  </a:lnTo>
                  <a:lnTo>
                    <a:pt x="629" y="93"/>
                  </a:lnTo>
                  <a:lnTo>
                    <a:pt x="631" y="86"/>
                  </a:lnTo>
                  <a:lnTo>
                    <a:pt x="639" y="71"/>
                  </a:lnTo>
                  <a:lnTo>
                    <a:pt x="646" y="57"/>
                  </a:lnTo>
                  <a:lnTo>
                    <a:pt x="650" y="44"/>
                  </a:lnTo>
                  <a:lnTo>
                    <a:pt x="656" y="32"/>
                  </a:lnTo>
                  <a:lnTo>
                    <a:pt x="662" y="23"/>
                  </a:lnTo>
                  <a:lnTo>
                    <a:pt x="667" y="15"/>
                  </a:lnTo>
                  <a:lnTo>
                    <a:pt x="671" y="8"/>
                  </a:lnTo>
                  <a:lnTo>
                    <a:pt x="675" y="2"/>
                  </a:lnTo>
                  <a:lnTo>
                    <a:pt x="677" y="0"/>
                  </a:lnTo>
                  <a:lnTo>
                    <a:pt x="679" y="0"/>
                  </a:lnTo>
                  <a:lnTo>
                    <a:pt x="432" y="63"/>
                  </a:lnTo>
                  <a:lnTo>
                    <a:pt x="207" y="57"/>
                  </a:lnTo>
                  <a:lnTo>
                    <a:pt x="0" y="1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B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auto">
            <a:xfrm>
              <a:off x="2584" y="1851"/>
              <a:ext cx="342" cy="229"/>
            </a:xfrm>
            <a:custGeom>
              <a:avLst/>
              <a:gdLst/>
              <a:ahLst/>
              <a:cxnLst>
                <a:cxn ang="0">
                  <a:pos x="27" y="110"/>
                </a:cxn>
                <a:cxn ang="0">
                  <a:pos x="44" y="106"/>
                </a:cxn>
                <a:cxn ang="0">
                  <a:pos x="63" y="106"/>
                </a:cxn>
                <a:cxn ang="0">
                  <a:pos x="89" y="104"/>
                </a:cxn>
                <a:cxn ang="0">
                  <a:pos x="118" y="101"/>
                </a:cxn>
                <a:cxn ang="0">
                  <a:pos x="141" y="101"/>
                </a:cxn>
                <a:cxn ang="0">
                  <a:pos x="158" y="101"/>
                </a:cxn>
                <a:cxn ang="0">
                  <a:pos x="175" y="101"/>
                </a:cxn>
                <a:cxn ang="0">
                  <a:pos x="194" y="101"/>
                </a:cxn>
                <a:cxn ang="0">
                  <a:pos x="211" y="101"/>
                </a:cxn>
                <a:cxn ang="0">
                  <a:pos x="228" y="101"/>
                </a:cxn>
                <a:cxn ang="0">
                  <a:pos x="247" y="101"/>
                </a:cxn>
                <a:cxn ang="0">
                  <a:pos x="264" y="103"/>
                </a:cxn>
                <a:cxn ang="0">
                  <a:pos x="283" y="104"/>
                </a:cxn>
                <a:cxn ang="0">
                  <a:pos x="300" y="106"/>
                </a:cxn>
                <a:cxn ang="0">
                  <a:pos x="317" y="108"/>
                </a:cxn>
                <a:cxn ang="0">
                  <a:pos x="336" y="114"/>
                </a:cxn>
                <a:cxn ang="0">
                  <a:pos x="361" y="120"/>
                </a:cxn>
                <a:cxn ang="0">
                  <a:pos x="393" y="129"/>
                </a:cxn>
                <a:cxn ang="0">
                  <a:pos x="420" y="142"/>
                </a:cxn>
                <a:cxn ang="0">
                  <a:pos x="443" y="162"/>
                </a:cxn>
                <a:cxn ang="0">
                  <a:pos x="462" y="182"/>
                </a:cxn>
                <a:cxn ang="0">
                  <a:pos x="477" y="203"/>
                </a:cxn>
                <a:cxn ang="0">
                  <a:pos x="488" y="224"/>
                </a:cxn>
                <a:cxn ang="0">
                  <a:pos x="498" y="249"/>
                </a:cxn>
                <a:cxn ang="0">
                  <a:pos x="504" y="274"/>
                </a:cxn>
                <a:cxn ang="0">
                  <a:pos x="509" y="297"/>
                </a:cxn>
                <a:cxn ang="0">
                  <a:pos x="511" y="319"/>
                </a:cxn>
                <a:cxn ang="0">
                  <a:pos x="511" y="344"/>
                </a:cxn>
                <a:cxn ang="0">
                  <a:pos x="511" y="365"/>
                </a:cxn>
                <a:cxn ang="0">
                  <a:pos x="511" y="384"/>
                </a:cxn>
                <a:cxn ang="0">
                  <a:pos x="509" y="401"/>
                </a:cxn>
                <a:cxn ang="0">
                  <a:pos x="506" y="418"/>
                </a:cxn>
                <a:cxn ang="0">
                  <a:pos x="504" y="439"/>
                </a:cxn>
                <a:cxn ang="0">
                  <a:pos x="500" y="454"/>
                </a:cxn>
                <a:cxn ang="0">
                  <a:pos x="532" y="445"/>
                </a:cxn>
                <a:cxn ang="0">
                  <a:pos x="536" y="437"/>
                </a:cxn>
                <a:cxn ang="0">
                  <a:pos x="545" y="416"/>
                </a:cxn>
                <a:cxn ang="0">
                  <a:pos x="551" y="399"/>
                </a:cxn>
                <a:cxn ang="0">
                  <a:pos x="559" y="384"/>
                </a:cxn>
                <a:cxn ang="0">
                  <a:pos x="566" y="363"/>
                </a:cxn>
                <a:cxn ang="0">
                  <a:pos x="576" y="342"/>
                </a:cxn>
                <a:cxn ang="0">
                  <a:pos x="584" y="316"/>
                </a:cxn>
                <a:cxn ang="0">
                  <a:pos x="591" y="289"/>
                </a:cxn>
                <a:cxn ang="0">
                  <a:pos x="599" y="258"/>
                </a:cxn>
                <a:cxn ang="0">
                  <a:pos x="608" y="228"/>
                </a:cxn>
                <a:cxn ang="0">
                  <a:pos x="610" y="211"/>
                </a:cxn>
                <a:cxn ang="0">
                  <a:pos x="614" y="196"/>
                </a:cxn>
                <a:cxn ang="0">
                  <a:pos x="616" y="179"/>
                </a:cxn>
                <a:cxn ang="0">
                  <a:pos x="620" y="162"/>
                </a:cxn>
                <a:cxn ang="0">
                  <a:pos x="622" y="144"/>
                </a:cxn>
                <a:cxn ang="0">
                  <a:pos x="623" y="127"/>
                </a:cxn>
                <a:cxn ang="0">
                  <a:pos x="625" y="108"/>
                </a:cxn>
                <a:cxn ang="0">
                  <a:pos x="627" y="93"/>
                </a:cxn>
                <a:cxn ang="0">
                  <a:pos x="637" y="72"/>
                </a:cxn>
                <a:cxn ang="0">
                  <a:pos x="656" y="44"/>
                </a:cxn>
                <a:cxn ang="0">
                  <a:pos x="675" y="21"/>
                </a:cxn>
                <a:cxn ang="0">
                  <a:pos x="684" y="9"/>
                </a:cxn>
                <a:cxn ang="0">
                  <a:pos x="137" y="55"/>
                </a:cxn>
                <a:cxn ang="0">
                  <a:pos x="23" y="112"/>
                </a:cxn>
              </a:cxnLst>
              <a:rect l="0" t="0" r="r" b="b"/>
              <a:pathLst>
                <a:path w="684" h="456">
                  <a:moveTo>
                    <a:pt x="23" y="112"/>
                  </a:moveTo>
                  <a:lnTo>
                    <a:pt x="27" y="110"/>
                  </a:lnTo>
                  <a:lnTo>
                    <a:pt x="36" y="108"/>
                  </a:lnTo>
                  <a:lnTo>
                    <a:pt x="44" y="106"/>
                  </a:lnTo>
                  <a:lnTo>
                    <a:pt x="55" y="106"/>
                  </a:lnTo>
                  <a:lnTo>
                    <a:pt x="63" y="106"/>
                  </a:lnTo>
                  <a:lnTo>
                    <a:pt x="76" y="106"/>
                  </a:lnTo>
                  <a:lnTo>
                    <a:pt x="89" y="104"/>
                  </a:lnTo>
                  <a:lnTo>
                    <a:pt x="103" y="103"/>
                  </a:lnTo>
                  <a:lnTo>
                    <a:pt x="118" y="101"/>
                  </a:lnTo>
                  <a:lnTo>
                    <a:pt x="133" y="101"/>
                  </a:lnTo>
                  <a:lnTo>
                    <a:pt x="141" y="101"/>
                  </a:lnTo>
                  <a:lnTo>
                    <a:pt x="148" y="101"/>
                  </a:lnTo>
                  <a:lnTo>
                    <a:pt x="158" y="101"/>
                  </a:lnTo>
                  <a:lnTo>
                    <a:pt x="165" y="101"/>
                  </a:lnTo>
                  <a:lnTo>
                    <a:pt x="175" y="101"/>
                  </a:lnTo>
                  <a:lnTo>
                    <a:pt x="184" y="101"/>
                  </a:lnTo>
                  <a:lnTo>
                    <a:pt x="194" y="101"/>
                  </a:lnTo>
                  <a:lnTo>
                    <a:pt x="201" y="101"/>
                  </a:lnTo>
                  <a:lnTo>
                    <a:pt x="211" y="101"/>
                  </a:lnTo>
                  <a:lnTo>
                    <a:pt x="220" y="101"/>
                  </a:lnTo>
                  <a:lnTo>
                    <a:pt x="228" y="101"/>
                  </a:lnTo>
                  <a:lnTo>
                    <a:pt x="238" y="101"/>
                  </a:lnTo>
                  <a:lnTo>
                    <a:pt x="247" y="101"/>
                  </a:lnTo>
                  <a:lnTo>
                    <a:pt x="255" y="101"/>
                  </a:lnTo>
                  <a:lnTo>
                    <a:pt x="264" y="103"/>
                  </a:lnTo>
                  <a:lnTo>
                    <a:pt x="274" y="104"/>
                  </a:lnTo>
                  <a:lnTo>
                    <a:pt x="283" y="104"/>
                  </a:lnTo>
                  <a:lnTo>
                    <a:pt x="291" y="106"/>
                  </a:lnTo>
                  <a:lnTo>
                    <a:pt x="300" y="106"/>
                  </a:lnTo>
                  <a:lnTo>
                    <a:pt x="310" y="108"/>
                  </a:lnTo>
                  <a:lnTo>
                    <a:pt x="317" y="108"/>
                  </a:lnTo>
                  <a:lnTo>
                    <a:pt x="327" y="112"/>
                  </a:lnTo>
                  <a:lnTo>
                    <a:pt x="336" y="114"/>
                  </a:lnTo>
                  <a:lnTo>
                    <a:pt x="346" y="116"/>
                  </a:lnTo>
                  <a:lnTo>
                    <a:pt x="361" y="120"/>
                  </a:lnTo>
                  <a:lnTo>
                    <a:pt x="378" y="123"/>
                  </a:lnTo>
                  <a:lnTo>
                    <a:pt x="393" y="129"/>
                  </a:lnTo>
                  <a:lnTo>
                    <a:pt x="407" y="137"/>
                  </a:lnTo>
                  <a:lnTo>
                    <a:pt x="420" y="142"/>
                  </a:lnTo>
                  <a:lnTo>
                    <a:pt x="433" y="152"/>
                  </a:lnTo>
                  <a:lnTo>
                    <a:pt x="443" y="162"/>
                  </a:lnTo>
                  <a:lnTo>
                    <a:pt x="456" y="173"/>
                  </a:lnTo>
                  <a:lnTo>
                    <a:pt x="462" y="182"/>
                  </a:lnTo>
                  <a:lnTo>
                    <a:pt x="469" y="192"/>
                  </a:lnTo>
                  <a:lnTo>
                    <a:pt x="477" y="203"/>
                  </a:lnTo>
                  <a:lnTo>
                    <a:pt x="483" y="215"/>
                  </a:lnTo>
                  <a:lnTo>
                    <a:pt x="488" y="224"/>
                  </a:lnTo>
                  <a:lnTo>
                    <a:pt x="494" y="239"/>
                  </a:lnTo>
                  <a:lnTo>
                    <a:pt x="498" y="249"/>
                  </a:lnTo>
                  <a:lnTo>
                    <a:pt x="504" y="262"/>
                  </a:lnTo>
                  <a:lnTo>
                    <a:pt x="504" y="274"/>
                  </a:lnTo>
                  <a:lnTo>
                    <a:pt x="507" y="285"/>
                  </a:lnTo>
                  <a:lnTo>
                    <a:pt x="509" y="297"/>
                  </a:lnTo>
                  <a:lnTo>
                    <a:pt x="511" y="308"/>
                  </a:lnTo>
                  <a:lnTo>
                    <a:pt x="511" y="319"/>
                  </a:lnTo>
                  <a:lnTo>
                    <a:pt x="511" y="331"/>
                  </a:lnTo>
                  <a:lnTo>
                    <a:pt x="511" y="344"/>
                  </a:lnTo>
                  <a:lnTo>
                    <a:pt x="513" y="355"/>
                  </a:lnTo>
                  <a:lnTo>
                    <a:pt x="511" y="365"/>
                  </a:lnTo>
                  <a:lnTo>
                    <a:pt x="511" y="374"/>
                  </a:lnTo>
                  <a:lnTo>
                    <a:pt x="511" y="384"/>
                  </a:lnTo>
                  <a:lnTo>
                    <a:pt x="511" y="394"/>
                  </a:lnTo>
                  <a:lnTo>
                    <a:pt x="509" y="401"/>
                  </a:lnTo>
                  <a:lnTo>
                    <a:pt x="507" y="411"/>
                  </a:lnTo>
                  <a:lnTo>
                    <a:pt x="506" y="418"/>
                  </a:lnTo>
                  <a:lnTo>
                    <a:pt x="506" y="426"/>
                  </a:lnTo>
                  <a:lnTo>
                    <a:pt x="504" y="439"/>
                  </a:lnTo>
                  <a:lnTo>
                    <a:pt x="502" y="449"/>
                  </a:lnTo>
                  <a:lnTo>
                    <a:pt x="500" y="454"/>
                  </a:lnTo>
                  <a:lnTo>
                    <a:pt x="500" y="456"/>
                  </a:lnTo>
                  <a:lnTo>
                    <a:pt x="532" y="445"/>
                  </a:lnTo>
                  <a:lnTo>
                    <a:pt x="532" y="441"/>
                  </a:lnTo>
                  <a:lnTo>
                    <a:pt x="536" y="437"/>
                  </a:lnTo>
                  <a:lnTo>
                    <a:pt x="538" y="426"/>
                  </a:lnTo>
                  <a:lnTo>
                    <a:pt x="545" y="416"/>
                  </a:lnTo>
                  <a:lnTo>
                    <a:pt x="547" y="407"/>
                  </a:lnTo>
                  <a:lnTo>
                    <a:pt x="551" y="399"/>
                  </a:lnTo>
                  <a:lnTo>
                    <a:pt x="553" y="392"/>
                  </a:lnTo>
                  <a:lnTo>
                    <a:pt x="559" y="384"/>
                  </a:lnTo>
                  <a:lnTo>
                    <a:pt x="563" y="373"/>
                  </a:lnTo>
                  <a:lnTo>
                    <a:pt x="566" y="363"/>
                  </a:lnTo>
                  <a:lnTo>
                    <a:pt x="572" y="352"/>
                  </a:lnTo>
                  <a:lnTo>
                    <a:pt x="576" y="342"/>
                  </a:lnTo>
                  <a:lnTo>
                    <a:pt x="580" y="329"/>
                  </a:lnTo>
                  <a:lnTo>
                    <a:pt x="584" y="316"/>
                  </a:lnTo>
                  <a:lnTo>
                    <a:pt x="587" y="302"/>
                  </a:lnTo>
                  <a:lnTo>
                    <a:pt x="591" y="289"/>
                  </a:lnTo>
                  <a:lnTo>
                    <a:pt x="593" y="274"/>
                  </a:lnTo>
                  <a:lnTo>
                    <a:pt x="599" y="258"/>
                  </a:lnTo>
                  <a:lnTo>
                    <a:pt x="603" y="243"/>
                  </a:lnTo>
                  <a:lnTo>
                    <a:pt x="608" y="228"/>
                  </a:lnTo>
                  <a:lnTo>
                    <a:pt x="608" y="219"/>
                  </a:lnTo>
                  <a:lnTo>
                    <a:pt x="610" y="211"/>
                  </a:lnTo>
                  <a:lnTo>
                    <a:pt x="610" y="203"/>
                  </a:lnTo>
                  <a:lnTo>
                    <a:pt x="614" y="196"/>
                  </a:lnTo>
                  <a:lnTo>
                    <a:pt x="614" y="186"/>
                  </a:lnTo>
                  <a:lnTo>
                    <a:pt x="616" y="179"/>
                  </a:lnTo>
                  <a:lnTo>
                    <a:pt x="616" y="169"/>
                  </a:lnTo>
                  <a:lnTo>
                    <a:pt x="620" y="162"/>
                  </a:lnTo>
                  <a:lnTo>
                    <a:pt x="620" y="154"/>
                  </a:lnTo>
                  <a:lnTo>
                    <a:pt x="622" y="144"/>
                  </a:lnTo>
                  <a:lnTo>
                    <a:pt x="622" y="135"/>
                  </a:lnTo>
                  <a:lnTo>
                    <a:pt x="623" y="127"/>
                  </a:lnTo>
                  <a:lnTo>
                    <a:pt x="623" y="118"/>
                  </a:lnTo>
                  <a:lnTo>
                    <a:pt x="625" y="108"/>
                  </a:lnTo>
                  <a:lnTo>
                    <a:pt x="627" y="101"/>
                  </a:lnTo>
                  <a:lnTo>
                    <a:pt x="627" y="93"/>
                  </a:lnTo>
                  <a:lnTo>
                    <a:pt x="629" y="84"/>
                  </a:lnTo>
                  <a:lnTo>
                    <a:pt x="637" y="72"/>
                  </a:lnTo>
                  <a:lnTo>
                    <a:pt x="644" y="59"/>
                  </a:lnTo>
                  <a:lnTo>
                    <a:pt x="656" y="44"/>
                  </a:lnTo>
                  <a:lnTo>
                    <a:pt x="665" y="30"/>
                  </a:lnTo>
                  <a:lnTo>
                    <a:pt x="675" y="21"/>
                  </a:lnTo>
                  <a:lnTo>
                    <a:pt x="682" y="11"/>
                  </a:lnTo>
                  <a:lnTo>
                    <a:pt x="684" y="9"/>
                  </a:lnTo>
                  <a:lnTo>
                    <a:pt x="494" y="70"/>
                  </a:lnTo>
                  <a:lnTo>
                    <a:pt x="137" y="55"/>
                  </a:lnTo>
                  <a:lnTo>
                    <a:pt x="0" y="0"/>
                  </a:lnTo>
                  <a:lnTo>
                    <a:pt x="23" y="112"/>
                  </a:lnTo>
                  <a:lnTo>
                    <a:pt x="23" y="112"/>
                  </a:lnTo>
                  <a:close/>
                </a:path>
              </a:pathLst>
            </a:custGeom>
            <a:solidFill>
              <a:srgbClr val="EBE09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auto">
            <a:xfrm>
              <a:off x="1646" y="2123"/>
              <a:ext cx="1709" cy="323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0" y="217"/>
                </a:cxn>
                <a:cxn ang="0">
                  <a:pos x="351" y="471"/>
                </a:cxn>
                <a:cxn ang="0">
                  <a:pos x="1266" y="644"/>
                </a:cxn>
                <a:cxn ang="0">
                  <a:pos x="2359" y="631"/>
                </a:cxn>
                <a:cxn ang="0">
                  <a:pos x="3112" y="437"/>
                </a:cxn>
                <a:cxn ang="0">
                  <a:pos x="3383" y="264"/>
                </a:cxn>
                <a:cxn ang="0">
                  <a:pos x="3418" y="139"/>
                </a:cxn>
                <a:cxn ang="0">
                  <a:pos x="988" y="416"/>
                </a:cxn>
                <a:cxn ang="0">
                  <a:pos x="19" y="0"/>
                </a:cxn>
                <a:cxn ang="0">
                  <a:pos x="19" y="0"/>
                </a:cxn>
              </a:cxnLst>
              <a:rect l="0" t="0" r="r" b="b"/>
              <a:pathLst>
                <a:path w="3418" h="644">
                  <a:moveTo>
                    <a:pt x="19" y="0"/>
                  </a:moveTo>
                  <a:lnTo>
                    <a:pt x="0" y="217"/>
                  </a:lnTo>
                  <a:lnTo>
                    <a:pt x="351" y="471"/>
                  </a:lnTo>
                  <a:lnTo>
                    <a:pt x="1266" y="644"/>
                  </a:lnTo>
                  <a:lnTo>
                    <a:pt x="2359" y="631"/>
                  </a:lnTo>
                  <a:lnTo>
                    <a:pt x="3112" y="437"/>
                  </a:lnTo>
                  <a:lnTo>
                    <a:pt x="3383" y="264"/>
                  </a:lnTo>
                  <a:lnTo>
                    <a:pt x="3418" y="139"/>
                  </a:lnTo>
                  <a:lnTo>
                    <a:pt x="988" y="416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94A6E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48" name="Freeform 24"/>
            <p:cNvSpPr>
              <a:spLocks/>
            </p:cNvSpPr>
            <p:nvPr/>
          </p:nvSpPr>
          <p:spPr bwMode="auto">
            <a:xfrm>
              <a:off x="1565" y="1892"/>
              <a:ext cx="1723" cy="514"/>
            </a:xfrm>
            <a:custGeom>
              <a:avLst/>
              <a:gdLst/>
              <a:ahLst/>
              <a:cxnLst>
                <a:cxn ang="0">
                  <a:pos x="1884" y="4"/>
                </a:cxn>
                <a:cxn ang="0">
                  <a:pos x="1806" y="2"/>
                </a:cxn>
                <a:cxn ang="0">
                  <a:pos x="1683" y="0"/>
                </a:cxn>
                <a:cxn ang="0">
                  <a:pos x="1523" y="0"/>
                </a:cxn>
                <a:cxn ang="0">
                  <a:pos x="1337" y="4"/>
                </a:cxn>
                <a:cxn ang="0">
                  <a:pos x="1129" y="15"/>
                </a:cxn>
                <a:cxn ang="0">
                  <a:pos x="915" y="36"/>
                </a:cxn>
                <a:cxn ang="0">
                  <a:pos x="702" y="64"/>
                </a:cxn>
                <a:cxn ang="0">
                  <a:pos x="500" y="106"/>
                </a:cxn>
                <a:cxn ang="0">
                  <a:pos x="321" y="163"/>
                </a:cxn>
                <a:cxn ang="0">
                  <a:pos x="171" y="234"/>
                </a:cxn>
                <a:cxn ang="0">
                  <a:pos x="63" y="325"/>
                </a:cxn>
                <a:cxn ang="0">
                  <a:pos x="8" y="435"/>
                </a:cxn>
                <a:cxn ang="0">
                  <a:pos x="15" y="547"/>
                </a:cxn>
                <a:cxn ang="0">
                  <a:pos x="93" y="644"/>
                </a:cxn>
                <a:cxn ang="0">
                  <a:pos x="226" y="728"/>
                </a:cxn>
                <a:cxn ang="0">
                  <a:pos x="405" y="797"/>
                </a:cxn>
                <a:cxn ang="0">
                  <a:pos x="614" y="857"/>
                </a:cxn>
                <a:cxn ang="0">
                  <a:pos x="844" y="905"/>
                </a:cxn>
                <a:cxn ang="0">
                  <a:pos x="1080" y="943"/>
                </a:cxn>
                <a:cxn ang="0">
                  <a:pos x="1312" y="973"/>
                </a:cxn>
                <a:cxn ang="0">
                  <a:pos x="1525" y="994"/>
                </a:cxn>
                <a:cxn ang="0">
                  <a:pos x="1709" y="1010"/>
                </a:cxn>
                <a:cxn ang="0">
                  <a:pos x="1852" y="1017"/>
                </a:cxn>
                <a:cxn ang="0">
                  <a:pos x="1943" y="1025"/>
                </a:cxn>
                <a:cxn ang="0">
                  <a:pos x="1970" y="1025"/>
                </a:cxn>
                <a:cxn ang="0">
                  <a:pos x="2027" y="1017"/>
                </a:cxn>
                <a:cxn ang="0">
                  <a:pos x="2120" y="1004"/>
                </a:cxn>
                <a:cxn ang="0">
                  <a:pos x="2245" y="987"/>
                </a:cxn>
                <a:cxn ang="0">
                  <a:pos x="2394" y="964"/>
                </a:cxn>
                <a:cxn ang="0">
                  <a:pos x="2559" y="935"/>
                </a:cxn>
                <a:cxn ang="0">
                  <a:pos x="2730" y="899"/>
                </a:cxn>
                <a:cxn ang="0">
                  <a:pos x="2899" y="859"/>
                </a:cxn>
                <a:cxn ang="0">
                  <a:pos x="3061" y="812"/>
                </a:cxn>
                <a:cxn ang="0">
                  <a:pos x="3205" y="759"/>
                </a:cxn>
                <a:cxn ang="0">
                  <a:pos x="3319" y="698"/>
                </a:cxn>
                <a:cxn ang="0">
                  <a:pos x="3403" y="633"/>
                </a:cxn>
                <a:cxn ang="0">
                  <a:pos x="3443" y="561"/>
                </a:cxn>
                <a:cxn ang="0">
                  <a:pos x="3437" y="487"/>
                </a:cxn>
                <a:cxn ang="0">
                  <a:pos x="3401" y="418"/>
                </a:cxn>
                <a:cxn ang="0">
                  <a:pos x="3340" y="355"/>
                </a:cxn>
                <a:cxn ang="0">
                  <a:pos x="3260" y="298"/>
                </a:cxn>
                <a:cxn ang="0">
                  <a:pos x="3167" y="249"/>
                </a:cxn>
                <a:cxn ang="0">
                  <a:pos x="3063" y="205"/>
                </a:cxn>
                <a:cxn ang="0">
                  <a:pos x="2956" y="165"/>
                </a:cxn>
                <a:cxn ang="0">
                  <a:pos x="2850" y="133"/>
                </a:cxn>
                <a:cxn ang="0">
                  <a:pos x="2751" y="108"/>
                </a:cxn>
                <a:cxn ang="0">
                  <a:pos x="2665" y="87"/>
                </a:cxn>
                <a:cxn ang="0">
                  <a:pos x="2599" y="72"/>
                </a:cxn>
                <a:cxn ang="0">
                  <a:pos x="2553" y="63"/>
                </a:cxn>
                <a:cxn ang="0">
                  <a:pos x="2707" y="359"/>
                </a:cxn>
                <a:cxn ang="0">
                  <a:pos x="1654" y="435"/>
                </a:cxn>
                <a:cxn ang="0">
                  <a:pos x="1905" y="6"/>
                </a:cxn>
              </a:cxnLst>
              <a:rect l="0" t="0" r="r" b="b"/>
              <a:pathLst>
                <a:path w="3447" h="1027">
                  <a:moveTo>
                    <a:pt x="1905" y="6"/>
                  </a:moveTo>
                  <a:lnTo>
                    <a:pt x="1901" y="4"/>
                  </a:lnTo>
                  <a:lnTo>
                    <a:pt x="1899" y="4"/>
                  </a:lnTo>
                  <a:lnTo>
                    <a:pt x="1892" y="4"/>
                  </a:lnTo>
                  <a:lnTo>
                    <a:pt x="1884" y="4"/>
                  </a:lnTo>
                  <a:lnTo>
                    <a:pt x="1873" y="4"/>
                  </a:lnTo>
                  <a:lnTo>
                    <a:pt x="1859" y="4"/>
                  </a:lnTo>
                  <a:lnTo>
                    <a:pt x="1844" y="4"/>
                  </a:lnTo>
                  <a:lnTo>
                    <a:pt x="1827" y="4"/>
                  </a:lnTo>
                  <a:lnTo>
                    <a:pt x="1806" y="2"/>
                  </a:lnTo>
                  <a:lnTo>
                    <a:pt x="1785" y="2"/>
                  </a:lnTo>
                  <a:lnTo>
                    <a:pt x="1762" y="0"/>
                  </a:lnTo>
                  <a:lnTo>
                    <a:pt x="1738" y="0"/>
                  </a:lnTo>
                  <a:lnTo>
                    <a:pt x="1709" y="0"/>
                  </a:lnTo>
                  <a:lnTo>
                    <a:pt x="1683" y="0"/>
                  </a:lnTo>
                  <a:lnTo>
                    <a:pt x="1654" y="0"/>
                  </a:lnTo>
                  <a:lnTo>
                    <a:pt x="1626" y="0"/>
                  </a:lnTo>
                  <a:lnTo>
                    <a:pt x="1591" y="0"/>
                  </a:lnTo>
                  <a:lnTo>
                    <a:pt x="1557" y="0"/>
                  </a:lnTo>
                  <a:lnTo>
                    <a:pt x="1523" y="0"/>
                  </a:lnTo>
                  <a:lnTo>
                    <a:pt x="1487" y="0"/>
                  </a:lnTo>
                  <a:lnTo>
                    <a:pt x="1449" y="0"/>
                  </a:lnTo>
                  <a:lnTo>
                    <a:pt x="1413" y="2"/>
                  </a:lnTo>
                  <a:lnTo>
                    <a:pt x="1373" y="4"/>
                  </a:lnTo>
                  <a:lnTo>
                    <a:pt x="1337" y="4"/>
                  </a:lnTo>
                  <a:lnTo>
                    <a:pt x="1295" y="4"/>
                  </a:lnTo>
                  <a:lnTo>
                    <a:pt x="1253" y="7"/>
                  </a:lnTo>
                  <a:lnTo>
                    <a:pt x="1211" y="9"/>
                  </a:lnTo>
                  <a:lnTo>
                    <a:pt x="1171" y="13"/>
                  </a:lnTo>
                  <a:lnTo>
                    <a:pt x="1129" y="15"/>
                  </a:lnTo>
                  <a:lnTo>
                    <a:pt x="1088" y="19"/>
                  </a:lnTo>
                  <a:lnTo>
                    <a:pt x="1046" y="25"/>
                  </a:lnTo>
                  <a:lnTo>
                    <a:pt x="1004" y="28"/>
                  </a:lnTo>
                  <a:lnTo>
                    <a:pt x="958" y="32"/>
                  </a:lnTo>
                  <a:lnTo>
                    <a:pt x="915" y="36"/>
                  </a:lnTo>
                  <a:lnTo>
                    <a:pt x="873" y="40"/>
                  </a:lnTo>
                  <a:lnTo>
                    <a:pt x="831" y="47"/>
                  </a:lnTo>
                  <a:lnTo>
                    <a:pt x="787" y="51"/>
                  </a:lnTo>
                  <a:lnTo>
                    <a:pt x="745" y="59"/>
                  </a:lnTo>
                  <a:lnTo>
                    <a:pt x="702" y="64"/>
                  </a:lnTo>
                  <a:lnTo>
                    <a:pt x="662" y="74"/>
                  </a:lnTo>
                  <a:lnTo>
                    <a:pt x="620" y="80"/>
                  </a:lnTo>
                  <a:lnTo>
                    <a:pt x="580" y="87"/>
                  </a:lnTo>
                  <a:lnTo>
                    <a:pt x="540" y="97"/>
                  </a:lnTo>
                  <a:lnTo>
                    <a:pt x="500" y="106"/>
                  </a:lnTo>
                  <a:lnTo>
                    <a:pt x="462" y="116"/>
                  </a:lnTo>
                  <a:lnTo>
                    <a:pt x="426" y="127"/>
                  </a:lnTo>
                  <a:lnTo>
                    <a:pt x="390" y="137"/>
                  </a:lnTo>
                  <a:lnTo>
                    <a:pt x="356" y="150"/>
                  </a:lnTo>
                  <a:lnTo>
                    <a:pt x="321" y="163"/>
                  </a:lnTo>
                  <a:lnTo>
                    <a:pt x="289" y="177"/>
                  </a:lnTo>
                  <a:lnTo>
                    <a:pt x="257" y="190"/>
                  </a:lnTo>
                  <a:lnTo>
                    <a:pt x="228" y="205"/>
                  </a:lnTo>
                  <a:lnTo>
                    <a:pt x="198" y="218"/>
                  </a:lnTo>
                  <a:lnTo>
                    <a:pt x="171" y="234"/>
                  </a:lnTo>
                  <a:lnTo>
                    <a:pt x="147" y="251"/>
                  </a:lnTo>
                  <a:lnTo>
                    <a:pt x="124" y="268"/>
                  </a:lnTo>
                  <a:lnTo>
                    <a:pt x="101" y="287"/>
                  </a:lnTo>
                  <a:lnTo>
                    <a:pt x="82" y="304"/>
                  </a:lnTo>
                  <a:lnTo>
                    <a:pt x="63" y="325"/>
                  </a:lnTo>
                  <a:lnTo>
                    <a:pt x="48" y="346"/>
                  </a:lnTo>
                  <a:lnTo>
                    <a:pt x="32" y="367"/>
                  </a:lnTo>
                  <a:lnTo>
                    <a:pt x="23" y="388"/>
                  </a:lnTo>
                  <a:lnTo>
                    <a:pt x="13" y="411"/>
                  </a:lnTo>
                  <a:lnTo>
                    <a:pt x="8" y="435"/>
                  </a:lnTo>
                  <a:lnTo>
                    <a:pt x="2" y="458"/>
                  </a:lnTo>
                  <a:lnTo>
                    <a:pt x="0" y="481"/>
                  </a:lnTo>
                  <a:lnTo>
                    <a:pt x="2" y="504"/>
                  </a:lnTo>
                  <a:lnTo>
                    <a:pt x="8" y="527"/>
                  </a:lnTo>
                  <a:lnTo>
                    <a:pt x="15" y="547"/>
                  </a:lnTo>
                  <a:lnTo>
                    <a:pt x="25" y="568"/>
                  </a:lnTo>
                  <a:lnTo>
                    <a:pt x="38" y="587"/>
                  </a:lnTo>
                  <a:lnTo>
                    <a:pt x="55" y="608"/>
                  </a:lnTo>
                  <a:lnTo>
                    <a:pt x="72" y="625"/>
                  </a:lnTo>
                  <a:lnTo>
                    <a:pt x="93" y="644"/>
                  </a:lnTo>
                  <a:lnTo>
                    <a:pt x="114" y="662"/>
                  </a:lnTo>
                  <a:lnTo>
                    <a:pt x="141" y="679"/>
                  </a:lnTo>
                  <a:lnTo>
                    <a:pt x="167" y="694"/>
                  </a:lnTo>
                  <a:lnTo>
                    <a:pt x="198" y="711"/>
                  </a:lnTo>
                  <a:lnTo>
                    <a:pt x="226" y="728"/>
                  </a:lnTo>
                  <a:lnTo>
                    <a:pt x="261" y="743"/>
                  </a:lnTo>
                  <a:lnTo>
                    <a:pt x="293" y="757"/>
                  </a:lnTo>
                  <a:lnTo>
                    <a:pt x="329" y="770"/>
                  </a:lnTo>
                  <a:lnTo>
                    <a:pt x="365" y="783"/>
                  </a:lnTo>
                  <a:lnTo>
                    <a:pt x="405" y="797"/>
                  </a:lnTo>
                  <a:lnTo>
                    <a:pt x="445" y="810"/>
                  </a:lnTo>
                  <a:lnTo>
                    <a:pt x="487" y="823"/>
                  </a:lnTo>
                  <a:lnTo>
                    <a:pt x="527" y="835"/>
                  </a:lnTo>
                  <a:lnTo>
                    <a:pt x="570" y="846"/>
                  </a:lnTo>
                  <a:lnTo>
                    <a:pt x="614" y="857"/>
                  </a:lnTo>
                  <a:lnTo>
                    <a:pt x="660" y="867"/>
                  </a:lnTo>
                  <a:lnTo>
                    <a:pt x="704" y="876"/>
                  </a:lnTo>
                  <a:lnTo>
                    <a:pt x="749" y="888"/>
                  </a:lnTo>
                  <a:lnTo>
                    <a:pt x="797" y="895"/>
                  </a:lnTo>
                  <a:lnTo>
                    <a:pt x="844" y="905"/>
                  </a:lnTo>
                  <a:lnTo>
                    <a:pt x="890" y="914"/>
                  </a:lnTo>
                  <a:lnTo>
                    <a:pt x="939" y="922"/>
                  </a:lnTo>
                  <a:lnTo>
                    <a:pt x="985" y="930"/>
                  </a:lnTo>
                  <a:lnTo>
                    <a:pt x="1032" y="937"/>
                  </a:lnTo>
                  <a:lnTo>
                    <a:pt x="1080" y="943"/>
                  </a:lnTo>
                  <a:lnTo>
                    <a:pt x="1127" y="951"/>
                  </a:lnTo>
                  <a:lnTo>
                    <a:pt x="1173" y="956"/>
                  </a:lnTo>
                  <a:lnTo>
                    <a:pt x="1219" y="962"/>
                  </a:lnTo>
                  <a:lnTo>
                    <a:pt x="1266" y="968"/>
                  </a:lnTo>
                  <a:lnTo>
                    <a:pt x="1312" y="973"/>
                  </a:lnTo>
                  <a:lnTo>
                    <a:pt x="1356" y="979"/>
                  </a:lnTo>
                  <a:lnTo>
                    <a:pt x="1399" y="983"/>
                  </a:lnTo>
                  <a:lnTo>
                    <a:pt x="1441" y="987"/>
                  </a:lnTo>
                  <a:lnTo>
                    <a:pt x="1485" y="992"/>
                  </a:lnTo>
                  <a:lnTo>
                    <a:pt x="1525" y="994"/>
                  </a:lnTo>
                  <a:lnTo>
                    <a:pt x="1565" y="998"/>
                  </a:lnTo>
                  <a:lnTo>
                    <a:pt x="1603" y="1000"/>
                  </a:lnTo>
                  <a:lnTo>
                    <a:pt x="1641" y="1006"/>
                  </a:lnTo>
                  <a:lnTo>
                    <a:pt x="1675" y="1006"/>
                  </a:lnTo>
                  <a:lnTo>
                    <a:pt x="1709" y="1010"/>
                  </a:lnTo>
                  <a:lnTo>
                    <a:pt x="1742" y="1011"/>
                  </a:lnTo>
                  <a:lnTo>
                    <a:pt x="1772" y="1013"/>
                  </a:lnTo>
                  <a:lnTo>
                    <a:pt x="1800" y="1013"/>
                  </a:lnTo>
                  <a:lnTo>
                    <a:pt x="1827" y="1017"/>
                  </a:lnTo>
                  <a:lnTo>
                    <a:pt x="1852" y="1017"/>
                  </a:lnTo>
                  <a:lnTo>
                    <a:pt x="1875" y="1021"/>
                  </a:lnTo>
                  <a:lnTo>
                    <a:pt x="1895" y="1021"/>
                  </a:lnTo>
                  <a:lnTo>
                    <a:pt x="1913" y="1021"/>
                  </a:lnTo>
                  <a:lnTo>
                    <a:pt x="1928" y="1023"/>
                  </a:lnTo>
                  <a:lnTo>
                    <a:pt x="1943" y="1025"/>
                  </a:lnTo>
                  <a:lnTo>
                    <a:pt x="1951" y="1025"/>
                  </a:lnTo>
                  <a:lnTo>
                    <a:pt x="1958" y="1025"/>
                  </a:lnTo>
                  <a:lnTo>
                    <a:pt x="1964" y="1025"/>
                  </a:lnTo>
                  <a:lnTo>
                    <a:pt x="1966" y="1027"/>
                  </a:lnTo>
                  <a:lnTo>
                    <a:pt x="1970" y="1025"/>
                  </a:lnTo>
                  <a:lnTo>
                    <a:pt x="1981" y="1023"/>
                  </a:lnTo>
                  <a:lnTo>
                    <a:pt x="1989" y="1021"/>
                  </a:lnTo>
                  <a:lnTo>
                    <a:pt x="2000" y="1021"/>
                  </a:lnTo>
                  <a:lnTo>
                    <a:pt x="2011" y="1019"/>
                  </a:lnTo>
                  <a:lnTo>
                    <a:pt x="2027" y="1017"/>
                  </a:lnTo>
                  <a:lnTo>
                    <a:pt x="2040" y="1013"/>
                  </a:lnTo>
                  <a:lnTo>
                    <a:pt x="2059" y="1013"/>
                  </a:lnTo>
                  <a:lnTo>
                    <a:pt x="2076" y="1010"/>
                  </a:lnTo>
                  <a:lnTo>
                    <a:pt x="2099" y="1008"/>
                  </a:lnTo>
                  <a:lnTo>
                    <a:pt x="2120" y="1004"/>
                  </a:lnTo>
                  <a:lnTo>
                    <a:pt x="2143" y="1002"/>
                  </a:lnTo>
                  <a:lnTo>
                    <a:pt x="2165" y="998"/>
                  </a:lnTo>
                  <a:lnTo>
                    <a:pt x="2192" y="996"/>
                  </a:lnTo>
                  <a:lnTo>
                    <a:pt x="2219" y="992"/>
                  </a:lnTo>
                  <a:lnTo>
                    <a:pt x="2245" y="987"/>
                  </a:lnTo>
                  <a:lnTo>
                    <a:pt x="2272" y="983"/>
                  </a:lnTo>
                  <a:lnTo>
                    <a:pt x="2302" y="979"/>
                  </a:lnTo>
                  <a:lnTo>
                    <a:pt x="2331" y="972"/>
                  </a:lnTo>
                  <a:lnTo>
                    <a:pt x="2363" y="968"/>
                  </a:lnTo>
                  <a:lnTo>
                    <a:pt x="2394" y="964"/>
                  </a:lnTo>
                  <a:lnTo>
                    <a:pt x="2426" y="958"/>
                  </a:lnTo>
                  <a:lnTo>
                    <a:pt x="2458" y="951"/>
                  </a:lnTo>
                  <a:lnTo>
                    <a:pt x="2492" y="947"/>
                  </a:lnTo>
                  <a:lnTo>
                    <a:pt x="2525" y="939"/>
                  </a:lnTo>
                  <a:lnTo>
                    <a:pt x="2559" y="935"/>
                  </a:lnTo>
                  <a:lnTo>
                    <a:pt x="2593" y="928"/>
                  </a:lnTo>
                  <a:lnTo>
                    <a:pt x="2627" y="922"/>
                  </a:lnTo>
                  <a:lnTo>
                    <a:pt x="2662" y="914"/>
                  </a:lnTo>
                  <a:lnTo>
                    <a:pt x="2698" y="909"/>
                  </a:lnTo>
                  <a:lnTo>
                    <a:pt x="2730" y="899"/>
                  </a:lnTo>
                  <a:lnTo>
                    <a:pt x="2764" y="892"/>
                  </a:lnTo>
                  <a:lnTo>
                    <a:pt x="2798" y="884"/>
                  </a:lnTo>
                  <a:lnTo>
                    <a:pt x="2833" y="876"/>
                  </a:lnTo>
                  <a:lnTo>
                    <a:pt x="2867" y="867"/>
                  </a:lnTo>
                  <a:lnTo>
                    <a:pt x="2899" y="859"/>
                  </a:lnTo>
                  <a:lnTo>
                    <a:pt x="2932" y="850"/>
                  </a:lnTo>
                  <a:lnTo>
                    <a:pt x="2966" y="840"/>
                  </a:lnTo>
                  <a:lnTo>
                    <a:pt x="2998" y="831"/>
                  </a:lnTo>
                  <a:lnTo>
                    <a:pt x="3028" y="821"/>
                  </a:lnTo>
                  <a:lnTo>
                    <a:pt x="3061" y="812"/>
                  </a:lnTo>
                  <a:lnTo>
                    <a:pt x="3091" y="802"/>
                  </a:lnTo>
                  <a:lnTo>
                    <a:pt x="3120" y="791"/>
                  </a:lnTo>
                  <a:lnTo>
                    <a:pt x="3150" y="779"/>
                  </a:lnTo>
                  <a:lnTo>
                    <a:pt x="3177" y="770"/>
                  </a:lnTo>
                  <a:lnTo>
                    <a:pt x="3205" y="759"/>
                  </a:lnTo>
                  <a:lnTo>
                    <a:pt x="3228" y="747"/>
                  </a:lnTo>
                  <a:lnTo>
                    <a:pt x="3255" y="736"/>
                  </a:lnTo>
                  <a:lnTo>
                    <a:pt x="3276" y="722"/>
                  </a:lnTo>
                  <a:lnTo>
                    <a:pt x="3300" y="711"/>
                  </a:lnTo>
                  <a:lnTo>
                    <a:pt x="3319" y="698"/>
                  </a:lnTo>
                  <a:lnTo>
                    <a:pt x="3338" y="686"/>
                  </a:lnTo>
                  <a:lnTo>
                    <a:pt x="3357" y="673"/>
                  </a:lnTo>
                  <a:lnTo>
                    <a:pt x="3374" y="660"/>
                  </a:lnTo>
                  <a:lnTo>
                    <a:pt x="3388" y="646"/>
                  </a:lnTo>
                  <a:lnTo>
                    <a:pt x="3403" y="633"/>
                  </a:lnTo>
                  <a:lnTo>
                    <a:pt x="3414" y="620"/>
                  </a:lnTo>
                  <a:lnTo>
                    <a:pt x="3426" y="606"/>
                  </a:lnTo>
                  <a:lnTo>
                    <a:pt x="3433" y="591"/>
                  </a:lnTo>
                  <a:lnTo>
                    <a:pt x="3439" y="576"/>
                  </a:lnTo>
                  <a:lnTo>
                    <a:pt x="3443" y="561"/>
                  </a:lnTo>
                  <a:lnTo>
                    <a:pt x="3447" y="547"/>
                  </a:lnTo>
                  <a:lnTo>
                    <a:pt x="3445" y="532"/>
                  </a:lnTo>
                  <a:lnTo>
                    <a:pt x="3443" y="517"/>
                  </a:lnTo>
                  <a:lnTo>
                    <a:pt x="3441" y="500"/>
                  </a:lnTo>
                  <a:lnTo>
                    <a:pt x="3437" y="487"/>
                  </a:lnTo>
                  <a:lnTo>
                    <a:pt x="3432" y="471"/>
                  </a:lnTo>
                  <a:lnTo>
                    <a:pt x="3428" y="458"/>
                  </a:lnTo>
                  <a:lnTo>
                    <a:pt x="3420" y="445"/>
                  </a:lnTo>
                  <a:lnTo>
                    <a:pt x="3413" y="431"/>
                  </a:lnTo>
                  <a:lnTo>
                    <a:pt x="3401" y="418"/>
                  </a:lnTo>
                  <a:lnTo>
                    <a:pt x="3392" y="405"/>
                  </a:lnTo>
                  <a:lnTo>
                    <a:pt x="3378" y="392"/>
                  </a:lnTo>
                  <a:lnTo>
                    <a:pt x="3369" y="380"/>
                  </a:lnTo>
                  <a:lnTo>
                    <a:pt x="3354" y="367"/>
                  </a:lnTo>
                  <a:lnTo>
                    <a:pt x="3340" y="355"/>
                  </a:lnTo>
                  <a:lnTo>
                    <a:pt x="3325" y="344"/>
                  </a:lnTo>
                  <a:lnTo>
                    <a:pt x="3312" y="333"/>
                  </a:lnTo>
                  <a:lnTo>
                    <a:pt x="3295" y="321"/>
                  </a:lnTo>
                  <a:lnTo>
                    <a:pt x="3278" y="312"/>
                  </a:lnTo>
                  <a:lnTo>
                    <a:pt x="3260" y="298"/>
                  </a:lnTo>
                  <a:lnTo>
                    <a:pt x="3243" y="289"/>
                  </a:lnTo>
                  <a:lnTo>
                    <a:pt x="3224" y="277"/>
                  </a:lnTo>
                  <a:lnTo>
                    <a:pt x="3205" y="268"/>
                  </a:lnTo>
                  <a:lnTo>
                    <a:pt x="3186" y="258"/>
                  </a:lnTo>
                  <a:lnTo>
                    <a:pt x="3167" y="249"/>
                  </a:lnTo>
                  <a:lnTo>
                    <a:pt x="3146" y="239"/>
                  </a:lnTo>
                  <a:lnTo>
                    <a:pt x="3125" y="230"/>
                  </a:lnTo>
                  <a:lnTo>
                    <a:pt x="3105" y="220"/>
                  </a:lnTo>
                  <a:lnTo>
                    <a:pt x="3084" y="213"/>
                  </a:lnTo>
                  <a:lnTo>
                    <a:pt x="3063" y="205"/>
                  </a:lnTo>
                  <a:lnTo>
                    <a:pt x="3042" y="196"/>
                  </a:lnTo>
                  <a:lnTo>
                    <a:pt x="3021" y="188"/>
                  </a:lnTo>
                  <a:lnTo>
                    <a:pt x="3000" y="182"/>
                  </a:lnTo>
                  <a:lnTo>
                    <a:pt x="2979" y="173"/>
                  </a:lnTo>
                  <a:lnTo>
                    <a:pt x="2956" y="165"/>
                  </a:lnTo>
                  <a:lnTo>
                    <a:pt x="2933" y="158"/>
                  </a:lnTo>
                  <a:lnTo>
                    <a:pt x="2913" y="152"/>
                  </a:lnTo>
                  <a:lnTo>
                    <a:pt x="2890" y="144"/>
                  </a:lnTo>
                  <a:lnTo>
                    <a:pt x="2871" y="139"/>
                  </a:lnTo>
                  <a:lnTo>
                    <a:pt x="2850" y="133"/>
                  </a:lnTo>
                  <a:lnTo>
                    <a:pt x="2831" y="129"/>
                  </a:lnTo>
                  <a:lnTo>
                    <a:pt x="2810" y="122"/>
                  </a:lnTo>
                  <a:lnTo>
                    <a:pt x="2791" y="116"/>
                  </a:lnTo>
                  <a:lnTo>
                    <a:pt x="2770" y="112"/>
                  </a:lnTo>
                  <a:lnTo>
                    <a:pt x="2751" y="108"/>
                  </a:lnTo>
                  <a:lnTo>
                    <a:pt x="2734" y="102"/>
                  </a:lnTo>
                  <a:lnTo>
                    <a:pt x="2717" y="99"/>
                  </a:lnTo>
                  <a:lnTo>
                    <a:pt x="2698" y="95"/>
                  </a:lnTo>
                  <a:lnTo>
                    <a:pt x="2683" y="91"/>
                  </a:lnTo>
                  <a:lnTo>
                    <a:pt x="2665" y="87"/>
                  </a:lnTo>
                  <a:lnTo>
                    <a:pt x="2650" y="82"/>
                  </a:lnTo>
                  <a:lnTo>
                    <a:pt x="2637" y="80"/>
                  </a:lnTo>
                  <a:lnTo>
                    <a:pt x="2624" y="78"/>
                  </a:lnTo>
                  <a:lnTo>
                    <a:pt x="2610" y="74"/>
                  </a:lnTo>
                  <a:lnTo>
                    <a:pt x="2599" y="72"/>
                  </a:lnTo>
                  <a:lnTo>
                    <a:pt x="2587" y="68"/>
                  </a:lnTo>
                  <a:lnTo>
                    <a:pt x="2578" y="68"/>
                  </a:lnTo>
                  <a:lnTo>
                    <a:pt x="2568" y="66"/>
                  </a:lnTo>
                  <a:lnTo>
                    <a:pt x="2561" y="64"/>
                  </a:lnTo>
                  <a:lnTo>
                    <a:pt x="2553" y="63"/>
                  </a:lnTo>
                  <a:lnTo>
                    <a:pt x="2549" y="63"/>
                  </a:lnTo>
                  <a:lnTo>
                    <a:pt x="2542" y="63"/>
                  </a:lnTo>
                  <a:lnTo>
                    <a:pt x="2540" y="63"/>
                  </a:lnTo>
                  <a:lnTo>
                    <a:pt x="2521" y="262"/>
                  </a:lnTo>
                  <a:lnTo>
                    <a:pt x="2707" y="359"/>
                  </a:lnTo>
                  <a:lnTo>
                    <a:pt x="2658" y="430"/>
                  </a:lnTo>
                  <a:lnTo>
                    <a:pt x="2388" y="540"/>
                  </a:lnTo>
                  <a:lnTo>
                    <a:pt x="1911" y="519"/>
                  </a:lnTo>
                  <a:lnTo>
                    <a:pt x="1751" y="414"/>
                  </a:lnTo>
                  <a:lnTo>
                    <a:pt x="1654" y="435"/>
                  </a:lnTo>
                  <a:lnTo>
                    <a:pt x="1046" y="346"/>
                  </a:lnTo>
                  <a:lnTo>
                    <a:pt x="1074" y="270"/>
                  </a:lnTo>
                  <a:lnTo>
                    <a:pt x="1890" y="97"/>
                  </a:lnTo>
                  <a:lnTo>
                    <a:pt x="1905" y="6"/>
                  </a:lnTo>
                  <a:lnTo>
                    <a:pt x="1905" y="6"/>
                  </a:lnTo>
                  <a:close/>
                </a:path>
              </a:pathLst>
            </a:custGeom>
            <a:solidFill>
              <a:srgbClr val="E3F7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0" name="Freeform 26"/>
            <p:cNvSpPr>
              <a:spLocks/>
            </p:cNvSpPr>
            <p:nvPr/>
          </p:nvSpPr>
          <p:spPr bwMode="auto">
            <a:xfrm>
              <a:off x="2529" y="2030"/>
              <a:ext cx="458" cy="110"/>
            </a:xfrm>
            <a:custGeom>
              <a:avLst/>
              <a:gdLst/>
              <a:ahLst/>
              <a:cxnLst>
                <a:cxn ang="0">
                  <a:pos x="730" y="0"/>
                </a:cxn>
                <a:cxn ang="0">
                  <a:pos x="745" y="0"/>
                </a:cxn>
                <a:cxn ang="0">
                  <a:pos x="766" y="2"/>
                </a:cxn>
                <a:cxn ang="0">
                  <a:pos x="781" y="4"/>
                </a:cxn>
                <a:cxn ang="0">
                  <a:pos x="800" y="8"/>
                </a:cxn>
                <a:cxn ang="0">
                  <a:pos x="817" y="12"/>
                </a:cxn>
                <a:cxn ang="0">
                  <a:pos x="834" y="16"/>
                </a:cxn>
                <a:cxn ang="0">
                  <a:pos x="853" y="21"/>
                </a:cxn>
                <a:cxn ang="0">
                  <a:pos x="868" y="27"/>
                </a:cxn>
                <a:cxn ang="0">
                  <a:pos x="886" y="35"/>
                </a:cxn>
                <a:cxn ang="0">
                  <a:pos x="905" y="50"/>
                </a:cxn>
                <a:cxn ang="0">
                  <a:pos x="916" y="73"/>
                </a:cxn>
                <a:cxn ang="0">
                  <a:pos x="910" y="94"/>
                </a:cxn>
                <a:cxn ang="0">
                  <a:pos x="899" y="107"/>
                </a:cxn>
                <a:cxn ang="0">
                  <a:pos x="882" y="120"/>
                </a:cxn>
                <a:cxn ang="0">
                  <a:pos x="855" y="133"/>
                </a:cxn>
                <a:cxn ang="0">
                  <a:pos x="828" y="145"/>
                </a:cxn>
                <a:cxn ang="0">
                  <a:pos x="804" y="153"/>
                </a:cxn>
                <a:cxn ang="0">
                  <a:pos x="787" y="158"/>
                </a:cxn>
                <a:cxn ang="0">
                  <a:pos x="770" y="164"/>
                </a:cxn>
                <a:cxn ang="0">
                  <a:pos x="752" y="168"/>
                </a:cxn>
                <a:cxn ang="0">
                  <a:pos x="733" y="173"/>
                </a:cxn>
                <a:cxn ang="0">
                  <a:pos x="716" y="179"/>
                </a:cxn>
                <a:cxn ang="0">
                  <a:pos x="697" y="183"/>
                </a:cxn>
                <a:cxn ang="0">
                  <a:pos x="678" y="187"/>
                </a:cxn>
                <a:cxn ang="0">
                  <a:pos x="661" y="191"/>
                </a:cxn>
                <a:cxn ang="0">
                  <a:pos x="642" y="194"/>
                </a:cxn>
                <a:cxn ang="0">
                  <a:pos x="625" y="196"/>
                </a:cxn>
                <a:cxn ang="0">
                  <a:pos x="606" y="200"/>
                </a:cxn>
                <a:cxn ang="0">
                  <a:pos x="585" y="206"/>
                </a:cxn>
                <a:cxn ang="0">
                  <a:pos x="559" y="210"/>
                </a:cxn>
                <a:cxn ang="0">
                  <a:pos x="536" y="213"/>
                </a:cxn>
                <a:cxn ang="0">
                  <a:pos x="515" y="217"/>
                </a:cxn>
                <a:cxn ang="0">
                  <a:pos x="178" y="175"/>
                </a:cxn>
                <a:cxn ang="0">
                  <a:pos x="43" y="29"/>
                </a:cxn>
                <a:cxn ang="0">
                  <a:pos x="233" y="92"/>
                </a:cxn>
                <a:cxn ang="0">
                  <a:pos x="728" y="0"/>
                </a:cxn>
              </a:cxnLst>
              <a:rect l="0" t="0" r="r" b="b"/>
              <a:pathLst>
                <a:path w="916" h="219">
                  <a:moveTo>
                    <a:pt x="728" y="0"/>
                  </a:moveTo>
                  <a:lnTo>
                    <a:pt x="730" y="0"/>
                  </a:lnTo>
                  <a:lnTo>
                    <a:pt x="735" y="0"/>
                  </a:lnTo>
                  <a:lnTo>
                    <a:pt x="745" y="0"/>
                  </a:lnTo>
                  <a:lnTo>
                    <a:pt x="758" y="2"/>
                  </a:lnTo>
                  <a:lnTo>
                    <a:pt x="766" y="2"/>
                  </a:lnTo>
                  <a:lnTo>
                    <a:pt x="773" y="2"/>
                  </a:lnTo>
                  <a:lnTo>
                    <a:pt x="781" y="4"/>
                  </a:lnTo>
                  <a:lnTo>
                    <a:pt x="790" y="6"/>
                  </a:lnTo>
                  <a:lnTo>
                    <a:pt x="800" y="8"/>
                  </a:lnTo>
                  <a:lnTo>
                    <a:pt x="808" y="10"/>
                  </a:lnTo>
                  <a:lnTo>
                    <a:pt x="817" y="12"/>
                  </a:lnTo>
                  <a:lnTo>
                    <a:pt x="828" y="14"/>
                  </a:lnTo>
                  <a:lnTo>
                    <a:pt x="834" y="16"/>
                  </a:lnTo>
                  <a:lnTo>
                    <a:pt x="844" y="19"/>
                  </a:lnTo>
                  <a:lnTo>
                    <a:pt x="853" y="21"/>
                  </a:lnTo>
                  <a:lnTo>
                    <a:pt x="863" y="25"/>
                  </a:lnTo>
                  <a:lnTo>
                    <a:pt x="868" y="27"/>
                  </a:lnTo>
                  <a:lnTo>
                    <a:pt x="878" y="31"/>
                  </a:lnTo>
                  <a:lnTo>
                    <a:pt x="886" y="35"/>
                  </a:lnTo>
                  <a:lnTo>
                    <a:pt x="893" y="40"/>
                  </a:lnTo>
                  <a:lnTo>
                    <a:pt x="905" y="50"/>
                  </a:lnTo>
                  <a:lnTo>
                    <a:pt x="910" y="59"/>
                  </a:lnTo>
                  <a:lnTo>
                    <a:pt x="916" y="73"/>
                  </a:lnTo>
                  <a:lnTo>
                    <a:pt x="916" y="88"/>
                  </a:lnTo>
                  <a:lnTo>
                    <a:pt x="910" y="94"/>
                  </a:lnTo>
                  <a:lnTo>
                    <a:pt x="906" y="101"/>
                  </a:lnTo>
                  <a:lnTo>
                    <a:pt x="899" y="107"/>
                  </a:lnTo>
                  <a:lnTo>
                    <a:pt x="891" y="114"/>
                  </a:lnTo>
                  <a:lnTo>
                    <a:pt x="882" y="120"/>
                  </a:lnTo>
                  <a:lnTo>
                    <a:pt x="868" y="126"/>
                  </a:lnTo>
                  <a:lnTo>
                    <a:pt x="855" y="133"/>
                  </a:lnTo>
                  <a:lnTo>
                    <a:pt x="844" y="139"/>
                  </a:lnTo>
                  <a:lnTo>
                    <a:pt x="828" y="145"/>
                  </a:lnTo>
                  <a:lnTo>
                    <a:pt x="813" y="151"/>
                  </a:lnTo>
                  <a:lnTo>
                    <a:pt x="804" y="153"/>
                  </a:lnTo>
                  <a:lnTo>
                    <a:pt x="794" y="156"/>
                  </a:lnTo>
                  <a:lnTo>
                    <a:pt x="787" y="158"/>
                  </a:lnTo>
                  <a:lnTo>
                    <a:pt x="779" y="162"/>
                  </a:lnTo>
                  <a:lnTo>
                    <a:pt x="770" y="164"/>
                  </a:lnTo>
                  <a:lnTo>
                    <a:pt x="760" y="168"/>
                  </a:lnTo>
                  <a:lnTo>
                    <a:pt x="752" y="168"/>
                  </a:lnTo>
                  <a:lnTo>
                    <a:pt x="743" y="172"/>
                  </a:lnTo>
                  <a:lnTo>
                    <a:pt x="733" y="173"/>
                  </a:lnTo>
                  <a:lnTo>
                    <a:pt x="724" y="175"/>
                  </a:lnTo>
                  <a:lnTo>
                    <a:pt x="716" y="179"/>
                  </a:lnTo>
                  <a:lnTo>
                    <a:pt x="707" y="181"/>
                  </a:lnTo>
                  <a:lnTo>
                    <a:pt x="697" y="183"/>
                  </a:lnTo>
                  <a:lnTo>
                    <a:pt x="688" y="185"/>
                  </a:lnTo>
                  <a:lnTo>
                    <a:pt x="678" y="187"/>
                  </a:lnTo>
                  <a:lnTo>
                    <a:pt x="669" y="189"/>
                  </a:lnTo>
                  <a:lnTo>
                    <a:pt x="661" y="191"/>
                  </a:lnTo>
                  <a:lnTo>
                    <a:pt x="652" y="192"/>
                  </a:lnTo>
                  <a:lnTo>
                    <a:pt x="642" y="194"/>
                  </a:lnTo>
                  <a:lnTo>
                    <a:pt x="635" y="196"/>
                  </a:lnTo>
                  <a:lnTo>
                    <a:pt x="625" y="196"/>
                  </a:lnTo>
                  <a:lnTo>
                    <a:pt x="616" y="200"/>
                  </a:lnTo>
                  <a:lnTo>
                    <a:pt x="606" y="200"/>
                  </a:lnTo>
                  <a:lnTo>
                    <a:pt x="600" y="202"/>
                  </a:lnTo>
                  <a:lnTo>
                    <a:pt x="585" y="206"/>
                  </a:lnTo>
                  <a:lnTo>
                    <a:pt x="572" y="210"/>
                  </a:lnTo>
                  <a:lnTo>
                    <a:pt x="559" y="210"/>
                  </a:lnTo>
                  <a:lnTo>
                    <a:pt x="545" y="211"/>
                  </a:lnTo>
                  <a:lnTo>
                    <a:pt x="536" y="213"/>
                  </a:lnTo>
                  <a:lnTo>
                    <a:pt x="528" y="215"/>
                  </a:lnTo>
                  <a:lnTo>
                    <a:pt x="515" y="217"/>
                  </a:lnTo>
                  <a:lnTo>
                    <a:pt x="511" y="219"/>
                  </a:lnTo>
                  <a:lnTo>
                    <a:pt x="178" y="175"/>
                  </a:lnTo>
                  <a:lnTo>
                    <a:pt x="0" y="103"/>
                  </a:lnTo>
                  <a:lnTo>
                    <a:pt x="43" y="29"/>
                  </a:lnTo>
                  <a:lnTo>
                    <a:pt x="199" y="21"/>
                  </a:lnTo>
                  <a:lnTo>
                    <a:pt x="233" y="92"/>
                  </a:lnTo>
                  <a:lnTo>
                    <a:pt x="669" y="88"/>
                  </a:lnTo>
                  <a:lnTo>
                    <a:pt x="728" y="0"/>
                  </a:lnTo>
                  <a:lnTo>
                    <a:pt x="728" y="0"/>
                  </a:lnTo>
                  <a:close/>
                </a:path>
              </a:pathLst>
            </a:custGeom>
            <a:solidFill>
              <a:srgbClr val="D4E39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6" name="Freeform 32"/>
            <p:cNvSpPr>
              <a:spLocks/>
            </p:cNvSpPr>
            <p:nvPr/>
          </p:nvSpPr>
          <p:spPr bwMode="auto">
            <a:xfrm>
              <a:off x="2601" y="1814"/>
              <a:ext cx="301" cy="75"/>
            </a:xfrm>
            <a:custGeom>
              <a:avLst/>
              <a:gdLst/>
              <a:ahLst/>
              <a:cxnLst>
                <a:cxn ang="0">
                  <a:pos x="297" y="146"/>
                </a:cxn>
                <a:cxn ang="0">
                  <a:pos x="323" y="146"/>
                </a:cxn>
                <a:cxn ang="0">
                  <a:pos x="350" y="146"/>
                </a:cxn>
                <a:cxn ang="0">
                  <a:pos x="378" y="144"/>
                </a:cxn>
                <a:cxn ang="0">
                  <a:pos x="405" y="140"/>
                </a:cxn>
                <a:cxn ang="0">
                  <a:pos x="432" y="139"/>
                </a:cxn>
                <a:cxn ang="0">
                  <a:pos x="456" y="135"/>
                </a:cxn>
                <a:cxn ang="0">
                  <a:pos x="483" y="133"/>
                </a:cxn>
                <a:cxn ang="0">
                  <a:pos x="506" y="127"/>
                </a:cxn>
                <a:cxn ang="0">
                  <a:pos x="527" y="121"/>
                </a:cxn>
                <a:cxn ang="0">
                  <a:pos x="546" y="116"/>
                </a:cxn>
                <a:cxn ang="0">
                  <a:pos x="563" y="110"/>
                </a:cxn>
                <a:cxn ang="0">
                  <a:pos x="584" y="100"/>
                </a:cxn>
                <a:cxn ang="0">
                  <a:pos x="601" y="85"/>
                </a:cxn>
                <a:cxn ang="0">
                  <a:pos x="601" y="70"/>
                </a:cxn>
                <a:cxn ang="0">
                  <a:pos x="584" y="51"/>
                </a:cxn>
                <a:cxn ang="0">
                  <a:pos x="563" y="42"/>
                </a:cxn>
                <a:cxn ang="0">
                  <a:pos x="546" y="34"/>
                </a:cxn>
                <a:cxn ang="0">
                  <a:pos x="527" y="28"/>
                </a:cxn>
                <a:cxn ang="0">
                  <a:pos x="506" y="23"/>
                </a:cxn>
                <a:cxn ang="0">
                  <a:pos x="483" y="17"/>
                </a:cxn>
                <a:cxn ang="0">
                  <a:pos x="456" y="13"/>
                </a:cxn>
                <a:cxn ang="0">
                  <a:pos x="432" y="7"/>
                </a:cxn>
                <a:cxn ang="0">
                  <a:pos x="405" y="5"/>
                </a:cxn>
                <a:cxn ang="0">
                  <a:pos x="377" y="4"/>
                </a:cxn>
                <a:cxn ang="0">
                  <a:pos x="348" y="0"/>
                </a:cxn>
                <a:cxn ang="0">
                  <a:pos x="321" y="0"/>
                </a:cxn>
                <a:cxn ang="0">
                  <a:pos x="295" y="0"/>
                </a:cxn>
                <a:cxn ang="0">
                  <a:pos x="270" y="0"/>
                </a:cxn>
                <a:cxn ang="0">
                  <a:pos x="242" y="0"/>
                </a:cxn>
                <a:cxn ang="0">
                  <a:pos x="215" y="0"/>
                </a:cxn>
                <a:cxn ang="0">
                  <a:pos x="188" y="4"/>
                </a:cxn>
                <a:cxn ang="0">
                  <a:pos x="164" y="7"/>
                </a:cxn>
                <a:cxn ang="0">
                  <a:pos x="139" y="11"/>
                </a:cxn>
                <a:cxn ang="0">
                  <a:pos x="118" y="15"/>
                </a:cxn>
                <a:cxn ang="0">
                  <a:pos x="97" y="21"/>
                </a:cxn>
                <a:cxn ang="0">
                  <a:pos x="76" y="28"/>
                </a:cxn>
                <a:cxn ang="0">
                  <a:pos x="59" y="34"/>
                </a:cxn>
                <a:cxn ang="0">
                  <a:pos x="42" y="42"/>
                </a:cxn>
                <a:cxn ang="0">
                  <a:pos x="29" y="49"/>
                </a:cxn>
                <a:cxn ang="0">
                  <a:pos x="13" y="62"/>
                </a:cxn>
                <a:cxn ang="0">
                  <a:pos x="0" y="80"/>
                </a:cxn>
                <a:cxn ang="0">
                  <a:pos x="0" y="95"/>
                </a:cxn>
                <a:cxn ang="0">
                  <a:pos x="13" y="108"/>
                </a:cxn>
                <a:cxn ang="0">
                  <a:pos x="36" y="120"/>
                </a:cxn>
                <a:cxn ang="0">
                  <a:pos x="59" y="127"/>
                </a:cxn>
                <a:cxn ang="0">
                  <a:pos x="78" y="133"/>
                </a:cxn>
                <a:cxn ang="0">
                  <a:pos x="97" y="135"/>
                </a:cxn>
                <a:cxn ang="0">
                  <a:pos x="118" y="139"/>
                </a:cxn>
                <a:cxn ang="0">
                  <a:pos x="141" y="139"/>
                </a:cxn>
                <a:cxn ang="0">
                  <a:pos x="165" y="142"/>
                </a:cxn>
                <a:cxn ang="0">
                  <a:pos x="190" y="144"/>
                </a:cxn>
                <a:cxn ang="0">
                  <a:pos x="217" y="146"/>
                </a:cxn>
                <a:cxn ang="0">
                  <a:pos x="243" y="146"/>
                </a:cxn>
                <a:cxn ang="0">
                  <a:pos x="270" y="146"/>
                </a:cxn>
                <a:cxn ang="0">
                  <a:pos x="283" y="148"/>
                </a:cxn>
              </a:cxnLst>
              <a:rect l="0" t="0" r="r" b="b"/>
              <a:pathLst>
                <a:path w="603" h="148">
                  <a:moveTo>
                    <a:pt x="283" y="148"/>
                  </a:moveTo>
                  <a:lnTo>
                    <a:pt x="297" y="146"/>
                  </a:lnTo>
                  <a:lnTo>
                    <a:pt x="310" y="146"/>
                  </a:lnTo>
                  <a:lnTo>
                    <a:pt x="323" y="146"/>
                  </a:lnTo>
                  <a:lnTo>
                    <a:pt x="337" y="146"/>
                  </a:lnTo>
                  <a:lnTo>
                    <a:pt x="350" y="146"/>
                  </a:lnTo>
                  <a:lnTo>
                    <a:pt x="365" y="146"/>
                  </a:lnTo>
                  <a:lnTo>
                    <a:pt x="378" y="144"/>
                  </a:lnTo>
                  <a:lnTo>
                    <a:pt x="394" y="144"/>
                  </a:lnTo>
                  <a:lnTo>
                    <a:pt x="405" y="140"/>
                  </a:lnTo>
                  <a:lnTo>
                    <a:pt x="418" y="140"/>
                  </a:lnTo>
                  <a:lnTo>
                    <a:pt x="432" y="139"/>
                  </a:lnTo>
                  <a:lnTo>
                    <a:pt x="445" y="139"/>
                  </a:lnTo>
                  <a:lnTo>
                    <a:pt x="456" y="135"/>
                  </a:lnTo>
                  <a:lnTo>
                    <a:pt x="470" y="133"/>
                  </a:lnTo>
                  <a:lnTo>
                    <a:pt x="483" y="133"/>
                  </a:lnTo>
                  <a:lnTo>
                    <a:pt x="496" y="131"/>
                  </a:lnTo>
                  <a:lnTo>
                    <a:pt x="506" y="127"/>
                  </a:lnTo>
                  <a:lnTo>
                    <a:pt x="517" y="125"/>
                  </a:lnTo>
                  <a:lnTo>
                    <a:pt x="527" y="121"/>
                  </a:lnTo>
                  <a:lnTo>
                    <a:pt x="538" y="120"/>
                  </a:lnTo>
                  <a:lnTo>
                    <a:pt x="546" y="116"/>
                  </a:lnTo>
                  <a:lnTo>
                    <a:pt x="555" y="114"/>
                  </a:lnTo>
                  <a:lnTo>
                    <a:pt x="563" y="110"/>
                  </a:lnTo>
                  <a:lnTo>
                    <a:pt x="572" y="108"/>
                  </a:lnTo>
                  <a:lnTo>
                    <a:pt x="584" y="100"/>
                  </a:lnTo>
                  <a:lnTo>
                    <a:pt x="593" y="93"/>
                  </a:lnTo>
                  <a:lnTo>
                    <a:pt x="601" y="85"/>
                  </a:lnTo>
                  <a:lnTo>
                    <a:pt x="603" y="78"/>
                  </a:lnTo>
                  <a:lnTo>
                    <a:pt x="601" y="70"/>
                  </a:lnTo>
                  <a:lnTo>
                    <a:pt x="593" y="61"/>
                  </a:lnTo>
                  <a:lnTo>
                    <a:pt x="584" y="51"/>
                  </a:lnTo>
                  <a:lnTo>
                    <a:pt x="572" y="45"/>
                  </a:lnTo>
                  <a:lnTo>
                    <a:pt x="563" y="42"/>
                  </a:lnTo>
                  <a:lnTo>
                    <a:pt x="555" y="38"/>
                  </a:lnTo>
                  <a:lnTo>
                    <a:pt x="546" y="34"/>
                  </a:lnTo>
                  <a:lnTo>
                    <a:pt x="538" y="32"/>
                  </a:lnTo>
                  <a:lnTo>
                    <a:pt x="527" y="28"/>
                  </a:lnTo>
                  <a:lnTo>
                    <a:pt x="517" y="26"/>
                  </a:lnTo>
                  <a:lnTo>
                    <a:pt x="506" y="23"/>
                  </a:lnTo>
                  <a:lnTo>
                    <a:pt x="496" y="21"/>
                  </a:lnTo>
                  <a:lnTo>
                    <a:pt x="483" y="17"/>
                  </a:lnTo>
                  <a:lnTo>
                    <a:pt x="470" y="15"/>
                  </a:lnTo>
                  <a:lnTo>
                    <a:pt x="456" y="13"/>
                  </a:lnTo>
                  <a:lnTo>
                    <a:pt x="445" y="11"/>
                  </a:lnTo>
                  <a:lnTo>
                    <a:pt x="432" y="7"/>
                  </a:lnTo>
                  <a:lnTo>
                    <a:pt x="418" y="7"/>
                  </a:lnTo>
                  <a:lnTo>
                    <a:pt x="405" y="5"/>
                  </a:lnTo>
                  <a:lnTo>
                    <a:pt x="392" y="5"/>
                  </a:lnTo>
                  <a:lnTo>
                    <a:pt x="377" y="4"/>
                  </a:lnTo>
                  <a:lnTo>
                    <a:pt x="363" y="2"/>
                  </a:lnTo>
                  <a:lnTo>
                    <a:pt x="348" y="0"/>
                  </a:lnTo>
                  <a:lnTo>
                    <a:pt x="335" y="0"/>
                  </a:lnTo>
                  <a:lnTo>
                    <a:pt x="321" y="0"/>
                  </a:lnTo>
                  <a:lnTo>
                    <a:pt x="308" y="0"/>
                  </a:lnTo>
                  <a:lnTo>
                    <a:pt x="295" y="0"/>
                  </a:lnTo>
                  <a:lnTo>
                    <a:pt x="283" y="0"/>
                  </a:lnTo>
                  <a:lnTo>
                    <a:pt x="270" y="0"/>
                  </a:lnTo>
                  <a:lnTo>
                    <a:pt x="257" y="0"/>
                  </a:lnTo>
                  <a:lnTo>
                    <a:pt x="242" y="0"/>
                  </a:lnTo>
                  <a:lnTo>
                    <a:pt x="228" y="0"/>
                  </a:lnTo>
                  <a:lnTo>
                    <a:pt x="215" y="0"/>
                  </a:lnTo>
                  <a:lnTo>
                    <a:pt x="202" y="2"/>
                  </a:lnTo>
                  <a:lnTo>
                    <a:pt x="188" y="4"/>
                  </a:lnTo>
                  <a:lnTo>
                    <a:pt x="177" y="7"/>
                  </a:lnTo>
                  <a:lnTo>
                    <a:pt x="164" y="7"/>
                  </a:lnTo>
                  <a:lnTo>
                    <a:pt x="152" y="9"/>
                  </a:lnTo>
                  <a:lnTo>
                    <a:pt x="139" y="11"/>
                  </a:lnTo>
                  <a:lnTo>
                    <a:pt x="129" y="15"/>
                  </a:lnTo>
                  <a:lnTo>
                    <a:pt x="118" y="15"/>
                  </a:lnTo>
                  <a:lnTo>
                    <a:pt x="107" y="21"/>
                  </a:lnTo>
                  <a:lnTo>
                    <a:pt x="97" y="21"/>
                  </a:lnTo>
                  <a:lnTo>
                    <a:pt x="88" y="26"/>
                  </a:lnTo>
                  <a:lnTo>
                    <a:pt x="76" y="28"/>
                  </a:lnTo>
                  <a:lnTo>
                    <a:pt x="69" y="30"/>
                  </a:lnTo>
                  <a:lnTo>
                    <a:pt x="59" y="34"/>
                  </a:lnTo>
                  <a:lnTo>
                    <a:pt x="50" y="38"/>
                  </a:lnTo>
                  <a:lnTo>
                    <a:pt x="42" y="42"/>
                  </a:lnTo>
                  <a:lnTo>
                    <a:pt x="34" y="45"/>
                  </a:lnTo>
                  <a:lnTo>
                    <a:pt x="29" y="49"/>
                  </a:lnTo>
                  <a:lnTo>
                    <a:pt x="23" y="55"/>
                  </a:lnTo>
                  <a:lnTo>
                    <a:pt x="13" y="62"/>
                  </a:lnTo>
                  <a:lnTo>
                    <a:pt x="6" y="70"/>
                  </a:lnTo>
                  <a:lnTo>
                    <a:pt x="0" y="80"/>
                  </a:lnTo>
                  <a:lnTo>
                    <a:pt x="0" y="89"/>
                  </a:lnTo>
                  <a:lnTo>
                    <a:pt x="0" y="95"/>
                  </a:lnTo>
                  <a:lnTo>
                    <a:pt x="6" y="102"/>
                  </a:lnTo>
                  <a:lnTo>
                    <a:pt x="13" y="108"/>
                  </a:lnTo>
                  <a:lnTo>
                    <a:pt x="25" y="116"/>
                  </a:lnTo>
                  <a:lnTo>
                    <a:pt x="36" y="120"/>
                  </a:lnTo>
                  <a:lnTo>
                    <a:pt x="51" y="125"/>
                  </a:lnTo>
                  <a:lnTo>
                    <a:pt x="59" y="127"/>
                  </a:lnTo>
                  <a:lnTo>
                    <a:pt x="69" y="131"/>
                  </a:lnTo>
                  <a:lnTo>
                    <a:pt x="78" y="133"/>
                  </a:lnTo>
                  <a:lnTo>
                    <a:pt x="89" y="135"/>
                  </a:lnTo>
                  <a:lnTo>
                    <a:pt x="97" y="135"/>
                  </a:lnTo>
                  <a:lnTo>
                    <a:pt x="108" y="137"/>
                  </a:lnTo>
                  <a:lnTo>
                    <a:pt x="118" y="139"/>
                  </a:lnTo>
                  <a:lnTo>
                    <a:pt x="131" y="139"/>
                  </a:lnTo>
                  <a:lnTo>
                    <a:pt x="141" y="139"/>
                  </a:lnTo>
                  <a:lnTo>
                    <a:pt x="152" y="140"/>
                  </a:lnTo>
                  <a:lnTo>
                    <a:pt x="165" y="142"/>
                  </a:lnTo>
                  <a:lnTo>
                    <a:pt x="179" y="144"/>
                  </a:lnTo>
                  <a:lnTo>
                    <a:pt x="190" y="144"/>
                  </a:lnTo>
                  <a:lnTo>
                    <a:pt x="204" y="146"/>
                  </a:lnTo>
                  <a:lnTo>
                    <a:pt x="217" y="146"/>
                  </a:lnTo>
                  <a:lnTo>
                    <a:pt x="230" y="146"/>
                  </a:lnTo>
                  <a:lnTo>
                    <a:pt x="243" y="146"/>
                  </a:lnTo>
                  <a:lnTo>
                    <a:pt x="257" y="146"/>
                  </a:lnTo>
                  <a:lnTo>
                    <a:pt x="270" y="146"/>
                  </a:lnTo>
                  <a:lnTo>
                    <a:pt x="283" y="148"/>
                  </a:lnTo>
                  <a:lnTo>
                    <a:pt x="283" y="148"/>
                  </a:lnTo>
                  <a:close/>
                </a:path>
              </a:pathLst>
            </a:custGeom>
            <a:solidFill>
              <a:srgbClr val="702B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57" name="Freeform 33"/>
            <p:cNvSpPr>
              <a:spLocks/>
            </p:cNvSpPr>
            <p:nvPr/>
          </p:nvSpPr>
          <p:spPr bwMode="auto">
            <a:xfrm>
              <a:off x="2418" y="2432"/>
              <a:ext cx="145" cy="1143"/>
            </a:xfrm>
            <a:custGeom>
              <a:avLst/>
              <a:gdLst/>
              <a:ahLst/>
              <a:cxnLst>
                <a:cxn ang="0">
                  <a:pos x="65" y="24"/>
                </a:cxn>
                <a:cxn ang="0">
                  <a:pos x="59" y="85"/>
                </a:cxn>
                <a:cxn ang="0">
                  <a:pos x="57" y="180"/>
                </a:cxn>
                <a:cxn ang="0">
                  <a:pos x="48" y="293"/>
                </a:cxn>
                <a:cxn ang="0">
                  <a:pos x="42" y="426"/>
                </a:cxn>
                <a:cxn ang="0">
                  <a:pos x="34" y="572"/>
                </a:cxn>
                <a:cxn ang="0">
                  <a:pos x="27" y="724"/>
                </a:cxn>
                <a:cxn ang="0">
                  <a:pos x="17" y="878"/>
                </a:cxn>
                <a:cxn ang="0">
                  <a:pos x="12" y="1029"/>
                </a:cxn>
                <a:cxn ang="0">
                  <a:pos x="4" y="1169"/>
                </a:cxn>
                <a:cxn ang="0">
                  <a:pos x="2" y="1297"/>
                </a:cxn>
                <a:cxn ang="0">
                  <a:pos x="0" y="1401"/>
                </a:cxn>
                <a:cxn ang="0">
                  <a:pos x="0" y="1485"/>
                </a:cxn>
                <a:cxn ang="0">
                  <a:pos x="2" y="1561"/>
                </a:cxn>
                <a:cxn ang="0">
                  <a:pos x="8" y="1643"/>
                </a:cxn>
                <a:cxn ang="0">
                  <a:pos x="19" y="1723"/>
                </a:cxn>
                <a:cxn ang="0">
                  <a:pos x="33" y="1802"/>
                </a:cxn>
                <a:cxn ang="0">
                  <a:pos x="48" y="1877"/>
                </a:cxn>
                <a:cxn ang="0">
                  <a:pos x="69" y="1953"/>
                </a:cxn>
                <a:cxn ang="0">
                  <a:pos x="84" y="2019"/>
                </a:cxn>
                <a:cxn ang="0">
                  <a:pos x="107" y="2084"/>
                </a:cxn>
                <a:cxn ang="0">
                  <a:pos x="129" y="2141"/>
                </a:cxn>
                <a:cxn ang="0">
                  <a:pos x="150" y="2192"/>
                </a:cxn>
                <a:cxn ang="0">
                  <a:pos x="177" y="2238"/>
                </a:cxn>
                <a:cxn ang="0">
                  <a:pos x="219" y="2285"/>
                </a:cxn>
                <a:cxn ang="0">
                  <a:pos x="251" y="2272"/>
                </a:cxn>
                <a:cxn ang="0">
                  <a:pos x="276" y="2219"/>
                </a:cxn>
                <a:cxn ang="0">
                  <a:pos x="285" y="2162"/>
                </a:cxn>
                <a:cxn ang="0">
                  <a:pos x="291" y="2118"/>
                </a:cxn>
                <a:cxn ang="0">
                  <a:pos x="289" y="2069"/>
                </a:cxn>
                <a:cxn ang="0">
                  <a:pos x="285" y="2025"/>
                </a:cxn>
                <a:cxn ang="0">
                  <a:pos x="278" y="1979"/>
                </a:cxn>
                <a:cxn ang="0">
                  <a:pos x="257" y="1913"/>
                </a:cxn>
                <a:cxn ang="0">
                  <a:pos x="223" y="1867"/>
                </a:cxn>
                <a:cxn ang="0">
                  <a:pos x="175" y="1856"/>
                </a:cxn>
                <a:cxn ang="0">
                  <a:pos x="143" y="1896"/>
                </a:cxn>
                <a:cxn ang="0">
                  <a:pos x="135" y="1926"/>
                </a:cxn>
                <a:cxn ang="0">
                  <a:pos x="162" y="2107"/>
                </a:cxn>
                <a:cxn ang="0">
                  <a:pos x="150" y="2063"/>
                </a:cxn>
                <a:cxn ang="0">
                  <a:pos x="139" y="2021"/>
                </a:cxn>
                <a:cxn ang="0">
                  <a:pos x="126" y="1966"/>
                </a:cxn>
                <a:cxn ang="0">
                  <a:pos x="112" y="1903"/>
                </a:cxn>
                <a:cxn ang="0">
                  <a:pos x="99" y="1833"/>
                </a:cxn>
                <a:cxn ang="0">
                  <a:pos x="84" y="1753"/>
                </a:cxn>
                <a:cxn ang="0">
                  <a:pos x="71" y="1669"/>
                </a:cxn>
                <a:cxn ang="0">
                  <a:pos x="57" y="1582"/>
                </a:cxn>
                <a:cxn ang="0">
                  <a:pos x="48" y="1491"/>
                </a:cxn>
                <a:cxn ang="0">
                  <a:pos x="42" y="1401"/>
                </a:cxn>
                <a:cxn ang="0">
                  <a:pos x="38" y="1312"/>
                </a:cxn>
                <a:cxn ang="0">
                  <a:pos x="40" y="1219"/>
                </a:cxn>
                <a:cxn ang="0">
                  <a:pos x="46" y="1114"/>
                </a:cxn>
                <a:cxn ang="0">
                  <a:pos x="52" y="996"/>
                </a:cxn>
                <a:cxn ang="0">
                  <a:pos x="63" y="873"/>
                </a:cxn>
                <a:cxn ang="0">
                  <a:pos x="72" y="743"/>
                </a:cxn>
                <a:cxn ang="0">
                  <a:pos x="86" y="614"/>
                </a:cxn>
                <a:cxn ang="0">
                  <a:pos x="99" y="490"/>
                </a:cxn>
                <a:cxn ang="0">
                  <a:pos x="110" y="372"/>
                </a:cxn>
                <a:cxn ang="0">
                  <a:pos x="120" y="268"/>
                </a:cxn>
                <a:cxn ang="0">
                  <a:pos x="133" y="179"/>
                </a:cxn>
                <a:cxn ang="0">
                  <a:pos x="139" y="106"/>
                </a:cxn>
                <a:cxn ang="0">
                  <a:pos x="145" y="61"/>
                </a:cxn>
                <a:cxn ang="0">
                  <a:pos x="69" y="0"/>
                </a:cxn>
              </a:cxnLst>
              <a:rect l="0" t="0" r="r" b="b"/>
              <a:pathLst>
                <a:path w="291" h="2285">
                  <a:moveTo>
                    <a:pt x="69" y="0"/>
                  </a:moveTo>
                  <a:lnTo>
                    <a:pt x="67" y="2"/>
                  </a:lnTo>
                  <a:lnTo>
                    <a:pt x="67" y="11"/>
                  </a:lnTo>
                  <a:lnTo>
                    <a:pt x="65" y="17"/>
                  </a:lnTo>
                  <a:lnTo>
                    <a:pt x="65" y="24"/>
                  </a:lnTo>
                  <a:lnTo>
                    <a:pt x="63" y="34"/>
                  </a:lnTo>
                  <a:lnTo>
                    <a:pt x="63" y="47"/>
                  </a:lnTo>
                  <a:lnTo>
                    <a:pt x="63" y="59"/>
                  </a:lnTo>
                  <a:lnTo>
                    <a:pt x="61" y="72"/>
                  </a:lnTo>
                  <a:lnTo>
                    <a:pt x="59" y="85"/>
                  </a:lnTo>
                  <a:lnTo>
                    <a:pt x="59" y="104"/>
                  </a:lnTo>
                  <a:lnTo>
                    <a:pt x="57" y="121"/>
                  </a:lnTo>
                  <a:lnTo>
                    <a:pt x="57" y="140"/>
                  </a:lnTo>
                  <a:lnTo>
                    <a:pt x="57" y="158"/>
                  </a:lnTo>
                  <a:lnTo>
                    <a:pt x="57" y="180"/>
                  </a:lnTo>
                  <a:lnTo>
                    <a:pt x="53" y="199"/>
                  </a:lnTo>
                  <a:lnTo>
                    <a:pt x="53" y="222"/>
                  </a:lnTo>
                  <a:lnTo>
                    <a:pt x="50" y="245"/>
                  </a:lnTo>
                  <a:lnTo>
                    <a:pt x="50" y="268"/>
                  </a:lnTo>
                  <a:lnTo>
                    <a:pt x="48" y="293"/>
                  </a:lnTo>
                  <a:lnTo>
                    <a:pt x="48" y="317"/>
                  </a:lnTo>
                  <a:lnTo>
                    <a:pt x="44" y="344"/>
                  </a:lnTo>
                  <a:lnTo>
                    <a:pt x="44" y="372"/>
                  </a:lnTo>
                  <a:lnTo>
                    <a:pt x="42" y="399"/>
                  </a:lnTo>
                  <a:lnTo>
                    <a:pt x="42" y="426"/>
                  </a:lnTo>
                  <a:lnTo>
                    <a:pt x="38" y="454"/>
                  </a:lnTo>
                  <a:lnTo>
                    <a:pt x="38" y="483"/>
                  </a:lnTo>
                  <a:lnTo>
                    <a:pt x="36" y="511"/>
                  </a:lnTo>
                  <a:lnTo>
                    <a:pt x="36" y="542"/>
                  </a:lnTo>
                  <a:lnTo>
                    <a:pt x="34" y="572"/>
                  </a:lnTo>
                  <a:lnTo>
                    <a:pt x="34" y="603"/>
                  </a:lnTo>
                  <a:lnTo>
                    <a:pt x="31" y="633"/>
                  </a:lnTo>
                  <a:lnTo>
                    <a:pt x="29" y="663"/>
                  </a:lnTo>
                  <a:lnTo>
                    <a:pt x="29" y="692"/>
                  </a:lnTo>
                  <a:lnTo>
                    <a:pt x="27" y="724"/>
                  </a:lnTo>
                  <a:lnTo>
                    <a:pt x="23" y="755"/>
                  </a:lnTo>
                  <a:lnTo>
                    <a:pt x="23" y="785"/>
                  </a:lnTo>
                  <a:lnTo>
                    <a:pt x="21" y="816"/>
                  </a:lnTo>
                  <a:lnTo>
                    <a:pt x="21" y="848"/>
                  </a:lnTo>
                  <a:lnTo>
                    <a:pt x="17" y="878"/>
                  </a:lnTo>
                  <a:lnTo>
                    <a:pt x="15" y="909"/>
                  </a:lnTo>
                  <a:lnTo>
                    <a:pt x="15" y="939"/>
                  </a:lnTo>
                  <a:lnTo>
                    <a:pt x="15" y="970"/>
                  </a:lnTo>
                  <a:lnTo>
                    <a:pt x="14" y="998"/>
                  </a:lnTo>
                  <a:lnTo>
                    <a:pt x="12" y="1029"/>
                  </a:lnTo>
                  <a:lnTo>
                    <a:pt x="10" y="1059"/>
                  </a:lnTo>
                  <a:lnTo>
                    <a:pt x="10" y="1087"/>
                  </a:lnTo>
                  <a:lnTo>
                    <a:pt x="8" y="1116"/>
                  </a:lnTo>
                  <a:lnTo>
                    <a:pt x="6" y="1143"/>
                  </a:lnTo>
                  <a:lnTo>
                    <a:pt x="4" y="1169"/>
                  </a:lnTo>
                  <a:lnTo>
                    <a:pt x="4" y="1196"/>
                  </a:lnTo>
                  <a:lnTo>
                    <a:pt x="2" y="1221"/>
                  </a:lnTo>
                  <a:lnTo>
                    <a:pt x="2" y="1247"/>
                  </a:lnTo>
                  <a:lnTo>
                    <a:pt x="2" y="1270"/>
                  </a:lnTo>
                  <a:lnTo>
                    <a:pt x="2" y="1297"/>
                  </a:lnTo>
                  <a:lnTo>
                    <a:pt x="0" y="1318"/>
                  </a:lnTo>
                  <a:lnTo>
                    <a:pt x="0" y="1340"/>
                  </a:lnTo>
                  <a:lnTo>
                    <a:pt x="0" y="1361"/>
                  </a:lnTo>
                  <a:lnTo>
                    <a:pt x="0" y="1382"/>
                  </a:lnTo>
                  <a:lnTo>
                    <a:pt x="0" y="1401"/>
                  </a:lnTo>
                  <a:lnTo>
                    <a:pt x="0" y="1420"/>
                  </a:lnTo>
                  <a:lnTo>
                    <a:pt x="0" y="1435"/>
                  </a:lnTo>
                  <a:lnTo>
                    <a:pt x="0" y="1454"/>
                  </a:lnTo>
                  <a:lnTo>
                    <a:pt x="0" y="1468"/>
                  </a:lnTo>
                  <a:lnTo>
                    <a:pt x="0" y="1485"/>
                  </a:lnTo>
                  <a:lnTo>
                    <a:pt x="0" y="1498"/>
                  </a:lnTo>
                  <a:lnTo>
                    <a:pt x="0" y="1515"/>
                  </a:lnTo>
                  <a:lnTo>
                    <a:pt x="0" y="1531"/>
                  </a:lnTo>
                  <a:lnTo>
                    <a:pt x="2" y="1548"/>
                  </a:lnTo>
                  <a:lnTo>
                    <a:pt x="2" y="1561"/>
                  </a:lnTo>
                  <a:lnTo>
                    <a:pt x="4" y="1580"/>
                  </a:lnTo>
                  <a:lnTo>
                    <a:pt x="4" y="1595"/>
                  </a:lnTo>
                  <a:lnTo>
                    <a:pt x="6" y="1610"/>
                  </a:lnTo>
                  <a:lnTo>
                    <a:pt x="8" y="1626"/>
                  </a:lnTo>
                  <a:lnTo>
                    <a:pt x="8" y="1643"/>
                  </a:lnTo>
                  <a:lnTo>
                    <a:pt x="10" y="1658"/>
                  </a:lnTo>
                  <a:lnTo>
                    <a:pt x="14" y="1675"/>
                  </a:lnTo>
                  <a:lnTo>
                    <a:pt x="15" y="1690"/>
                  </a:lnTo>
                  <a:lnTo>
                    <a:pt x="17" y="1707"/>
                  </a:lnTo>
                  <a:lnTo>
                    <a:pt x="19" y="1723"/>
                  </a:lnTo>
                  <a:lnTo>
                    <a:pt x="23" y="1740"/>
                  </a:lnTo>
                  <a:lnTo>
                    <a:pt x="23" y="1755"/>
                  </a:lnTo>
                  <a:lnTo>
                    <a:pt x="27" y="1770"/>
                  </a:lnTo>
                  <a:lnTo>
                    <a:pt x="29" y="1785"/>
                  </a:lnTo>
                  <a:lnTo>
                    <a:pt x="33" y="1802"/>
                  </a:lnTo>
                  <a:lnTo>
                    <a:pt x="36" y="1818"/>
                  </a:lnTo>
                  <a:lnTo>
                    <a:pt x="40" y="1833"/>
                  </a:lnTo>
                  <a:lnTo>
                    <a:pt x="42" y="1846"/>
                  </a:lnTo>
                  <a:lnTo>
                    <a:pt x="44" y="1863"/>
                  </a:lnTo>
                  <a:lnTo>
                    <a:pt x="48" y="1877"/>
                  </a:lnTo>
                  <a:lnTo>
                    <a:pt x="52" y="1894"/>
                  </a:lnTo>
                  <a:lnTo>
                    <a:pt x="55" y="1907"/>
                  </a:lnTo>
                  <a:lnTo>
                    <a:pt x="59" y="1922"/>
                  </a:lnTo>
                  <a:lnTo>
                    <a:pt x="63" y="1938"/>
                  </a:lnTo>
                  <a:lnTo>
                    <a:pt x="69" y="1953"/>
                  </a:lnTo>
                  <a:lnTo>
                    <a:pt x="71" y="1966"/>
                  </a:lnTo>
                  <a:lnTo>
                    <a:pt x="74" y="1979"/>
                  </a:lnTo>
                  <a:lnTo>
                    <a:pt x="76" y="1993"/>
                  </a:lnTo>
                  <a:lnTo>
                    <a:pt x="82" y="2006"/>
                  </a:lnTo>
                  <a:lnTo>
                    <a:pt x="84" y="2019"/>
                  </a:lnTo>
                  <a:lnTo>
                    <a:pt x="90" y="2034"/>
                  </a:lnTo>
                  <a:lnTo>
                    <a:pt x="93" y="2048"/>
                  </a:lnTo>
                  <a:lnTo>
                    <a:pt x="99" y="2061"/>
                  </a:lnTo>
                  <a:lnTo>
                    <a:pt x="103" y="2071"/>
                  </a:lnTo>
                  <a:lnTo>
                    <a:pt x="107" y="2084"/>
                  </a:lnTo>
                  <a:lnTo>
                    <a:pt x="112" y="2095"/>
                  </a:lnTo>
                  <a:lnTo>
                    <a:pt x="116" y="2109"/>
                  </a:lnTo>
                  <a:lnTo>
                    <a:pt x="120" y="2118"/>
                  </a:lnTo>
                  <a:lnTo>
                    <a:pt x="126" y="2131"/>
                  </a:lnTo>
                  <a:lnTo>
                    <a:pt x="129" y="2141"/>
                  </a:lnTo>
                  <a:lnTo>
                    <a:pt x="133" y="2152"/>
                  </a:lnTo>
                  <a:lnTo>
                    <a:pt x="137" y="2162"/>
                  </a:lnTo>
                  <a:lnTo>
                    <a:pt x="141" y="2173"/>
                  </a:lnTo>
                  <a:lnTo>
                    <a:pt x="147" y="2181"/>
                  </a:lnTo>
                  <a:lnTo>
                    <a:pt x="150" y="2192"/>
                  </a:lnTo>
                  <a:lnTo>
                    <a:pt x="154" y="2200"/>
                  </a:lnTo>
                  <a:lnTo>
                    <a:pt x="160" y="2208"/>
                  </a:lnTo>
                  <a:lnTo>
                    <a:pt x="164" y="2217"/>
                  </a:lnTo>
                  <a:lnTo>
                    <a:pt x="168" y="2227"/>
                  </a:lnTo>
                  <a:lnTo>
                    <a:pt x="177" y="2238"/>
                  </a:lnTo>
                  <a:lnTo>
                    <a:pt x="187" y="2251"/>
                  </a:lnTo>
                  <a:lnTo>
                    <a:pt x="194" y="2265"/>
                  </a:lnTo>
                  <a:lnTo>
                    <a:pt x="204" y="2274"/>
                  </a:lnTo>
                  <a:lnTo>
                    <a:pt x="211" y="2280"/>
                  </a:lnTo>
                  <a:lnTo>
                    <a:pt x="219" y="2285"/>
                  </a:lnTo>
                  <a:lnTo>
                    <a:pt x="226" y="2285"/>
                  </a:lnTo>
                  <a:lnTo>
                    <a:pt x="234" y="2285"/>
                  </a:lnTo>
                  <a:lnTo>
                    <a:pt x="240" y="2284"/>
                  </a:lnTo>
                  <a:lnTo>
                    <a:pt x="245" y="2278"/>
                  </a:lnTo>
                  <a:lnTo>
                    <a:pt x="251" y="2272"/>
                  </a:lnTo>
                  <a:lnTo>
                    <a:pt x="259" y="2265"/>
                  </a:lnTo>
                  <a:lnTo>
                    <a:pt x="263" y="2255"/>
                  </a:lnTo>
                  <a:lnTo>
                    <a:pt x="266" y="2244"/>
                  </a:lnTo>
                  <a:lnTo>
                    <a:pt x="270" y="2230"/>
                  </a:lnTo>
                  <a:lnTo>
                    <a:pt x="276" y="2219"/>
                  </a:lnTo>
                  <a:lnTo>
                    <a:pt x="278" y="2202"/>
                  </a:lnTo>
                  <a:lnTo>
                    <a:pt x="283" y="2189"/>
                  </a:lnTo>
                  <a:lnTo>
                    <a:pt x="283" y="2179"/>
                  </a:lnTo>
                  <a:lnTo>
                    <a:pt x="285" y="2171"/>
                  </a:lnTo>
                  <a:lnTo>
                    <a:pt x="285" y="2162"/>
                  </a:lnTo>
                  <a:lnTo>
                    <a:pt x="289" y="2154"/>
                  </a:lnTo>
                  <a:lnTo>
                    <a:pt x="289" y="2145"/>
                  </a:lnTo>
                  <a:lnTo>
                    <a:pt x="289" y="2135"/>
                  </a:lnTo>
                  <a:lnTo>
                    <a:pt x="289" y="2126"/>
                  </a:lnTo>
                  <a:lnTo>
                    <a:pt x="291" y="2118"/>
                  </a:lnTo>
                  <a:lnTo>
                    <a:pt x="291" y="2107"/>
                  </a:lnTo>
                  <a:lnTo>
                    <a:pt x="291" y="2097"/>
                  </a:lnTo>
                  <a:lnTo>
                    <a:pt x="291" y="2090"/>
                  </a:lnTo>
                  <a:lnTo>
                    <a:pt x="291" y="2080"/>
                  </a:lnTo>
                  <a:lnTo>
                    <a:pt x="289" y="2069"/>
                  </a:lnTo>
                  <a:lnTo>
                    <a:pt x="289" y="2061"/>
                  </a:lnTo>
                  <a:lnTo>
                    <a:pt x="287" y="2052"/>
                  </a:lnTo>
                  <a:lnTo>
                    <a:pt x="287" y="2042"/>
                  </a:lnTo>
                  <a:lnTo>
                    <a:pt x="285" y="2034"/>
                  </a:lnTo>
                  <a:lnTo>
                    <a:pt x="285" y="2025"/>
                  </a:lnTo>
                  <a:lnTo>
                    <a:pt x="285" y="2015"/>
                  </a:lnTo>
                  <a:lnTo>
                    <a:pt x="285" y="2006"/>
                  </a:lnTo>
                  <a:lnTo>
                    <a:pt x="282" y="1998"/>
                  </a:lnTo>
                  <a:lnTo>
                    <a:pt x="280" y="1989"/>
                  </a:lnTo>
                  <a:lnTo>
                    <a:pt x="278" y="1979"/>
                  </a:lnTo>
                  <a:lnTo>
                    <a:pt x="278" y="1972"/>
                  </a:lnTo>
                  <a:lnTo>
                    <a:pt x="272" y="1955"/>
                  </a:lnTo>
                  <a:lnTo>
                    <a:pt x="270" y="1939"/>
                  </a:lnTo>
                  <a:lnTo>
                    <a:pt x="264" y="1924"/>
                  </a:lnTo>
                  <a:lnTo>
                    <a:pt x="257" y="1913"/>
                  </a:lnTo>
                  <a:lnTo>
                    <a:pt x="251" y="1901"/>
                  </a:lnTo>
                  <a:lnTo>
                    <a:pt x="245" y="1892"/>
                  </a:lnTo>
                  <a:lnTo>
                    <a:pt x="236" y="1882"/>
                  </a:lnTo>
                  <a:lnTo>
                    <a:pt x="230" y="1875"/>
                  </a:lnTo>
                  <a:lnTo>
                    <a:pt x="223" y="1867"/>
                  </a:lnTo>
                  <a:lnTo>
                    <a:pt x="215" y="1861"/>
                  </a:lnTo>
                  <a:lnTo>
                    <a:pt x="202" y="1854"/>
                  </a:lnTo>
                  <a:lnTo>
                    <a:pt x="194" y="1854"/>
                  </a:lnTo>
                  <a:lnTo>
                    <a:pt x="181" y="1852"/>
                  </a:lnTo>
                  <a:lnTo>
                    <a:pt x="175" y="1856"/>
                  </a:lnTo>
                  <a:lnTo>
                    <a:pt x="166" y="1860"/>
                  </a:lnTo>
                  <a:lnTo>
                    <a:pt x="160" y="1869"/>
                  </a:lnTo>
                  <a:lnTo>
                    <a:pt x="152" y="1877"/>
                  </a:lnTo>
                  <a:lnTo>
                    <a:pt x="147" y="1888"/>
                  </a:lnTo>
                  <a:lnTo>
                    <a:pt x="143" y="1896"/>
                  </a:lnTo>
                  <a:lnTo>
                    <a:pt x="139" y="1905"/>
                  </a:lnTo>
                  <a:lnTo>
                    <a:pt x="137" y="1913"/>
                  </a:lnTo>
                  <a:lnTo>
                    <a:pt x="135" y="1920"/>
                  </a:lnTo>
                  <a:lnTo>
                    <a:pt x="135" y="1922"/>
                  </a:lnTo>
                  <a:lnTo>
                    <a:pt x="135" y="1926"/>
                  </a:lnTo>
                  <a:lnTo>
                    <a:pt x="190" y="2055"/>
                  </a:lnTo>
                  <a:lnTo>
                    <a:pt x="209" y="1917"/>
                  </a:lnTo>
                  <a:lnTo>
                    <a:pt x="240" y="2190"/>
                  </a:lnTo>
                  <a:lnTo>
                    <a:pt x="164" y="2111"/>
                  </a:lnTo>
                  <a:lnTo>
                    <a:pt x="162" y="2107"/>
                  </a:lnTo>
                  <a:lnTo>
                    <a:pt x="160" y="2105"/>
                  </a:lnTo>
                  <a:lnTo>
                    <a:pt x="160" y="2097"/>
                  </a:lnTo>
                  <a:lnTo>
                    <a:pt x="158" y="2090"/>
                  </a:lnTo>
                  <a:lnTo>
                    <a:pt x="154" y="2076"/>
                  </a:lnTo>
                  <a:lnTo>
                    <a:pt x="150" y="2063"/>
                  </a:lnTo>
                  <a:lnTo>
                    <a:pt x="147" y="2055"/>
                  </a:lnTo>
                  <a:lnTo>
                    <a:pt x="147" y="2048"/>
                  </a:lnTo>
                  <a:lnTo>
                    <a:pt x="145" y="2040"/>
                  </a:lnTo>
                  <a:lnTo>
                    <a:pt x="143" y="2033"/>
                  </a:lnTo>
                  <a:lnTo>
                    <a:pt x="139" y="2021"/>
                  </a:lnTo>
                  <a:lnTo>
                    <a:pt x="137" y="2012"/>
                  </a:lnTo>
                  <a:lnTo>
                    <a:pt x="133" y="2000"/>
                  </a:lnTo>
                  <a:lnTo>
                    <a:pt x="133" y="1991"/>
                  </a:lnTo>
                  <a:lnTo>
                    <a:pt x="129" y="1979"/>
                  </a:lnTo>
                  <a:lnTo>
                    <a:pt x="126" y="1966"/>
                  </a:lnTo>
                  <a:lnTo>
                    <a:pt x="124" y="1955"/>
                  </a:lnTo>
                  <a:lnTo>
                    <a:pt x="122" y="1943"/>
                  </a:lnTo>
                  <a:lnTo>
                    <a:pt x="118" y="1930"/>
                  </a:lnTo>
                  <a:lnTo>
                    <a:pt x="116" y="1917"/>
                  </a:lnTo>
                  <a:lnTo>
                    <a:pt x="112" y="1903"/>
                  </a:lnTo>
                  <a:lnTo>
                    <a:pt x="110" y="1890"/>
                  </a:lnTo>
                  <a:lnTo>
                    <a:pt x="107" y="1875"/>
                  </a:lnTo>
                  <a:lnTo>
                    <a:pt x="105" y="1861"/>
                  </a:lnTo>
                  <a:lnTo>
                    <a:pt x="101" y="1846"/>
                  </a:lnTo>
                  <a:lnTo>
                    <a:pt x="99" y="1833"/>
                  </a:lnTo>
                  <a:lnTo>
                    <a:pt x="95" y="1818"/>
                  </a:lnTo>
                  <a:lnTo>
                    <a:pt x="91" y="1802"/>
                  </a:lnTo>
                  <a:lnTo>
                    <a:pt x="90" y="1785"/>
                  </a:lnTo>
                  <a:lnTo>
                    <a:pt x="86" y="1770"/>
                  </a:lnTo>
                  <a:lnTo>
                    <a:pt x="84" y="1753"/>
                  </a:lnTo>
                  <a:lnTo>
                    <a:pt x="80" y="1736"/>
                  </a:lnTo>
                  <a:lnTo>
                    <a:pt x="76" y="1721"/>
                  </a:lnTo>
                  <a:lnTo>
                    <a:pt x="76" y="1704"/>
                  </a:lnTo>
                  <a:lnTo>
                    <a:pt x="71" y="1686"/>
                  </a:lnTo>
                  <a:lnTo>
                    <a:pt x="71" y="1669"/>
                  </a:lnTo>
                  <a:lnTo>
                    <a:pt x="65" y="1652"/>
                  </a:lnTo>
                  <a:lnTo>
                    <a:pt x="63" y="1635"/>
                  </a:lnTo>
                  <a:lnTo>
                    <a:pt x="61" y="1616"/>
                  </a:lnTo>
                  <a:lnTo>
                    <a:pt x="59" y="1599"/>
                  </a:lnTo>
                  <a:lnTo>
                    <a:pt x="57" y="1582"/>
                  </a:lnTo>
                  <a:lnTo>
                    <a:pt x="57" y="1565"/>
                  </a:lnTo>
                  <a:lnTo>
                    <a:pt x="53" y="1546"/>
                  </a:lnTo>
                  <a:lnTo>
                    <a:pt x="52" y="1527"/>
                  </a:lnTo>
                  <a:lnTo>
                    <a:pt x="50" y="1510"/>
                  </a:lnTo>
                  <a:lnTo>
                    <a:pt x="48" y="1491"/>
                  </a:lnTo>
                  <a:lnTo>
                    <a:pt x="46" y="1474"/>
                  </a:lnTo>
                  <a:lnTo>
                    <a:pt x="44" y="1456"/>
                  </a:lnTo>
                  <a:lnTo>
                    <a:pt x="44" y="1437"/>
                  </a:lnTo>
                  <a:lnTo>
                    <a:pt x="44" y="1420"/>
                  </a:lnTo>
                  <a:lnTo>
                    <a:pt x="42" y="1401"/>
                  </a:lnTo>
                  <a:lnTo>
                    <a:pt x="40" y="1382"/>
                  </a:lnTo>
                  <a:lnTo>
                    <a:pt x="38" y="1365"/>
                  </a:lnTo>
                  <a:lnTo>
                    <a:pt x="38" y="1346"/>
                  </a:lnTo>
                  <a:lnTo>
                    <a:pt x="38" y="1329"/>
                  </a:lnTo>
                  <a:lnTo>
                    <a:pt x="38" y="1312"/>
                  </a:lnTo>
                  <a:lnTo>
                    <a:pt x="38" y="1293"/>
                  </a:lnTo>
                  <a:lnTo>
                    <a:pt x="40" y="1276"/>
                  </a:lnTo>
                  <a:lnTo>
                    <a:pt x="40" y="1257"/>
                  </a:lnTo>
                  <a:lnTo>
                    <a:pt x="40" y="1238"/>
                  </a:lnTo>
                  <a:lnTo>
                    <a:pt x="40" y="1219"/>
                  </a:lnTo>
                  <a:lnTo>
                    <a:pt x="42" y="1200"/>
                  </a:lnTo>
                  <a:lnTo>
                    <a:pt x="42" y="1179"/>
                  </a:lnTo>
                  <a:lnTo>
                    <a:pt x="44" y="1158"/>
                  </a:lnTo>
                  <a:lnTo>
                    <a:pt x="44" y="1135"/>
                  </a:lnTo>
                  <a:lnTo>
                    <a:pt x="46" y="1114"/>
                  </a:lnTo>
                  <a:lnTo>
                    <a:pt x="46" y="1089"/>
                  </a:lnTo>
                  <a:lnTo>
                    <a:pt x="48" y="1067"/>
                  </a:lnTo>
                  <a:lnTo>
                    <a:pt x="50" y="1044"/>
                  </a:lnTo>
                  <a:lnTo>
                    <a:pt x="50" y="1021"/>
                  </a:lnTo>
                  <a:lnTo>
                    <a:pt x="52" y="996"/>
                  </a:lnTo>
                  <a:lnTo>
                    <a:pt x="55" y="971"/>
                  </a:lnTo>
                  <a:lnTo>
                    <a:pt x="57" y="949"/>
                  </a:lnTo>
                  <a:lnTo>
                    <a:pt x="59" y="924"/>
                  </a:lnTo>
                  <a:lnTo>
                    <a:pt x="59" y="897"/>
                  </a:lnTo>
                  <a:lnTo>
                    <a:pt x="63" y="873"/>
                  </a:lnTo>
                  <a:lnTo>
                    <a:pt x="63" y="846"/>
                  </a:lnTo>
                  <a:lnTo>
                    <a:pt x="67" y="821"/>
                  </a:lnTo>
                  <a:lnTo>
                    <a:pt x="69" y="795"/>
                  </a:lnTo>
                  <a:lnTo>
                    <a:pt x="71" y="768"/>
                  </a:lnTo>
                  <a:lnTo>
                    <a:pt x="72" y="743"/>
                  </a:lnTo>
                  <a:lnTo>
                    <a:pt x="76" y="719"/>
                  </a:lnTo>
                  <a:lnTo>
                    <a:pt x="76" y="692"/>
                  </a:lnTo>
                  <a:lnTo>
                    <a:pt x="80" y="665"/>
                  </a:lnTo>
                  <a:lnTo>
                    <a:pt x="82" y="641"/>
                  </a:lnTo>
                  <a:lnTo>
                    <a:pt x="86" y="614"/>
                  </a:lnTo>
                  <a:lnTo>
                    <a:pt x="88" y="589"/>
                  </a:lnTo>
                  <a:lnTo>
                    <a:pt x="91" y="566"/>
                  </a:lnTo>
                  <a:lnTo>
                    <a:pt x="91" y="540"/>
                  </a:lnTo>
                  <a:lnTo>
                    <a:pt x="97" y="517"/>
                  </a:lnTo>
                  <a:lnTo>
                    <a:pt x="99" y="490"/>
                  </a:lnTo>
                  <a:lnTo>
                    <a:pt x="101" y="468"/>
                  </a:lnTo>
                  <a:lnTo>
                    <a:pt x="103" y="441"/>
                  </a:lnTo>
                  <a:lnTo>
                    <a:pt x="105" y="420"/>
                  </a:lnTo>
                  <a:lnTo>
                    <a:pt x="107" y="395"/>
                  </a:lnTo>
                  <a:lnTo>
                    <a:pt x="110" y="372"/>
                  </a:lnTo>
                  <a:lnTo>
                    <a:pt x="112" y="350"/>
                  </a:lnTo>
                  <a:lnTo>
                    <a:pt x="114" y="331"/>
                  </a:lnTo>
                  <a:lnTo>
                    <a:pt x="116" y="308"/>
                  </a:lnTo>
                  <a:lnTo>
                    <a:pt x="118" y="289"/>
                  </a:lnTo>
                  <a:lnTo>
                    <a:pt x="120" y="268"/>
                  </a:lnTo>
                  <a:lnTo>
                    <a:pt x="124" y="249"/>
                  </a:lnTo>
                  <a:lnTo>
                    <a:pt x="126" y="230"/>
                  </a:lnTo>
                  <a:lnTo>
                    <a:pt x="128" y="211"/>
                  </a:lnTo>
                  <a:lnTo>
                    <a:pt x="129" y="194"/>
                  </a:lnTo>
                  <a:lnTo>
                    <a:pt x="133" y="179"/>
                  </a:lnTo>
                  <a:lnTo>
                    <a:pt x="133" y="161"/>
                  </a:lnTo>
                  <a:lnTo>
                    <a:pt x="133" y="148"/>
                  </a:lnTo>
                  <a:lnTo>
                    <a:pt x="135" y="133"/>
                  </a:lnTo>
                  <a:lnTo>
                    <a:pt x="137" y="121"/>
                  </a:lnTo>
                  <a:lnTo>
                    <a:pt x="139" y="106"/>
                  </a:lnTo>
                  <a:lnTo>
                    <a:pt x="139" y="97"/>
                  </a:lnTo>
                  <a:lnTo>
                    <a:pt x="141" y="85"/>
                  </a:lnTo>
                  <a:lnTo>
                    <a:pt x="143" y="78"/>
                  </a:lnTo>
                  <a:lnTo>
                    <a:pt x="143" y="68"/>
                  </a:lnTo>
                  <a:lnTo>
                    <a:pt x="145" y="61"/>
                  </a:lnTo>
                  <a:lnTo>
                    <a:pt x="145" y="53"/>
                  </a:lnTo>
                  <a:lnTo>
                    <a:pt x="147" y="49"/>
                  </a:lnTo>
                  <a:lnTo>
                    <a:pt x="147" y="42"/>
                  </a:lnTo>
                  <a:lnTo>
                    <a:pt x="148" y="40"/>
                  </a:lnTo>
                  <a:lnTo>
                    <a:pt x="69" y="0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C2D1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5" name="Freeform 41"/>
            <p:cNvSpPr>
              <a:spLocks/>
            </p:cNvSpPr>
            <p:nvPr/>
          </p:nvSpPr>
          <p:spPr bwMode="auto">
            <a:xfrm>
              <a:off x="1613" y="1863"/>
              <a:ext cx="937" cy="235"/>
            </a:xfrm>
            <a:custGeom>
              <a:avLst/>
              <a:gdLst/>
              <a:ahLst/>
              <a:cxnLst>
                <a:cxn ang="0">
                  <a:pos x="59" y="456"/>
                </a:cxn>
                <a:cxn ang="0">
                  <a:pos x="91" y="424"/>
                </a:cxn>
                <a:cxn ang="0">
                  <a:pos x="129" y="390"/>
                </a:cxn>
                <a:cxn ang="0">
                  <a:pos x="175" y="355"/>
                </a:cxn>
                <a:cxn ang="0">
                  <a:pos x="228" y="323"/>
                </a:cxn>
                <a:cxn ang="0">
                  <a:pos x="287" y="293"/>
                </a:cxn>
                <a:cxn ang="0">
                  <a:pos x="348" y="262"/>
                </a:cxn>
                <a:cxn ang="0">
                  <a:pos x="416" y="234"/>
                </a:cxn>
                <a:cxn ang="0">
                  <a:pos x="492" y="207"/>
                </a:cxn>
                <a:cxn ang="0">
                  <a:pos x="574" y="180"/>
                </a:cxn>
                <a:cxn ang="0">
                  <a:pos x="658" y="156"/>
                </a:cxn>
                <a:cxn ang="0">
                  <a:pos x="749" y="133"/>
                </a:cxn>
                <a:cxn ang="0">
                  <a:pos x="842" y="112"/>
                </a:cxn>
                <a:cxn ang="0">
                  <a:pos x="943" y="97"/>
                </a:cxn>
                <a:cxn ang="0">
                  <a:pos x="1044" y="81"/>
                </a:cxn>
                <a:cxn ang="0">
                  <a:pos x="1150" y="68"/>
                </a:cxn>
                <a:cxn ang="0">
                  <a:pos x="1262" y="59"/>
                </a:cxn>
                <a:cxn ang="0">
                  <a:pos x="1378" y="53"/>
                </a:cxn>
                <a:cxn ang="0">
                  <a:pos x="1498" y="49"/>
                </a:cxn>
                <a:cxn ang="0">
                  <a:pos x="1618" y="49"/>
                </a:cxn>
                <a:cxn ang="0">
                  <a:pos x="1743" y="51"/>
                </a:cxn>
                <a:cxn ang="0">
                  <a:pos x="1874" y="61"/>
                </a:cxn>
                <a:cxn ang="0">
                  <a:pos x="1785" y="5"/>
                </a:cxn>
                <a:cxn ang="0">
                  <a:pos x="1663" y="0"/>
                </a:cxn>
                <a:cxn ang="0">
                  <a:pos x="1549" y="0"/>
                </a:cxn>
                <a:cxn ang="0">
                  <a:pos x="1432" y="0"/>
                </a:cxn>
                <a:cxn ang="0">
                  <a:pos x="1317" y="7"/>
                </a:cxn>
                <a:cxn ang="0">
                  <a:pos x="1205" y="15"/>
                </a:cxn>
                <a:cxn ang="0">
                  <a:pos x="1097" y="28"/>
                </a:cxn>
                <a:cxn ang="0">
                  <a:pos x="990" y="42"/>
                </a:cxn>
                <a:cxn ang="0">
                  <a:pos x="888" y="57"/>
                </a:cxn>
                <a:cxn ang="0">
                  <a:pos x="787" y="76"/>
                </a:cxn>
                <a:cxn ang="0">
                  <a:pos x="694" y="99"/>
                </a:cxn>
                <a:cxn ang="0">
                  <a:pos x="599" y="119"/>
                </a:cxn>
                <a:cxn ang="0">
                  <a:pos x="513" y="146"/>
                </a:cxn>
                <a:cxn ang="0">
                  <a:pos x="430" y="175"/>
                </a:cxn>
                <a:cxn ang="0">
                  <a:pos x="354" y="201"/>
                </a:cxn>
                <a:cxn ang="0">
                  <a:pos x="281" y="232"/>
                </a:cxn>
                <a:cxn ang="0">
                  <a:pos x="215" y="266"/>
                </a:cxn>
                <a:cxn ang="0">
                  <a:pos x="156" y="298"/>
                </a:cxn>
                <a:cxn ang="0">
                  <a:pos x="105" y="332"/>
                </a:cxn>
                <a:cxn ang="0">
                  <a:pos x="59" y="367"/>
                </a:cxn>
                <a:cxn ang="0">
                  <a:pos x="19" y="403"/>
                </a:cxn>
                <a:cxn ang="0">
                  <a:pos x="0" y="429"/>
                </a:cxn>
              </a:cxnLst>
              <a:rect l="0" t="0" r="r" b="b"/>
              <a:pathLst>
                <a:path w="1874" h="469">
                  <a:moveTo>
                    <a:pt x="0" y="429"/>
                  </a:moveTo>
                  <a:lnTo>
                    <a:pt x="49" y="469"/>
                  </a:lnTo>
                  <a:lnTo>
                    <a:pt x="59" y="456"/>
                  </a:lnTo>
                  <a:lnTo>
                    <a:pt x="67" y="447"/>
                  </a:lnTo>
                  <a:lnTo>
                    <a:pt x="78" y="433"/>
                  </a:lnTo>
                  <a:lnTo>
                    <a:pt x="91" y="424"/>
                  </a:lnTo>
                  <a:lnTo>
                    <a:pt x="103" y="410"/>
                  </a:lnTo>
                  <a:lnTo>
                    <a:pt x="116" y="401"/>
                  </a:lnTo>
                  <a:lnTo>
                    <a:pt x="129" y="390"/>
                  </a:lnTo>
                  <a:lnTo>
                    <a:pt x="145" y="378"/>
                  </a:lnTo>
                  <a:lnTo>
                    <a:pt x="158" y="367"/>
                  </a:lnTo>
                  <a:lnTo>
                    <a:pt x="175" y="355"/>
                  </a:lnTo>
                  <a:lnTo>
                    <a:pt x="192" y="344"/>
                  </a:lnTo>
                  <a:lnTo>
                    <a:pt x="211" y="334"/>
                  </a:lnTo>
                  <a:lnTo>
                    <a:pt x="228" y="323"/>
                  </a:lnTo>
                  <a:lnTo>
                    <a:pt x="245" y="313"/>
                  </a:lnTo>
                  <a:lnTo>
                    <a:pt x="266" y="302"/>
                  </a:lnTo>
                  <a:lnTo>
                    <a:pt x="287" y="293"/>
                  </a:lnTo>
                  <a:lnTo>
                    <a:pt x="306" y="283"/>
                  </a:lnTo>
                  <a:lnTo>
                    <a:pt x="327" y="272"/>
                  </a:lnTo>
                  <a:lnTo>
                    <a:pt x="348" y="262"/>
                  </a:lnTo>
                  <a:lnTo>
                    <a:pt x="371" y="253"/>
                  </a:lnTo>
                  <a:lnTo>
                    <a:pt x="394" y="243"/>
                  </a:lnTo>
                  <a:lnTo>
                    <a:pt x="416" y="234"/>
                  </a:lnTo>
                  <a:lnTo>
                    <a:pt x="441" y="224"/>
                  </a:lnTo>
                  <a:lnTo>
                    <a:pt x="468" y="216"/>
                  </a:lnTo>
                  <a:lnTo>
                    <a:pt x="492" y="207"/>
                  </a:lnTo>
                  <a:lnTo>
                    <a:pt x="519" y="197"/>
                  </a:lnTo>
                  <a:lnTo>
                    <a:pt x="546" y="188"/>
                  </a:lnTo>
                  <a:lnTo>
                    <a:pt x="574" y="180"/>
                  </a:lnTo>
                  <a:lnTo>
                    <a:pt x="601" y="171"/>
                  </a:lnTo>
                  <a:lnTo>
                    <a:pt x="629" y="163"/>
                  </a:lnTo>
                  <a:lnTo>
                    <a:pt x="658" y="156"/>
                  </a:lnTo>
                  <a:lnTo>
                    <a:pt x="688" y="150"/>
                  </a:lnTo>
                  <a:lnTo>
                    <a:pt x="717" y="140"/>
                  </a:lnTo>
                  <a:lnTo>
                    <a:pt x="749" y="133"/>
                  </a:lnTo>
                  <a:lnTo>
                    <a:pt x="779" y="125"/>
                  </a:lnTo>
                  <a:lnTo>
                    <a:pt x="812" y="119"/>
                  </a:lnTo>
                  <a:lnTo>
                    <a:pt x="842" y="112"/>
                  </a:lnTo>
                  <a:lnTo>
                    <a:pt x="875" y="106"/>
                  </a:lnTo>
                  <a:lnTo>
                    <a:pt x="907" y="102"/>
                  </a:lnTo>
                  <a:lnTo>
                    <a:pt x="943" y="97"/>
                  </a:lnTo>
                  <a:lnTo>
                    <a:pt x="975" y="91"/>
                  </a:lnTo>
                  <a:lnTo>
                    <a:pt x="1009" y="85"/>
                  </a:lnTo>
                  <a:lnTo>
                    <a:pt x="1044" y="81"/>
                  </a:lnTo>
                  <a:lnTo>
                    <a:pt x="1080" y="78"/>
                  </a:lnTo>
                  <a:lnTo>
                    <a:pt x="1114" y="72"/>
                  </a:lnTo>
                  <a:lnTo>
                    <a:pt x="1150" y="68"/>
                  </a:lnTo>
                  <a:lnTo>
                    <a:pt x="1188" y="64"/>
                  </a:lnTo>
                  <a:lnTo>
                    <a:pt x="1226" y="64"/>
                  </a:lnTo>
                  <a:lnTo>
                    <a:pt x="1262" y="59"/>
                  </a:lnTo>
                  <a:lnTo>
                    <a:pt x="1300" y="57"/>
                  </a:lnTo>
                  <a:lnTo>
                    <a:pt x="1338" y="53"/>
                  </a:lnTo>
                  <a:lnTo>
                    <a:pt x="1378" y="53"/>
                  </a:lnTo>
                  <a:lnTo>
                    <a:pt x="1418" y="49"/>
                  </a:lnTo>
                  <a:lnTo>
                    <a:pt x="1458" y="49"/>
                  </a:lnTo>
                  <a:lnTo>
                    <a:pt x="1498" y="49"/>
                  </a:lnTo>
                  <a:lnTo>
                    <a:pt x="1538" y="49"/>
                  </a:lnTo>
                  <a:lnTo>
                    <a:pt x="1578" y="49"/>
                  </a:lnTo>
                  <a:lnTo>
                    <a:pt x="1618" y="49"/>
                  </a:lnTo>
                  <a:lnTo>
                    <a:pt x="1660" y="49"/>
                  </a:lnTo>
                  <a:lnTo>
                    <a:pt x="1703" y="51"/>
                  </a:lnTo>
                  <a:lnTo>
                    <a:pt x="1743" y="51"/>
                  </a:lnTo>
                  <a:lnTo>
                    <a:pt x="1787" y="55"/>
                  </a:lnTo>
                  <a:lnTo>
                    <a:pt x="1831" y="57"/>
                  </a:lnTo>
                  <a:lnTo>
                    <a:pt x="1874" y="61"/>
                  </a:lnTo>
                  <a:lnTo>
                    <a:pt x="1865" y="11"/>
                  </a:lnTo>
                  <a:lnTo>
                    <a:pt x="1825" y="7"/>
                  </a:lnTo>
                  <a:lnTo>
                    <a:pt x="1785" y="5"/>
                  </a:lnTo>
                  <a:lnTo>
                    <a:pt x="1743" y="2"/>
                  </a:lnTo>
                  <a:lnTo>
                    <a:pt x="1703" y="2"/>
                  </a:lnTo>
                  <a:lnTo>
                    <a:pt x="1663" y="0"/>
                  </a:lnTo>
                  <a:lnTo>
                    <a:pt x="1625" y="0"/>
                  </a:lnTo>
                  <a:lnTo>
                    <a:pt x="1585" y="0"/>
                  </a:lnTo>
                  <a:lnTo>
                    <a:pt x="1549" y="0"/>
                  </a:lnTo>
                  <a:lnTo>
                    <a:pt x="1508" y="0"/>
                  </a:lnTo>
                  <a:lnTo>
                    <a:pt x="1470" y="0"/>
                  </a:lnTo>
                  <a:lnTo>
                    <a:pt x="1432" y="0"/>
                  </a:lnTo>
                  <a:lnTo>
                    <a:pt x="1393" y="3"/>
                  </a:lnTo>
                  <a:lnTo>
                    <a:pt x="1355" y="3"/>
                  </a:lnTo>
                  <a:lnTo>
                    <a:pt x="1317" y="7"/>
                  </a:lnTo>
                  <a:lnTo>
                    <a:pt x="1281" y="9"/>
                  </a:lnTo>
                  <a:lnTo>
                    <a:pt x="1245" y="15"/>
                  </a:lnTo>
                  <a:lnTo>
                    <a:pt x="1205" y="15"/>
                  </a:lnTo>
                  <a:lnTo>
                    <a:pt x="1169" y="19"/>
                  </a:lnTo>
                  <a:lnTo>
                    <a:pt x="1133" y="23"/>
                  </a:lnTo>
                  <a:lnTo>
                    <a:pt x="1097" y="28"/>
                  </a:lnTo>
                  <a:lnTo>
                    <a:pt x="1061" y="30"/>
                  </a:lnTo>
                  <a:lnTo>
                    <a:pt x="1025" y="36"/>
                  </a:lnTo>
                  <a:lnTo>
                    <a:pt x="990" y="42"/>
                  </a:lnTo>
                  <a:lnTo>
                    <a:pt x="956" y="47"/>
                  </a:lnTo>
                  <a:lnTo>
                    <a:pt x="922" y="51"/>
                  </a:lnTo>
                  <a:lnTo>
                    <a:pt x="888" y="57"/>
                  </a:lnTo>
                  <a:lnTo>
                    <a:pt x="852" y="62"/>
                  </a:lnTo>
                  <a:lnTo>
                    <a:pt x="821" y="70"/>
                  </a:lnTo>
                  <a:lnTo>
                    <a:pt x="787" y="76"/>
                  </a:lnTo>
                  <a:lnTo>
                    <a:pt x="757" y="83"/>
                  </a:lnTo>
                  <a:lnTo>
                    <a:pt x="724" y="91"/>
                  </a:lnTo>
                  <a:lnTo>
                    <a:pt x="694" y="99"/>
                  </a:lnTo>
                  <a:lnTo>
                    <a:pt x="662" y="104"/>
                  </a:lnTo>
                  <a:lnTo>
                    <a:pt x="631" y="112"/>
                  </a:lnTo>
                  <a:lnTo>
                    <a:pt x="599" y="119"/>
                  </a:lnTo>
                  <a:lnTo>
                    <a:pt x="570" y="129"/>
                  </a:lnTo>
                  <a:lnTo>
                    <a:pt x="542" y="137"/>
                  </a:lnTo>
                  <a:lnTo>
                    <a:pt x="513" y="146"/>
                  </a:lnTo>
                  <a:lnTo>
                    <a:pt x="485" y="154"/>
                  </a:lnTo>
                  <a:lnTo>
                    <a:pt x="458" y="165"/>
                  </a:lnTo>
                  <a:lnTo>
                    <a:pt x="430" y="175"/>
                  </a:lnTo>
                  <a:lnTo>
                    <a:pt x="403" y="182"/>
                  </a:lnTo>
                  <a:lnTo>
                    <a:pt x="376" y="192"/>
                  </a:lnTo>
                  <a:lnTo>
                    <a:pt x="354" y="201"/>
                  </a:lnTo>
                  <a:lnTo>
                    <a:pt x="329" y="211"/>
                  </a:lnTo>
                  <a:lnTo>
                    <a:pt x="304" y="222"/>
                  </a:lnTo>
                  <a:lnTo>
                    <a:pt x="281" y="232"/>
                  </a:lnTo>
                  <a:lnTo>
                    <a:pt x="259" y="243"/>
                  </a:lnTo>
                  <a:lnTo>
                    <a:pt x="238" y="253"/>
                  </a:lnTo>
                  <a:lnTo>
                    <a:pt x="215" y="266"/>
                  </a:lnTo>
                  <a:lnTo>
                    <a:pt x="194" y="275"/>
                  </a:lnTo>
                  <a:lnTo>
                    <a:pt x="175" y="287"/>
                  </a:lnTo>
                  <a:lnTo>
                    <a:pt x="156" y="298"/>
                  </a:lnTo>
                  <a:lnTo>
                    <a:pt x="137" y="310"/>
                  </a:lnTo>
                  <a:lnTo>
                    <a:pt x="120" y="321"/>
                  </a:lnTo>
                  <a:lnTo>
                    <a:pt x="105" y="332"/>
                  </a:lnTo>
                  <a:lnTo>
                    <a:pt x="86" y="342"/>
                  </a:lnTo>
                  <a:lnTo>
                    <a:pt x="72" y="355"/>
                  </a:lnTo>
                  <a:lnTo>
                    <a:pt x="59" y="367"/>
                  </a:lnTo>
                  <a:lnTo>
                    <a:pt x="46" y="380"/>
                  </a:lnTo>
                  <a:lnTo>
                    <a:pt x="30" y="391"/>
                  </a:lnTo>
                  <a:lnTo>
                    <a:pt x="19" y="403"/>
                  </a:lnTo>
                  <a:lnTo>
                    <a:pt x="10" y="416"/>
                  </a:lnTo>
                  <a:lnTo>
                    <a:pt x="0" y="429"/>
                  </a:lnTo>
                  <a:lnTo>
                    <a:pt x="0" y="42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6" name="Freeform 42"/>
            <p:cNvSpPr>
              <a:spLocks/>
            </p:cNvSpPr>
            <p:nvPr/>
          </p:nvSpPr>
          <p:spPr bwMode="auto">
            <a:xfrm>
              <a:off x="1607" y="2432"/>
              <a:ext cx="755" cy="1021"/>
            </a:xfrm>
            <a:custGeom>
              <a:avLst/>
              <a:gdLst/>
              <a:ahLst/>
              <a:cxnLst>
                <a:cxn ang="0">
                  <a:pos x="1104" y="74"/>
                </a:cxn>
                <a:cxn ang="0">
                  <a:pos x="1154" y="142"/>
                </a:cxn>
                <a:cxn ang="0">
                  <a:pos x="1220" y="243"/>
                </a:cxn>
                <a:cxn ang="0">
                  <a:pos x="1292" y="378"/>
                </a:cxn>
                <a:cxn ang="0">
                  <a:pos x="1361" y="540"/>
                </a:cxn>
                <a:cxn ang="0">
                  <a:pos x="1414" y="726"/>
                </a:cxn>
                <a:cxn ang="0">
                  <a:pos x="1443" y="937"/>
                </a:cxn>
                <a:cxn ang="0">
                  <a:pos x="1437" y="1162"/>
                </a:cxn>
                <a:cxn ang="0">
                  <a:pos x="1395" y="1359"/>
                </a:cxn>
                <a:cxn ang="0">
                  <a:pos x="1327" y="1532"/>
                </a:cxn>
                <a:cxn ang="0">
                  <a:pos x="1230" y="1673"/>
                </a:cxn>
                <a:cxn ang="0">
                  <a:pos x="1100" y="1789"/>
                </a:cxn>
                <a:cxn ang="0">
                  <a:pos x="939" y="1875"/>
                </a:cxn>
                <a:cxn ang="0">
                  <a:pos x="749" y="1934"/>
                </a:cxn>
                <a:cxn ang="0">
                  <a:pos x="522" y="1966"/>
                </a:cxn>
                <a:cxn ang="0">
                  <a:pos x="292" y="1974"/>
                </a:cxn>
                <a:cxn ang="0">
                  <a:pos x="201" y="1966"/>
                </a:cxn>
                <a:cxn ang="0">
                  <a:pos x="125" y="1951"/>
                </a:cxn>
                <a:cxn ang="0">
                  <a:pos x="64" y="1896"/>
                </a:cxn>
                <a:cxn ang="0">
                  <a:pos x="123" y="1820"/>
                </a:cxn>
                <a:cxn ang="0">
                  <a:pos x="207" y="1766"/>
                </a:cxn>
                <a:cxn ang="0">
                  <a:pos x="306" y="1728"/>
                </a:cxn>
                <a:cxn ang="0">
                  <a:pos x="406" y="1721"/>
                </a:cxn>
                <a:cxn ang="0">
                  <a:pos x="479" y="1763"/>
                </a:cxn>
                <a:cxn ang="0">
                  <a:pos x="496" y="1863"/>
                </a:cxn>
                <a:cxn ang="0">
                  <a:pos x="406" y="1888"/>
                </a:cxn>
                <a:cxn ang="0">
                  <a:pos x="304" y="1869"/>
                </a:cxn>
                <a:cxn ang="0">
                  <a:pos x="317" y="1938"/>
                </a:cxn>
                <a:cxn ang="0">
                  <a:pos x="393" y="1945"/>
                </a:cxn>
                <a:cxn ang="0">
                  <a:pos x="475" y="1939"/>
                </a:cxn>
                <a:cxn ang="0">
                  <a:pos x="543" y="1901"/>
                </a:cxn>
                <a:cxn ang="0">
                  <a:pos x="568" y="1818"/>
                </a:cxn>
                <a:cxn ang="0">
                  <a:pos x="538" y="1726"/>
                </a:cxn>
                <a:cxn ang="0">
                  <a:pos x="443" y="1664"/>
                </a:cxn>
                <a:cxn ang="0">
                  <a:pos x="357" y="1656"/>
                </a:cxn>
                <a:cxn ang="0">
                  <a:pos x="252" y="1679"/>
                </a:cxn>
                <a:cxn ang="0">
                  <a:pos x="138" y="1732"/>
                </a:cxn>
                <a:cxn ang="0">
                  <a:pos x="45" y="1804"/>
                </a:cxn>
                <a:cxn ang="0">
                  <a:pos x="2" y="1888"/>
                </a:cxn>
                <a:cxn ang="0">
                  <a:pos x="43" y="1987"/>
                </a:cxn>
                <a:cxn ang="0">
                  <a:pos x="119" y="2017"/>
                </a:cxn>
                <a:cxn ang="0">
                  <a:pos x="230" y="2034"/>
                </a:cxn>
                <a:cxn ang="0">
                  <a:pos x="300" y="2040"/>
                </a:cxn>
                <a:cxn ang="0">
                  <a:pos x="564" y="2029"/>
                </a:cxn>
                <a:cxn ang="0">
                  <a:pos x="796" y="1991"/>
                </a:cxn>
                <a:cxn ang="0">
                  <a:pos x="994" y="1922"/>
                </a:cxn>
                <a:cxn ang="0">
                  <a:pos x="1161" y="1825"/>
                </a:cxn>
                <a:cxn ang="0">
                  <a:pos x="1294" y="1700"/>
                </a:cxn>
                <a:cxn ang="0">
                  <a:pos x="1397" y="1542"/>
                </a:cxn>
                <a:cxn ang="0">
                  <a:pos x="1467" y="1358"/>
                </a:cxn>
                <a:cxn ang="0">
                  <a:pos x="1505" y="1143"/>
                </a:cxn>
                <a:cxn ang="0">
                  <a:pos x="1507" y="907"/>
                </a:cxn>
                <a:cxn ang="0">
                  <a:pos x="1475" y="692"/>
                </a:cxn>
                <a:cxn ang="0">
                  <a:pos x="1416" y="502"/>
                </a:cxn>
                <a:cxn ang="0">
                  <a:pos x="1347" y="336"/>
                </a:cxn>
                <a:cxn ang="0">
                  <a:pos x="1271" y="201"/>
                </a:cxn>
                <a:cxn ang="0">
                  <a:pos x="1205" y="101"/>
                </a:cxn>
                <a:cxn ang="0">
                  <a:pos x="1154" y="32"/>
                </a:cxn>
              </a:cxnLst>
              <a:rect l="0" t="0" r="r" b="b"/>
              <a:pathLst>
                <a:path w="1511" h="2040">
                  <a:moveTo>
                    <a:pt x="1131" y="5"/>
                  </a:moveTo>
                  <a:lnTo>
                    <a:pt x="1028" y="0"/>
                  </a:lnTo>
                  <a:lnTo>
                    <a:pt x="1083" y="49"/>
                  </a:lnTo>
                  <a:lnTo>
                    <a:pt x="1083" y="49"/>
                  </a:lnTo>
                  <a:lnTo>
                    <a:pt x="1087" y="53"/>
                  </a:lnTo>
                  <a:lnTo>
                    <a:pt x="1091" y="59"/>
                  </a:lnTo>
                  <a:lnTo>
                    <a:pt x="1100" y="70"/>
                  </a:lnTo>
                  <a:lnTo>
                    <a:pt x="1104" y="74"/>
                  </a:lnTo>
                  <a:lnTo>
                    <a:pt x="1110" y="82"/>
                  </a:lnTo>
                  <a:lnTo>
                    <a:pt x="1114" y="87"/>
                  </a:lnTo>
                  <a:lnTo>
                    <a:pt x="1121" y="97"/>
                  </a:lnTo>
                  <a:lnTo>
                    <a:pt x="1125" y="104"/>
                  </a:lnTo>
                  <a:lnTo>
                    <a:pt x="1133" y="114"/>
                  </a:lnTo>
                  <a:lnTo>
                    <a:pt x="1140" y="121"/>
                  </a:lnTo>
                  <a:lnTo>
                    <a:pt x="1148" y="133"/>
                  </a:lnTo>
                  <a:lnTo>
                    <a:pt x="1154" y="142"/>
                  </a:lnTo>
                  <a:lnTo>
                    <a:pt x="1161" y="154"/>
                  </a:lnTo>
                  <a:lnTo>
                    <a:pt x="1169" y="163"/>
                  </a:lnTo>
                  <a:lnTo>
                    <a:pt x="1178" y="177"/>
                  </a:lnTo>
                  <a:lnTo>
                    <a:pt x="1186" y="188"/>
                  </a:lnTo>
                  <a:lnTo>
                    <a:pt x="1195" y="201"/>
                  </a:lnTo>
                  <a:lnTo>
                    <a:pt x="1203" y="215"/>
                  </a:lnTo>
                  <a:lnTo>
                    <a:pt x="1212" y="230"/>
                  </a:lnTo>
                  <a:lnTo>
                    <a:pt x="1220" y="243"/>
                  </a:lnTo>
                  <a:lnTo>
                    <a:pt x="1230" y="258"/>
                  </a:lnTo>
                  <a:lnTo>
                    <a:pt x="1237" y="274"/>
                  </a:lnTo>
                  <a:lnTo>
                    <a:pt x="1247" y="291"/>
                  </a:lnTo>
                  <a:lnTo>
                    <a:pt x="1256" y="308"/>
                  </a:lnTo>
                  <a:lnTo>
                    <a:pt x="1266" y="323"/>
                  </a:lnTo>
                  <a:lnTo>
                    <a:pt x="1275" y="342"/>
                  </a:lnTo>
                  <a:lnTo>
                    <a:pt x="1285" y="361"/>
                  </a:lnTo>
                  <a:lnTo>
                    <a:pt x="1292" y="378"/>
                  </a:lnTo>
                  <a:lnTo>
                    <a:pt x="1302" y="397"/>
                  </a:lnTo>
                  <a:lnTo>
                    <a:pt x="1311" y="416"/>
                  </a:lnTo>
                  <a:lnTo>
                    <a:pt x="1319" y="435"/>
                  </a:lnTo>
                  <a:lnTo>
                    <a:pt x="1327" y="454"/>
                  </a:lnTo>
                  <a:lnTo>
                    <a:pt x="1336" y="475"/>
                  </a:lnTo>
                  <a:lnTo>
                    <a:pt x="1346" y="496"/>
                  </a:lnTo>
                  <a:lnTo>
                    <a:pt x="1353" y="519"/>
                  </a:lnTo>
                  <a:lnTo>
                    <a:pt x="1361" y="540"/>
                  </a:lnTo>
                  <a:lnTo>
                    <a:pt x="1368" y="563"/>
                  </a:lnTo>
                  <a:lnTo>
                    <a:pt x="1374" y="585"/>
                  </a:lnTo>
                  <a:lnTo>
                    <a:pt x="1384" y="608"/>
                  </a:lnTo>
                  <a:lnTo>
                    <a:pt x="1389" y="629"/>
                  </a:lnTo>
                  <a:lnTo>
                    <a:pt x="1395" y="656"/>
                  </a:lnTo>
                  <a:lnTo>
                    <a:pt x="1403" y="679"/>
                  </a:lnTo>
                  <a:lnTo>
                    <a:pt x="1408" y="705"/>
                  </a:lnTo>
                  <a:lnTo>
                    <a:pt x="1414" y="726"/>
                  </a:lnTo>
                  <a:lnTo>
                    <a:pt x="1418" y="753"/>
                  </a:lnTo>
                  <a:lnTo>
                    <a:pt x="1422" y="776"/>
                  </a:lnTo>
                  <a:lnTo>
                    <a:pt x="1429" y="802"/>
                  </a:lnTo>
                  <a:lnTo>
                    <a:pt x="1431" y="829"/>
                  </a:lnTo>
                  <a:lnTo>
                    <a:pt x="1437" y="855"/>
                  </a:lnTo>
                  <a:lnTo>
                    <a:pt x="1439" y="882"/>
                  </a:lnTo>
                  <a:lnTo>
                    <a:pt x="1443" y="911"/>
                  </a:lnTo>
                  <a:lnTo>
                    <a:pt x="1443" y="937"/>
                  </a:lnTo>
                  <a:lnTo>
                    <a:pt x="1444" y="964"/>
                  </a:lnTo>
                  <a:lnTo>
                    <a:pt x="1444" y="990"/>
                  </a:lnTo>
                  <a:lnTo>
                    <a:pt x="1444" y="1021"/>
                  </a:lnTo>
                  <a:lnTo>
                    <a:pt x="1443" y="1048"/>
                  </a:lnTo>
                  <a:lnTo>
                    <a:pt x="1443" y="1078"/>
                  </a:lnTo>
                  <a:lnTo>
                    <a:pt x="1443" y="1106"/>
                  </a:lnTo>
                  <a:lnTo>
                    <a:pt x="1441" y="1137"/>
                  </a:lnTo>
                  <a:lnTo>
                    <a:pt x="1437" y="1162"/>
                  </a:lnTo>
                  <a:lnTo>
                    <a:pt x="1433" y="1188"/>
                  </a:lnTo>
                  <a:lnTo>
                    <a:pt x="1429" y="1213"/>
                  </a:lnTo>
                  <a:lnTo>
                    <a:pt x="1425" y="1240"/>
                  </a:lnTo>
                  <a:lnTo>
                    <a:pt x="1420" y="1262"/>
                  </a:lnTo>
                  <a:lnTo>
                    <a:pt x="1416" y="1289"/>
                  </a:lnTo>
                  <a:lnTo>
                    <a:pt x="1408" y="1312"/>
                  </a:lnTo>
                  <a:lnTo>
                    <a:pt x="1403" y="1338"/>
                  </a:lnTo>
                  <a:lnTo>
                    <a:pt x="1395" y="1359"/>
                  </a:lnTo>
                  <a:lnTo>
                    <a:pt x="1387" y="1384"/>
                  </a:lnTo>
                  <a:lnTo>
                    <a:pt x="1380" y="1407"/>
                  </a:lnTo>
                  <a:lnTo>
                    <a:pt x="1374" y="1430"/>
                  </a:lnTo>
                  <a:lnTo>
                    <a:pt x="1366" y="1449"/>
                  </a:lnTo>
                  <a:lnTo>
                    <a:pt x="1357" y="1472"/>
                  </a:lnTo>
                  <a:lnTo>
                    <a:pt x="1347" y="1493"/>
                  </a:lnTo>
                  <a:lnTo>
                    <a:pt x="1340" y="1513"/>
                  </a:lnTo>
                  <a:lnTo>
                    <a:pt x="1327" y="1532"/>
                  </a:lnTo>
                  <a:lnTo>
                    <a:pt x="1317" y="1551"/>
                  </a:lnTo>
                  <a:lnTo>
                    <a:pt x="1306" y="1569"/>
                  </a:lnTo>
                  <a:lnTo>
                    <a:pt x="1294" y="1590"/>
                  </a:lnTo>
                  <a:lnTo>
                    <a:pt x="1283" y="1607"/>
                  </a:lnTo>
                  <a:lnTo>
                    <a:pt x="1271" y="1624"/>
                  </a:lnTo>
                  <a:lnTo>
                    <a:pt x="1256" y="1641"/>
                  </a:lnTo>
                  <a:lnTo>
                    <a:pt x="1245" y="1658"/>
                  </a:lnTo>
                  <a:lnTo>
                    <a:pt x="1230" y="1673"/>
                  </a:lnTo>
                  <a:lnTo>
                    <a:pt x="1216" y="1688"/>
                  </a:lnTo>
                  <a:lnTo>
                    <a:pt x="1201" y="1704"/>
                  </a:lnTo>
                  <a:lnTo>
                    <a:pt x="1186" y="1721"/>
                  </a:lnTo>
                  <a:lnTo>
                    <a:pt x="1169" y="1734"/>
                  </a:lnTo>
                  <a:lnTo>
                    <a:pt x="1154" y="1749"/>
                  </a:lnTo>
                  <a:lnTo>
                    <a:pt x="1136" y="1763"/>
                  </a:lnTo>
                  <a:lnTo>
                    <a:pt x="1119" y="1778"/>
                  </a:lnTo>
                  <a:lnTo>
                    <a:pt x="1100" y="1789"/>
                  </a:lnTo>
                  <a:lnTo>
                    <a:pt x="1083" y="1801"/>
                  </a:lnTo>
                  <a:lnTo>
                    <a:pt x="1062" y="1812"/>
                  </a:lnTo>
                  <a:lnTo>
                    <a:pt x="1043" y="1825"/>
                  </a:lnTo>
                  <a:lnTo>
                    <a:pt x="1022" y="1835"/>
                  </a:lnTo>
                  <a:lnTo>
                    <a:pt x="1003" y="1846"/>
                  </a:lnTo>
                  <a:lnTo>
                    <a:pt x="982" y="1856"/>
                  </a:lnTo>
                  <a:lnTo>
                    <a:pt x="963" y="1867"/>
                  </a:lnTo>
                  <a:lnTo>
                    <a:pt x="939" y="1875"/>
                  </a:lnTo>
                  <a:lnTo>
                    <a:pt x="918" y="1882"/>
                  </a:lnTo>
                  <a:lnTo>
                    <a:pt x="895" y="1892"/>
                  </a:lnTo>
                  <a:lnTo>
                    <a:pt x="872" y="1901"/>
                  </a:lnTo>
                  <a:lnTo>
                    <a:pt x="847" y="1907"/>
                  </a:lnTo>
                  <a:lnTo>
                    <a:pt x="823" y="1915"/>
                  </a:lnTo>
                  <a:lnTo>
                    <a:pt x="800" y="1922"/>
                  </a:lnTo>
                  <a:lnTo>
                    <a:pt x="775" y="1930"/>
                  </a:lnTo>
                  <a:lnTo>
                    <a:pt x="749" y="1934"/>
                  </a:lnTo>
                  <a:lnTo>
                    <a:pt x="722" y="1939"/>
                  </a:lnTo>
                  <a:lnTo>
                    <a:pt x="695" y="1943"/>
                  </a:lnTo>
                  <a:lnTo>
                    <a:pt x="669" y="1951"/>
                  </a:lnTo>
                  <a:lnTo>
                    <a:pt x="638" y="1953"/>
                  </a:lnTo>
                  <a:lnTo>
                    <a:pt x="610" y="1958"/>
                  </a:lnTo>
                  <a:lnTo>
                    <a:pt x="581" y="1960"/>
                  </a:lnTo>
                  <a:lnTo>
                    <a:pt x="553" y="1964"/>
                  </a:lnTo>
                  <a:lnTo>
                    <a:pt x="522" y="1966"/>
                  </a:lnTo>
                  <a:lnTo>
                    <a:pt x="492" y="1968"/>
                  </a:lnTo>
                  <a:lnTo>
                    <a:pt x="462" y="1970"/>
                  </a:lnTo>
                  <a:lnTo>
                    <a:pt x="431" y="1972"/>
                  </a:lnTo>
                  <a:lnTo>
                    <a:pt x="399" y="1972"/>
                  </a:lnTo>
                  <a:lnTo>
                    <a:pt x="367" y="1974"/>
                  </a:lnTo>
                  <a:lnTo>
                    <a:pt x="334" y="1974"/>
                  </a:lnTo>
                  <a:lnTo>
                    <a:pt x="302" y="1976"/>
                  </a:lnTo>
                  <a:lnTo>
                    <a:pt x="292" y="1974"/>
                  </a:lnTo>
                  <a:lnTo>
                    <a:pt x="283" y="1974"/>
                  </a:lnTo>
                  <a:lnTo>
                    <a:pt x="277" y="1972"/>
                  </a:lnTo>
                  <a:lnTo>
                    <a:pt x="270" y="1972"/>
                  </a:lnTo>
                  <a:lnTo>
                    <a:pt x="254" y="1972"/>
                  </a:lnTo>
                  <a:lnTo>
                    <a:pt x="241" y="1972"/>
                  </a:lnTo>
                  <a:lnTo>
                    <a:pt x="228" y="1970"/>
                  </a:lnTo>
                  <a:lnTo>
                    <a:pt x="214" y="1968"/>
                  </a:lnTo>
                  <a:lnTo>
                    <a:pt x="201" y="1966"/>
                  </a:lnTo>
                  <a:lnTo>
                    <a:pt x="192" y="1966"/>
                  </a:lnTo>
                  <a:lnTo>
                    <a:pt x="180" y="1964"/>
                  </a:lnTo>
                  <a:lnTo>
                    <a:pt x="169" y="1962"/>
                  </a:lnTo>
                  <a:lnTo>
                    <a:pt x="159" y="1958"/>
                  </a:lnTo>
                  <a:lnTo>
                    <a:pt x="150" y="1958"/>
                  </a:lnTo>
                  <a:lnTo>
                    <a:pt x="140" y="1955"/>
                  </a:lnTo>
                  <a:lnTo>
                    <a:pt x="133" y="1953"/>
                  </a:lnTo>
                  <a:lnTo>
                    <a:pt x="125" y="1951"/>
                  </a:lnTo>
                  <a:lnTo>
                    <a:pt x="118" y="1951"/>
                  </a:lnTo>
                  <a:lnTo>
                    <a:pt x="104" y="1943"/>
                  </a:lnTo>
                  <a:lnTo>
                    <a:pt x="93" y="1939"/>
                  </a:lnTo>
                  <a:lnTo>
                    <a:pt x="83" y="1934"/>
                  </a:lnTo>
                  <a:lnTo>
                    <a:pt x="78" y="1930"/>
                  </a:lnTo>
                  <a:lnTo>
                    <a:pt x="66" y="1917"/>
                  </a:lnTo>
                  <a:lnTo>
                    <a:pt x="64" y="1909"/>
                  </a:lnTo>
                  <a:lnTo>
                    <a:pt x="64" y="1896"/>
                  </a:lnTo>
                  <a:lnTo>
                    <a:pt x="70" y="1882"/>
                  </a:lnTo>
                  <a:lnTo>
                    <a:pt x="78" y="1869"/>
                  </a:lnTo>
                  <a:lnTo>
                    <a:pt x="87" y="1856"/>
                  </a:lnTo>
                  <a:lnTo>
                    <a:pt x="91" y="1848"/>
                  </a:lnTo>
                  <a:lnTo>
                    <a:pt x="98" y="1841"/>
                  </a:lnTo>
                  <a:lnTo>
                    <a:pt x="106" y="1833"/>
                  </a:lnTo>
                  <a:lnTo>
                    <a:pt x="116" y="1827"/>
                  </a:lnTo>
                  <a:lnTo>
                    <a:pt x="123" y="1820"/>
                  </a:lnTo>
                  <a:lnTo>
                    <a:pt x="133" y="1814"/>
                  </a:lnTo>
                  <a:lnTo>
                    <a:pt x="142" y="1806"/>
                  </a:lnTo>
                  <a:lnTo>
                    <a:pt x="152" y="1801"/>
                  </a:lnTo>
                  <a:lnTo>
                    <a:pt x="161" y="1793"/>
                  </a:lnTo>
                  <a:lnTo>
                    <a:pt x="173" y="1787"/>
                  </a:lnTo>
                  <a:lnTo>
                    <a:pt x="182" y="1780"/>
                  </a:lnTo>
                  <a:lnTo>
                    <a:pt x="195" y="1774"/>
                  </a:lnTo>
                  <a:lnTo>
                    <a:pt x="207" y="1766"/>
                  </a:lnTo>
                  <a:lnTo>
                    <a:pt x="218" y="1761"/>
                  </a:lnTo>
                  <a:lnTo>
                    <a:pt x="230" y="1755"/>
                  </a:lnTo>
                  <a:lnTo>
                    <a:pt x="243" y="1751"/>
                  </a:lnTo>
                  <a:lnTo>
                    <a:pt x="256" y="1745"/>
                  </a:lnTo>
                  <a:lnTo>
                    <a:pt x="268" y="1742"/>
                  </a:lnTo>
                  <a:lnTo>
                    <a:pt x="281" y="1736"/>
                  </a:lnTo>
                  <a:lnTo>
                    <a:pt x="294" y="1734"/>
                  </a:lnTo>
                  <a:lnTo>
                    <a:pt x="306" y="1728"/>
                  </a:lnTo>
                  <a:lnTo>
                    <a:pt x="319" y="1728"/>
                  </a:lnTo>
                  <a:lnTo>
                    <a:pt x="332" y="1725"/>
                  </a:lnTo>
                  <a:lnTo>
                    <a:pt x="346" y="1725"/>
                  </a:lnTo>
                  <a:lnTo>
                    <a:pt x="359" y="1721"/>
                  </a:lnTo>
                  <a:lnTo>
                    <a:pt x="372" y="1721"/>
                  </a:lnTo>
                  <a:lnTo>
                    <a:pt x="384" y="1721"/>
                  </a:lnTo>
                  <a:lnTo>
                    <a:pt x="395" y="1721"/>
                  </a:lnTo>
                  <a:lnTo>
                    <a:pt x="406" y="1721"/>
                  </a:lnTo>
                  <a:lnTo>
                    <a:pt x="416" y="1725"/>
                  </a:lnTo>
                  <a:lnTo>
                    <a:pt x="425" y="1728"/>
                  </a:lnTo>
                  <a:lnTo>
                    <a:pt x="435" y="1732"/>
                  </a:lnTo>
                  <a:lnTo>
                    <a:pt x="443" y="1736"/>
                  </a:lnTo>
                  <a:lnTo>
                    <a:pt x="452" y="1740"/>
                  </a:lnTo>
                  <a:lnTo>
                    <a:pt x="460" y="1745"/>
                  </a:lnTo>
                  <a:lnTo>
                    <a:pt x="467" y="1751"/>
                  </a:lnTo>
                  <a:lnTo>
                    <a:pt x="479" y="1763"/>
                  </a:lnTo>
                  <a:lnTo>
                    <a:pt x="490" y="1778"/>
                  </a:lnTo>
                  <a:lnTo>
                    <a:pt x="496" y="1791"/>
                  </a:lnTo>
                  <a:lnTo>
                    <a:pt x="502" y="1804"/>
                  </a:lnTo>
                  <a:lnTo>
                    <a:pt x="505" y="1818"/>
                  </a:lnTo>
                  <a:lnTo>
                    <a:pt x="505" y="1831"/>
                  </a:lnTo>
                  <a:lnTo>
                    <a:pt x="505" y="1842"/>
                  </a:lnTo>
                  <a:lnTo>
                    <a:pt x="502" y="1854"/>
                  </a:lnTo>
                  <a:lnTo>
                    <a:pt x="496" y="1863"/>
                  </a:lnTo>
                  <a:lnTo>
                    <a:pt x="488" y="1875"/>
                  </a:lnTo>
                  <a:lnTo>
                    <a:pt x="479" y="1877"/>
                  </a:lnTo>
                  <a:lnTo>
                    <a:pt x="469" y="1882"/>
                  </a:lnTo>
                  <a:lnTo>
                    <a:pt x="458" y="1882"/>
                  </a:lnTo>
                  <a:lnTo>
                    <a:pt x="448" y="1886"/>
                  </a:lnTo>
                  <a:lnTo>
                    <a:pt x="435" y="1886"/>
                  </a:lnTo>
                  <a:lnTo>
                    <a:pt x="422" y="1888"/>
                  </a:lnTo>
                  <a:lnTo>
                    <a:pt x="406" y="1888"/>
                  </a:lnTo>
                  <a:lnTo>
                    <a:pt x="393" y="1888"/>
                  </a:lnTo>
                  <a:lnTo>
                    <a:pt x="378" y="1884"/>
                  </a:lnTo>
                  <a:lnTo>
                    <a:pt x="363" y="1882"/>
                  </a:lnTo>
                  <a:lnTo>
                    <a:pt x="349" y="1880"/>
                  </a:lnTo>
                  <a:lnTo>
                    <a:pt x="336" y="1879"/>
                  </a:lnTo>
                  <a:lnTo>
                    <a:pt x="323" y="1875"/>
                  </a:lnTo>
                  <a:lnTo>
                    <a:pt x="311" y="1873"/>
                  </a:lnTo>
                  <a:lnTo>
                    <a:pt x="304" y="1869"/>
                  </a:lnTo>
                  <a:lnTo>
                    <a:pt x="296" y="1867"/>
                  </a:lnTo>
                  <a:lnTo>
                    <a:pt x="266" y="1922"/>
                  </a:lnTo>
                  <a:lnTo>
                    <a:pt x="270" y="1922"/>
                  </a:lnTo>
                  <a:lnTo>
                    <a:pt x="277" y="1926"/>
                  </a:lnTo>
                  <a:lnTo>
                    <a:pt x="287" y="1930"/>
                  </a:lnTo>
                  <a:lnTo>
                    <a:pt x="302" y="1934"/>
                  </a:lnTo>
                  <a:lnTo>
                    <a:pt x="308" y="1934"/>
                  </a:lnTo>
                  <a:lnTo>
                    <a:pt x="317" y="1938"/>
                  </a:lnTo>
                  <a:lnTo>
                    <a:pt x="325" y="1938"/>
                  </a:lnTo>
                  <a:lnTo>
                    <a:pt x="334" y="1939"/>
                  </a:lnTo>
                  <a:lnTo>
                    <a:pt x="344" y="1939"/>
                  </a:lnTo>
                  <a:lnTo>
                    <a:pt x="353" y="1943"/>
                  </a:lnTo>
                  <a:lnTo>
                    <a:pt x="363" y="1943"/>
                  </a:lnTo>
                  <a:lnTo>
                    <a:pt x="374" y="1945"/>
                  </a:lnTo>
                  <a:lnTo>
                    <a:pt x="382" y="1945"/>
                  </a:lnTo>
                  <a:lnTo>
                    <a:pt x="393" y="1945"/>
                  </a:lnTo>
                  <a:lnTo>
                    <a:pt x="403" y="1945"/>
                  </a:lnTo>
                  <a:lnTo>
                    <a:pt x="414" y="1947"/>
                  </a:lnTo>
                  <a:lnTo>
                    <a:pt x="422" y="1945"/>
                  </a:lnTo>
                  <a:lnTo>
                    <a:pt x="435" y="1945"/>
                  </a:lnTo>
                  <a:lnTo>
                    <a:pt x="443" y="1945"/>
                  </a:lnTo>
                  <a:lnTo>
                    <a:pt x="456" y="1945"/>
                  </a:lnTo>
                  <a:lnTo>
                    <a:pt x="463" y="1943"/>
                  </a:lnTo>
                  <a:lnTo>
                    <a:pt x="475" y="1939"/>
                  </a:lnTo>
                  <a:lnTo>
                    <a:pt x="484" y="1938"/>
                  </a:lnTo>
                  <a:lnTo>
                    <a:pt x="494" y="1936"/>
                  </a:lnTo>
                  <a:lnTo>
                    <a:pt x="502" y="1930"/>
                  </a:lnTo>
                  <a:lnTo>
                    <a:pt x="511" y="1928"/>
                  </a:lnTo>
                  <a:lnTo>
                    <a:pt x="519" y="1922"/>
                  </a:lnTo>
                  <a:lnTo>
                    <a:pt x="528" y="1918"/>
                  </a:lnTo>
                  <a:lnTo>
                    <a:pt x="536" y="1909"/>
                  </a:lnTo>
                  <a:lnTo>
                    <a:pt x="543" y="1901"/>
                  </a:lnTo>
                  <a:lnTo>
                    <a:pt x="549" y="1892"/>
                  </a:lnTo>
                  <a:lnTo>
                    <a:pt x="555" y="1884"/>
                  </a:lnTo>
                  <a:lnTo>
                    <a:pt x="560" y="1873"/>
                  </a:lnTo>
                  <a:lnTo>
                    <a:pt x="564" y="1861"/>
                  </a:lnTo>
                  <a:lnTo>
                    <a:pt x="566" y="1852"/>
                  </a:lnTo>
                  <a:lnTo>
                    <a:pt x="568" y="1841"/>
                  </a:lnTo>
                  <a:lnTo>
                    <a:pt x="568" y="1829"/>
                  </a:lnTo>
                  <a:lnTo>
                    <a:pt x="568" y="1818"/>
                  </a:lnTo>
                  <a:lnTo>
                    <a:pt x="566" y="1804"/>
                  </a:lnTo>
                  <a:lnTo>
                    <a:pt x="566" y="1795"/>
                  </a:lnTo>
                  <a:lnTo>
                    <a:pt x="564" y="1782"/>
                  </a:lnTo>
                  <a:lnTo>
                    <a:pt x="560" y="1770"/>
                  </a:lnTo>
                  <a:lnTo>
                    <a:pt x="557" y="1759"/>
                  </a:lnTo>
                  <a:lnTo>
                    <a:pt x="553" y="1749"/>
                  </a:lnTo>
                  <a:lnTo>
                    <a:pt x="545" y="1736"/>
                  </a:lnTo>
                  <a:lnTo>
                    <a:pt x="538" y="1726"/>
                  </a:lnTo>
                  <a:lnTo>
                    <a:pt x="528" y="1715"/>
                  </a:lnTo>
                  <a:lnTo>
                    <a:pt x="519" y="1707"/>
                  </a:lnTo>
                  <a:lnTo>
                    <a:pt x="507" y="1696"/>
                  </a:lnTo>
                  <a:lnTo>
                    <a:pt x="498" y="1688"/>
                  </a:lnTo>
                  <a:lnTo>
                    <a:pt x="484" y="1679"/>
                  </a:lnTo>
                  <a:lnTo>
                    <a:pt x="473" y="1675"/>
                  </a:lnTo>
                  <a:lnTo>
                    <a:pt x="458" y="1667"/>
                  </a:lnTo>
                  <a:lnTo>
                    <a:pt x="443" y="1664"/>
                  </a:lnTo>
                  <a:lnTo>
                    <a:pt x="427" y="1658"/>
                  </a:lnTo>
                  <a:lnTo>
                    <a:pt x="412" y="1658"/>
                  </a:lnTo>
                  <a:lnTo>
                    <a:pt x="403" y="1656"/>
                  </a:lnTo>
                  <a:lnTo>
                    <a:pt x="395" y="1654"/>
                  </a:lnTo>
                  <a:lnTo>
                    <a:pt x="386" y="1654"/>
                  </a:lnTo>
                  <a:lnTo>
                    <a:pt x="376" y="1656"/>
                  </a:lnTo>
                  <a:lnTo>
                    <a:pt x="367" y="1656"/>
                  </a:lnTo>
                  <a:lnTo>
                    <a:pt x="357" y="1656"/>
                  </a:lnTo>
                  <a:lnTo>
                    <a:pt x="346" y="1658"/>
                  </a:lnTo>
                  <a:lnTo>
                    <a:pt x="338" y="1660"/>
                  </a:lnTo>
                  <a:lnTo>
                    <a:pt x="323" y="1660"/>
                  </a:lnTo>
                  <a:lnTo>
                    <a:pt x="310" y="1664"/>
                  </a:lnTo>
                  <a:lnTo>
                    <a:pt x="294" y="1666"/>
                  </a:lnTo>
                  <a:lnTo>
                    <a:pt x="281" y="1671"/>
                  </a:lnTo>
                  <a:lnTo>
                    <a:pt x="266" y="1673"/>
                  </a:lnTo>
                  <a:lnTo>
                    <a:pt x="252" y="1679"/>
                  </a:lnTo>
                  <a:lnTo>
                    <a:pt x="237" y="1685"/>
                  </a:lnTo>
                  <a:lnTo>
                    <a:pt x="224" y="1690"/>
                  </a:lnTo>
                  <a:lnTo>
                    <a:pt x="209" y="1694"/>
                  </a:lnTo>
                  <a:lnTo>
                    <a:pt x="194" y="1702"/>
                  </a:lnTo>
                  <a:lnTo>
                    <a:pt x="180" y="1707"/>
                  </a:lnTo>
                  <a:lnTo>
                    <a:pt x="167" y="1717"/>
                  </a:lnTo>
                  <a:lnTo>
                    <a:pt x="152" y="1723"/>
                  </a:lnTo>
                  <a:lnTo>
                    <a:pt x="138" y="1732"/>
                  </a:lnTo>
                  <a:lnTo>
                    <a:pt x="125" y="1742"/>
                  </a:lnTo>
                  <a:lnTo>
                    <a:pt x="114" y="1749"/>
                  </a:lnTo>
                  <a:lnTo>
                    <a:pt x="100" y="1757"/>
                  </a:lnTo>
                  <a:lnTo>
                    <a:pt x="87" y="1766"/>
                  </a:lnTo>
                  <a:lnTo>
                    <a:pt x="76" y="1776"/>
                  </a:lnTo>
                  <a:lnTo>
                    <a:pt x="66" y="1783"/>
                  </a:lnTo>
                  <a:lnTo>
                    <a:pt x="55" y="1793"/>
                  </a:lnTo>
                  <a:lnTo>
                    <a:pt x="45" y="1804"/>
                  </a:lnTo>
                  <a:lnTo>
                    <a:pt x="36" y="1814"/>
                  </a:lnTo>
                  <a:lnTo>
                    <a:pt x="28" y="1825"/>
                  </a:lnTo>
                  <a:lnTo>
                    <a:pt x="21" y="1833"/>
                  </a:lnTo>
                  <a:lnTo>
                    <a:pt x="15" y="1846"/>
                  </a:lnTo>
                  <a:lnTo>
                    <a:pt x="9" y="1854"/>
                  </a:lnTo>
                  <a:lnTo>
                    <a:pt x="5" y="1867"/>
                  </a:lnTo>
                  <a:lnTo>
                    <a:pt x="2" y="1877"/>
                  </a:lnTo>
                  <a:lnTo>
                    <a:pt x="2" y="1888"/>
                  </a:lnTo>
                  <a:lnTo>
                    <a:pt x="0" y="1899"/>
                  </a:lnTo>
                  <a:lnTo>
                    <a:pt x="2" y="1911"/>
                  </a:lnTo>
                  <a:lnTo>
                    <a:pt x="2" y="1924"/>
                  </a:lnTo>
                  <a:lnTo>
                    <a:pt x="5" y="1938"/>
                  </a:lnTo>
                  <a:lnTo>
                    <a:pt x="11" y="1951"/>
                  </a:lnTo>
                  <a:lnTo>
                    <a:pt x="22" y="1964"/>
                  </a:lnTo>
                  <a:lnTo>
                    <a:pt x="30" y="1974"/>
                  </a:lnTo>
                  <a:lnTo>
                    <a:pt x="43" y="1987"/>
                  </a:lnTo>
                  <a:lnTo>
                    <a:pt x="51" y="1991"/>
                  </a:lnTo>
                  <a:lnTo>
                    <a:pt x="59" y="1995"/>
                  </a:lnTo>
                  <a:lnTo>
                    <a:pt x="68" y="2000"/>
                  </a:lnTo>
                  <a:lnTo>
                    <a:pt x="78" y="2004"/>
                  </a:lnTo>
                  <a:lnTo>
                    <a:pt x="87" y="2006"/>
                  </a:lnTo>
                  <a:lnTo>
                    <a:pt x="97" y="2010"/>
                  </a:lnTo>
                  <a:lnTo>
                    <a:pt x="108" y="2014"/>
                  </a:lnTo>
                  <a:lnTo>
                    <a:pt x="119" y="2017"/>
                  </a:lnTo>
                  <a:lnTo>
                    <a:pt x="131" y="2019"/>
                  </a:lnTo>
                  <a:lnTo>
                    <a:pt x="144" y="2023"/>
                  </a:lnTo>
                  <a:lnTo>
                    <a:pt x="157" y="2027"/>
                  </a:lnTo>
                  <a:lnTo>
                    <a:pt x="171" y="2029"/>
                  </a:lnTo>
                  <a:lnTo>
                    <a:pt x="184" y="2031"/>
                  </a:lnTo>
                  <a:lnTo>
                    <a:pt x="199" y="2033"/>
                  </a:lnTo>
                  <a:lnTo>
                    <a:pt x="214" y="2034"/>
                  </a:lnTo>
                  <a:lnTo>
                    <a:pt x="230" y="2034"/>
                  </a:lnTo>
                  <a:lnTo>
                    <a:pt x="237" y="2034"/>
                  </a:lnTo>
                  <a:lnTo>
                    <a:pt x="247" y="2034"/>
                  </a:lnTo>
                  <a:lnTo>
                    <a:pt x="254" y="2034"/>
                  </a:lnTo>
                  <a:lnTo>
                    <a:pt x="264" y="2036"/>
                  </a:lnTo>
                  <a:lnTo>
                    <a:pt x="271" y="2036"/>
                  </a:lnTo>
                  <a:lnTo>
                    <a:pt x="281" y="2038"/>
                  </a:lnTo>
                  <a:lnTo>
                    <a:pt x="291" y="2038"/>
                  </a:lnTo>
                  <a:lnTo>
                    <a:pt x="300" y="2040"/>
                  </a:lnTo>
                  <a:lnTo>
                    <a:pt x="334" y="2038"/>
                  </a:lnTo>
                  <a:lnTo>
                    <a:pt x="368" y="2038"/>
                  </a:lnTo>
                  <a:lnTo>
                    <a:pt x="401" y="2036"/>
                  </a:lnTo>
                  <a:lnTo>
                    <a:pt x="435" y="2036"/>
                  </a:lnTo>
                  <a:lnTo>
                    <a:pt x="467" y="2034"/>
                  </a:lnTo>
                  <a:lnTo>
                    <a:pt x="500" y="2033"/>
                  </a:lnTo>
                  <a:lnTo>
                    <a:pt x="532" y="2031"/>
                  </a:lnTo>
                  <a:lnTo>
                    <a:pt x="564" y="2029"/>
                  </a:lnTo>
                  <a:lnTo>
                    <a:pt x="595" y="2025"/>
                  </a:lnTo>
                  <a:lnTo>
                    <a:pt x="625" y="2019"/>
                  </a:lnTo>
                  <a:lnTo>
                    <a:pt x="655" y="2015"/>
                  </a:lnTo>
                  <a:lnTo>
                    <a:pt x="684" y="2014"/>
                  </a:lnTo>
                  <a:lnTo>
                    <a:pt x="713" y="2006"/>
                  </a:lnTo>
                  <a:lnTo>
                    <a:pt x="741" y="2002"/>
                  </a:lnTo>
                  <a:lnTo>
                    <a:pt x="768" y="1996"/>
                  </a:lnTo>
                  <a:lnTo>
                    <a:pt x="796" y="1991"/>
                  </a:lnTo>
                  <a:lnTo>
                    <a:pt x="823" y="1983"/>
                  </a:lnTo>
                  <a:lnTo>
                    <a:pt x="849" y="1976"/>
                  </a:lnTo>
                  <a:lnTo>
                    <a:pt x="874" y="1966"/>
                  </a:lnTo>
                  <a:lnTo>
                    <a:pt x="899" y="1958"/>
                  </a:lnTo>
                  <a:lnTo>
                    <a:pt x="924" y="1949"/>
                  </a:lnTo>
                  <a:lnTo>
                    <a:pt x="946" y="1939"/>
                  </a:lnTo>
                  <a:lnTo>
                    <a:pt x="971" y="1930"/>
                  </a:lnTo>
                  <a:lnTo>
                    <a:pt x="994" y="1922"/>
                  </a:lnTo>
                  <a:lnTo>
                    <a:pt x="1015" y="1909"/>
                  </a:lnTo>
                  <a:lnTo>
                    <a:pt x="1038" y="1899"/>
                  </a:lnTo>
                  <a:lnTo>
                    <a:pt x="1059" y="1888"/>
                  </a:lnTo>
                  <a:lnTo>
                    <a:pt x="1081" y="1877"/>
                  </a:lnTo>
                  <a:lnTo>
                    <a:pt x="1100" y="1863"/>
                  </a:lnTo>
                  <a:lnTo>
                    <a:pt x="1121" y="1852"/>
                  </a:lnTo>
                  <a:lnTo>
                    <a:pt x="1140" y="1839"/>
                  </a:lnTo>
                  <a:lnTo>
                    <a:pt x="1161" y="1825"/>
                  </a:lnTo>
                  <a:lnTo>
                    <a:pt x="1178" y="1812"/>
                  </a:lnTo>
                  <a:lnTo>
                    <a:pt x="1195" y="1797"/>
                  </a:lnTo>
                  <a:lnTo>
                    <a:pt x="1214" y="1780"/>
                  </a:lnTo>
                  <a:lnTo>
                    <a:pt x="1232" y="1764"/>
                  </a:lnTo>
                  <a:lnTo>
                    <a:pt x="1247" y="1749"/>
                  </a:lnTo>
                  <a:lnTo>
                    <a:pt x="1264" y="1732"/>
                  </a:lnTo>
                  <a:lnTo>
                    <a:pt x="1277" y="1715"/>
                  </a:lnTo>
                  <a:lnTo>
                    <a:pt x="1294" y="1700"/>
                  </a:lnTo>
                  <a:lnTo>
                    <a:pt x="1308" y="1679"/>
                  </a:lnTo>
                  <a:lnTo>
                    <a:pt x="1323" y="1662"/>
                  </a:lnTo>
                  <a:lnTo>
                    <a:pt x="1336" y="1643"/>
                  </a:lnTo>
                  <a:lnTo>
                    <a:pt x="1349" y="1624"/>
                  </a:lnTo>
                  <a:lnTo>
                    <a:pt x="1361" y="1603"/>
                  </a:lnTo>
                  <a:lnTo>
                    <a:pt x="1374" y="1582"/>
                  </a:lnTo>
                  <a:lnTo>
                    <a:pt x="1385" y="1561"/>
                  </a:lnTo>
                  <a:lnTo>
                    <a:pt x="1397" y="1542"/>
                  </a:lnTo>
                  <a:lnTo>
                    <a:pt x="1406" y="1519"/>
                  </a:lnTo>
                  <a:lnTo>
                    <a:pt x="1416" y="1498"/>
                  </a:lnTo>
                  <a:lnTo>
                    <a:pt x="1425" y="1475"/>
                  </a:lnTo>
                  <a:lnTo>
                    <a:pt x="1437" y="1453"/>
                  </a:lnTo>
                  <a:lnTo>
                    <a:pt x="1443" y="1430"/>
                  </a:lnTo>
                  <a:lnTo>
                    <a:pt x="1452" y="1405"/>
                  </a:lnTo>
                  <a:lnTo>
                    <a:pt x="1460" y="1380"/>
                  </a:lnTo>
                  <a:lnTo>
                    <a:pt x="1467" y="1358"/>
                  </a:lnTo>
                  <a:lnTo>
                    <a:pt x="1473" y="1331"/>
                  </a:lnTo>
                  <a:lnTo>
                    <a:pt x="1479" y="1304"/>
                  </a:lnTo>
                  <a:lnTo>
                    <a:pt x="1484" y="1278"/>
                  </a:lnTo>
                  <a:lnTo>
                    <a:pt x="1490" y="1253"/>
                  </a:lnTo>
                  <a:lnTo>
                    <a:pt x="1494" y="1224"/>
                  </a:lnTo>
                  <a:lnTo>
                    <a:pt x="1498" y="1198"/>
                  </a:lnTo>
                  <a:lnTo>
                    <a:pt x="1501" y="1169"/>
                  </a:lnTo>
                  <a:lnTo>
                    <a:pt x="1505" y="1143"/>
                  </a:lnTo>
                  <a:lnTo>
                    <a:pt x="1507" y="1110"/>
                  </a:lnTo>
                  <a:lnTo>
                    <a:pt x="1509" y="1080"/>
                  </a:lnTo>
                  <a:lnTo>
                    <a:pt x="1509" y="1049"/>
                  </a:lnTo>
                  <a:lnTo>
                    <a:pt x="1511" y="1021"/>
                  </a:lnTo>
                  <a:lnTo>
                    <a:pt x="1511" y="990"/>
                  </a:lnTo>
                  <a:lnTo>
                    <a:pt x="1511" y="962"/>
                  </a:lnTo>
                  <a:lnTo>
                    <a:pt x="1509" y="933"/>
                  </a:lnTo>
                  <a:lnTo>
                    <a:pt x="1507" y="907"/>
                  </a:lnTo>
                  <a:lnTo>
                    <a:pt x="1505" y="878"/>
                  </a:lnTo>
                  <a:lnTo>
                    <a:pt x="1501" y="850"/>
                  </a:lnTo>
                  <a:lnTo>
                    <a:pt x="1498" y="823"/>
                  </a:lnTo>
                  <a:lnTo>
                    <a:pt x="1494" y="797"/>
                  </a:lnTo>
                  <a:lnTo>
                    <a:pt x="1488" y="768"/>
                  </a:lnTo>
                  <a:lnTo>
                    <a:pt x="1484" y="741"/>
                  </a:lnTo>
                  <a:lnTo>
                    <a:pt x="1479" y="717"/>
                  </a:lnTo>
                  <a:lnTo>
                    <a:pt x="1475" y="692"/>
                  </a:lnTo>
                  <a:lnTo>
                    <a:pt x="1467" y="665"/>
                  </a:lnTo>
                  <a:lnTo>
                    <a:pt x="1462" y="641"/>
                  </a:lnTo>
                  <a:lnTo>
                    <a:pt x="1454" y="614"/>
                  </a:lnTo>
                  <a:lnTo>
                    <a:pt x="1448" y="593"/>
                  </a:lnTo>
                  <a:lnTo>
                    <a:pt x="1439" y="568"/>
                  </a:lnTo>
                  <a:lnTo>
                    <a:pt x="1431" y="546"/>
                  </a:lnTo>
                  <a:lnTo>
                    <a:pt x="1424" y="523"/>
                  </a:lnTo>
                  <a:lnTo>
                    <a:pt x="1416" y="502"/>
                  </a:lnTo>
                  <a:lnTo>
                    <a:pt x="1408" y="479"/>
                  </a:lnTo>
                  <a:lnTo>
                    <a:pt x="1399" y="456"/>
                  </a:lnTo>
                  <a:lnTo>
                    <a:pt x="1389" y="433"/>
                  </a:lnTo>
                  <a:lnTo>
                    <a:pt x="1380" y="414"/>
                  </a:lnTo>
                  <a:lnTo>
                    <a:pt x="1372" y="393"/>
                  </a:lnTo>
                  <a:lnTo>
                    <a:pt x="1363" y="374"/>
                  </a:lnTo>
                  <a:lnTo>
                    <a:pt x="1353" y="355"/>
                  </a:lnTo>
                  <a:lnTo>
                    <a:pt x="1347" y="336"/>
                  </a:lnTo>
                  <a:lnTo>
                    <a:pt x="1336" y="317"/>
                  </a:lnTo>
                  <a:lnTo>
                    <a:pt x="1327" y="300"/>
                  </a:lnTo>
                  <a:lnTo>
                    <a:pt x="1317" y="281"/>
                  </a:lnTo>
                  <a:lnTo>
                    <a:pt x="1308" y="264"/>
                  </a:lnTo>
                  <a:lnTo>
                    <a:pt x="1298" y="245"/>
                  </a:lnTo>
                  <a:lnTo>
                    <a:pt x="1290" y="232"/>
                  </a:lnTo>
                  <a:lnTo>
                    <a:pt x="1281" y="215"/>
                  </a:lnTo>
                  <a:lnTo>
                    <a:pt x="1271" y="201"/>
                  </a:lnTo>
                  <a:lnTo>
                    <a:pt x="1264" y="186"/>
                  </a:lnTo>
                  <a:lnTo>
                    <a:pt x="1254" y="171"/>
                  </a:lnTo>
                  <a:lnTo>
                    <a:pt x="1245" y="158"/>
                  </a:lnTo>
                  <a:lnTo>
                    <a:pt x="1235" y="146"/>
                  </a:lnTo>
                  <a:lnTo>
                    <a:pt x="1228" y="133"/>
                  </a:lnTo>
                  <a:lnTo>
                    <a:pt x="1218" y="121"/>
                  </a:lnTo>
                  <a:lnTo>
                    <a:pt x="1211" y="108"/>
                  </a:lnTo>
                  <a:lnTo>
                    <a:pt x="1205" y="101"/>
                  </a:lnTo>
                  <a:lnTo>
                    <a:pt x="1195" y="87"/>
                  </a:lnTo>
                  <a:lnTo>
                    <a:pt x="1188" y="80"/>
                  </a:lnTo>
                  <a:lnTo>
                    <a:pt x="1180" y="70"/>
                  </a:lnTo>
                  <a:lnTo>
                    <a:pt x="1174" y="61"/>
                  </a:lnTo>
                  <a:lnTo>
                    <a:pt x="1167" y="51"/>
                  </a:lnTo>
                  <a:lnTo>
                    <a:pt x="1161" y="43"/>
                  </a:lnTo>
                  <a:lnTo>
                    <a:pt x="1157" y="38"/>
                  </a:lnTo>
                  <a:lnTo>
                    <a:pt x="1154" y="32"/>
                  </a:lnTo>
                  <a:lnTo>
                    <a:pt x="1144" y="21"/>
                  </a:lnTo>
                  <a:lnTo>
                    <a:pt x="1136" y="13"/>
                  </a:lnTo>
                  <a:lnTo>
                    <a:pt x="1133" y="7"/>
                  </a:lnTo>
                  <a:lnTo>
                    <a:pt x="1131" y="5"/>
                  </a:lnTo>
                  <a:lnTo>
                    <a:pt x="1131" y="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2439" y="2470"/>
              <a:ext cx="121" cy="1098"/>
            </a:xfrm>
            <a:custGeom>
              <a:avLst/>
              <a:gdLst/>
              <a:ahLst/>
              <a:cxnLst>
                <a:cxn ang="0">
                  <a:pos x="143" y="1789"/>
                </a:cxn>
                <a:cxn ang="0">
                  <a:pos x="110" y="1812"/>
                </a:cxn>
                <a:cxn ang="0">
                  <a:pos x="95" y="1860"/>
                </a:cxn>
                <a:cxn ang="0">
                  <a:pos x="108" y="1926"/>
                </a:cxn>
                <a:cxn ang="0">
                  <a:pos x="135" y="1979"/>
                </a:cxn>
                <a:cxn ang="0">
                  <a:pos x="165" y="1985"/>
                </a:cxn>
                <a:cxn ang="0">
                  <a:pos x="150" y="1960"/>
                </a:cxn>
                <a:cxn ang="0">
                  <a:pos x="126" y="1911"/>
                </a:cxn>
                <a:cxn ang="0">
                  <a:pos x="118" y="1850"/>
                </a:cxn>
                <a:cxn ang="0">
                  <a:pos x="150" y="1808"/>
                </a:cxn>
                <a:cxn ang="0">
                  <a:pos x="179" y="1844"/>
                </a:cxn>
                <a:cxn ang="0">
                  <a:pos x="196" y="1896"/>
                </a:cxn>
                <a:cxn ang="0">
                  <a:pos x="211" y="1962"/>
                </a:cxn>
                <a:cxn ang="0">
                  <a:pos x="219" y="2031"/>
                </a:cxn>
                <a:cxn ang="0">
                  <a:pos x="221" y="2093"/>
                </a:cxn>
                <a:cxn ang="0">
                  <a:pos x="215" y="2147"/>
                </a:cxn>
                <a:cxn ang="0">
                  <a:pos x="200" y="2173"/>
                </a:cxn>
                <a:cxn ang="0">
                  <a:pos x="167" y="2133"/>
                </a:cxn>
                <a:cxn ang="0">
                  <a:pos x="146" y="2099"/>
                </a:cxn>
                <a:cxn ang="0">
                  <a:pos x="126" y="2052"/>
                </a:cxn>
                <a:cxn ang="0">
                  <a:pos x="89" y="1957"/>
                </a:cxn>
                <a:cxn ang="0">
                  <a:pos x="59" y="1812"/>
                </a:cxn>
                <a:cxn ang="0">
                  <a:pos x="34" y="1637"/>
                </a:cxn>
                <a:cxn ang="0">
                  <a:pos x="25" y="1441"/>
                </a:cxn>
                <a:cxn ang="0">
                  <a:pos x="21" y="1234"/>
                </a:cxn>
                <a:cxn ang="0">
                  <a:pos x="21" y="1019"/>
                </a:cxn>
                <a:cxn ang="0">
                  <a:pos x="29" y="808"/>
                </a:cxn>
                <a:cxn ang="0">
                  <a:pos x="38" y="605"/>
                </a:cxn>
                <a:cxn ang="0">
                  <a:pos x="49" y="420"/>
                </a:cxn>
                <a:cxn ang="0">
                  <a:pos x="63" y="260"/>
                </a:cxn>
                <a:cxn ang="0">
                  <a:pos x="70" y="131"/>
                </a:cxn>
                <a:cxn ang="0">
                  <a:pos x="78" y="44"/>
                </a:cxn>
                <a:cxn ang="0">
                  <a:pos x="84" y="4"/>
                </a:cxn>
                <a:cxn ang="0">
                  <a:pos x="59" y="17"/>
                </a:cxn>
                <a:cxn ang="0">
                  <a:pos x="55" y="87"/>
                </a:cxn>
                <a:cxn ang="0">
                  <a:pos x="42" y="196"/>
                </a:cxn>
                <a:cxn ang="0">
                  <a:pos x="32" y="342"/>
                </a:cxn>
                <a:cxn ang="0">
                  <a:pos x="21" y="511"/>
                </a:cxn>
                <a:cxn ang="0">
                  <a:pos x="11" y="705"/>
                </a:cxn>
                <a:cxn ang="0">
                  <a:pos x="2" y="911"/>
                </a:cxn>
                <a:cxn ang="0">
                  <a:pos x="0" y="1122"/>
                </a:cxn>
                <a:cxn ang="0">
                  <a:pos x="0" y="1331"/>
                </a:cxn>
                <a:cxn ang="0">
                  <a:pos x="8" y="1534"/>
                </a:cxn>
                <a:cxn ang="0">
                  <a:pos x="23" y="1717"/>
                </a:cxn>
                <a:cxn ang="0">
                  <a:pos x="49" y="1881"/>
                </a:cxn>
                <a:cxn ang="0">
                  <a:pos x="86" y="2014"/>
                </a:cxn>
                <a:cxn ang="0">
                  <a:pos x="116" y="2084"/>
                </a:cxn>
                <a:cxn ang="0">
                  <a:pos x="139" y="2126"/>
                </a:cxn>
                <a:cxn ang="0">
                  <a:pos x="165" y="2170"/>
                </a:cxn>
                <a:cxn ang="0">
                  <a:pos x="194" y="2194"/>
                </a:cxn>
                <a:cxn ang="0">
                  <a:pos x="234" y="2171"/>
                </a:cxn>
                <a:cxn ang="0">
                  <a:pos x="240" y="2124"/>
                </a:cxn>
                <a:cxn ang="0">
                  <a:pos x="241" y="2061"/>
                </a:cxn>
                <a:cxn ang="0">
                  <a:pos x="236" y="1989"/>
                </a:cxn>
                <a:cxn ang="0">
                  <a:pos x="224" y="1917"/>
                </a:cxn>
                <a:cxn ang="0">
                  <a:pos x="207" y="1852"/>
                </a:cxn>
                <a:cxn ang="0">
                  <a:pos x="186" y="1806"/>
                </a:cxn>
              </a:cxnLst>
              <a:rect l="0" t="0" r="r" b="b"/>
              <a:pathLst>
                <a:path w="243" h="2194">
                  <a:moveTo>
                    <a:pt x="177" y="1797"/>
                  </a:moveTo>
                  <a:lnTo>
                    <a:pt x="165" y="1787"/>
                  </a:lnTo>
                  <a:lnTo>
                    <a:pt x="156" y="1785"/>
                  </a:lnTo>
                  <a:lnTo>
                    <a:pt x="146" y="1785"/>
                  </a:lnTo>
                  <a:lnTo>
                    <a:pt x="143" y="1789"/>
                  </a:lnTo>
                  <a:lnTo>
                    <a:pt x="133" y="1791"/>
                  </a:lnTo>
                  <a:lnTo>
                    <a:pt x="126" y="1797"/>
                  </a:lnTo>
                  <a:lnTo>
                    <a:pt x="118" y="1801"/>
                  </a:lnTo>
                  <a:lnTo>
                    <a:pt x="114" y="1806"/>
                  </a:lnTo>
                  <a:lnTo>
                    <a:pt x="110" y="1812"/>
                  </a:lnTo>
                  <a:lnTo>
                    <a:pt x="105" y="1820"/>
                  </a:lnTo>
                  <a:lnTo>
                    <a:pt x="103" y="1825"/>
                  </a:lnTo>
                  <a:lnTo>
                    <a:pt x="101" y="1835"/>
                  </a:lnTo>
                  <a:lnTo>
                    <a:pt x="97" y="1846"/>
                  </a:lnTo>
                  <a:lnTo>
                    <a:pt x="95" y="1860"/>
                  </a:lnTo>
                  <a:lnTo>
                    <a:pt x="95" y="1873"/>
                  </a:lnTo>
                  <a:lnTo>
                    <a:pt x="97" y="1886"/>
                  </a:lnTo>
                  <a:lnTo>
                    <a:pt x="99" y="1900"/>
                  </a:lnTo>
                  <a:lnTo>
                    <a:pt x="105" y="1913"/>
                  </a:lnTo>
                  <a:lnTo>
                    <a:pt x="108" y="1926"/>
                  </a:lnTo>
                  <a:lnTo>
                    <a:pt x="114" y="1939"/>
                  </a:lnTo>
                  <a:lnTo>
                    <a:pt x="118" y="1951"/>
                  </a:lnTo>
                  <a:lnTo>
                    <a:pt x="126" y="1960"/>
                  </a:lnTo>
                  <a:lnTo>
                    <a:pt x="129" y="1970"/>
                  </a:lnTo>
                  <a:lnTo>
                    <a:pt x="135" y="1979"/>
                  </a:lnTo>
                  <a:lnTo>
                    <a:pt x="139" y="1985"/>
                  </a:lnTo>
                  <a:lnTo>
                    <a:pt x="143" y="1993"/>
                  </a:lnTo>
                  <a:lnTo>
                    <a:pt x="145" y="1997"/>
                  </a:lnTo>
                  <a:lnTo>
                    <a:pt x="146" y="2000"/>
                  </a:lnTo>
                  <a:lnTo>
                    <a:pt x="165" y="1985"/>
                  </a:lnTo>
                  <a:lnTo>
                    <a:pt x="164" y="1985"/>
                  </a:lnTo>
                  <a:lnTo>
                    <a:pt x="162" y="1981"/>
                  </a:lnTo>
                  <a:lnTo>
                    <a:pt x="158" y="1976"/>
                  </a:lnTo>
                  <a:lnTo>
                    <a:pt x="154" y="1970"/>
                  </a:lnTo>
                  <a:lnTo>
                    <a:pt x="150" y="1960"/>
                  </a:lnTo>
                  <a:lnTo>
                    <a:pt x="146" y="1953"/>
                  </a:lnTo>
                  <a:lnTo>
                    <a:pt x="141" y="1943"/>
                  </a:lnTo>
                  <a:lnTo>
                    <a:pt x="137" y="1934"/>
                  </a:lnTo>
                  <a:lnTo>
                    <a:pt x="131" y="1922"/>
                  </a:lnTo>
                  <a:lnTo>
                    <a:pt x="126" y="1911"/>
                  </a:lnTo>
                  <a:lnTo>
                    <a:pt x="122" y="1898"/>
                  </a:lnTo>
                  <a:lnTo>
                    <a:pt x="120" y="1886"/>
                  </a:lnTo>
                  <a:lnTo>
                    <a:pt x="118" y="1873"/>
                  </a:lnTo>
                  <a:lnTo>
                    <a:pt x="118" y="1862"/>
                  </a:lnTo>
                  <a:lnTo>
                    <a:pt x="118" y="1850"/>
                  </a:lnTo>
                  <a:lnTo>
                    <a:pt x="122" y="1841"/>
                  </a:lnTo>
                  <a:lnTo>
                    <a:pt x="126" y="1829"/>
                  </a:lnTo>
                  <a:lnTo>
                    <a:pt x="131" y="1822"/>
                  </a:lnTo>
                  <a:lnTo>
                    <a:pt x="139" y="1812"/>
                  </a:lnTo>
                  <a:lnTo>
                    <a:pt x="150" y="1808"/>
                  </a:lnTo>
                  <a:lnTo>
                    <a:pt x="154" y="1808"/>
                  </a:lnTo>
                  <a:lnTo>
                    <a:pt x="162" y="1812"/>
                  </a:lnTo>
                  <a:lnTo>
                    <a:pt x="167" y="1822"/>
                  </a:lnTo>
                  <a:lnTo>
                    <a:pt x="175" y="1837"/>
                  </a:lnTo>
                  <a:lnTo>
                    <a:pt x="179" y="1844"/>
                  </a:lnTo>
                  <a:lnTo>
                    <a:pt x="183" y="1854"/>
                  </a:lnTo>
                  <a:lnTo>
                    <a:pt x="186" y="1862"/>
                  </a:lnTo>
                  <a:lnTo>
                    <a:pt x="190" y="1875"/>
                  </a:lnTo>
                  <a:lnTo>
                    <a:pt x="194" y="1884"/>
                  </a:lnTo>
                  <a:lnTo>
                    <a:pt x="196" y="1896"/>
                  </a:lnTo>
                  <a:lnTo>
                    <a:pt x="200" y="1909"/>
                  </a:lnTo>
                  <a:lnTo>
                    <a:pt x="202" y="1922"/>
                  </a:lnTo>
                  <a:lnTo>
                    <a:pt x="205" y="1936"/>
                  </a:lnTo>
                  <a:lnTo>
                    <a:pt x="207" y="1949"/>
                  </a:lnTo>
                  <a:lnTo>
                    <a:pt x="211" y="1962"/>
                  </a:lnTo>
                  <a:lnTo>
                    <a:pt x="215" y="1977"/>
                  </a:lnTo>
                  <a:lnTo>
                    <a:pt x="215" y="1991"/>
                  </a:lnTo>
                  <a:lnTo>
                    <a:pt x="215" y="2004"/>
                  </a:lnTo>
                  <a:lnTo>
                    <a:pt x="217" y="2017"/>
                  </a:lnTo>
                  <a:lnTo>
                    <a:pt x="219" y="2031"/>
                  </a:lnTo>
                  <a:lnTo>
                    <a:pt x="219" y="2042"/>
                  </a:lnTo>
                  <a:lnTo>
                    <a:pt x="221" y="2055"/>
                  </a:lnTo>
                  <a:lnTo>
                    <a:pt x="221" y="2071"/>
                  </a:lnTo>
                  <a:lnTo>
                    <a:pt x="222" y="2084"/>
                  </a:lnTo>
                  <a:lnTo>
                    <a:pt x="221" y="2093"/>
                  </a:lnTo>
                  <a:lnTo>
                    <a:pt x="221" y="2105"/>
                  </a:lnTo>
                  <a:lnTo>
                    <a:pt x="219" y="2116"/>
                  </a:lnTo>
                  <a:lnTo>
                    <a:pt x="219" y="2128"/>
                  </a:lnTo>
                  <a:lnTo>
                    <a:pt x="217" y="2137"/>
                  </a:lnTo>
                  <a:lnTo>
                    <a:pt x="215" y="2147"/>
                  </a:lnTo>
                  <a:lnTo>
                    <a:pt x="215" y="2152"/>
                  </a:lnTo>
                  <a:lnTo>
                    <a:pt x="213" y="2162"/>
                  </a:lnTo>
                  <a:lnTo>
                    <a:pt x="207" y="2170"/>
                  </a:lnTo>
                  <a:lnTo>
                    <a:pt x="203" y="2173"/>
                  </a:lnTo>
                  <a:lnTo>
                    <a:pt x="200" y="2173"/>
                  </a:lnTo>
                  <a:lnTo>
                    <a:pt x="194" y="2170"/>
                  </a:lnTo>
                  <a:lnTo>
                    <a:pt x="188" y="2164"/>
                  </a:lnTo>
                  <a:lnTo>
                    <a:pt x="181" y="2152"/>
                  </a:lnTo>
                  <a:lnTo>
                    <a:pt x="173" y="2143"/>
                  </a:lnTo>
                  <a:lnTo>
                    <a:pt x="167" y="2133"/>
                  </a:lnTo>
                  <a:lnTo>
                    <a:pt x="162" y="2128"/>
                  </a:lnTo>
                  <a:lnTo>
                    <a:pt x="160" y="2122"/>
                  </a:lnTo>
                  <a:lnTo>
                    <a:pt x="154" y="2114"/>
                  </a:lnTo>
                  <a:lnTo>
                    <a:pt x="152" y="2109"/>
                  </a:lnTo>
                  <a:lnTo>
                    <a:pt x="146" y="2099"/>
                  </a:lnTo>
                  <a:lnTo>
                    <a:pt x="143" y="2092"/>
                  </a:lnTo>
                  <a:lnTo>
                    <a:pt x="139" y="2084"/>
                  </a:lnTo>
                  <a:lnTo>
                    <a:pt x="133" y="2074"/>
                  </a:lnTo>
                  <a:lnTo>
                    <a:pt x="129" y="2063"/>
                  </a:lnTo>
                  <a:lnTo>
                    <a:pt x="126" y="2052"/>
                  </a:lnTo>
                  <a:lnTo>
                    <a:pt x="120" y="2040"/>
                  </a:lnTo>
                  <a:lnTo>
                    <a:pt x="116" y="2029"/>
                  </a:lnTo>
                  <a:lnTo>
                    <a:pt x="106" y="2006"/>
                  </a:lnTo>
                  <a:lnTo>
                    <a:pt x="97" y="1983"/>
                  </a:lnTo>
                  <a:lnTo>
                    <a:pt x="89" y="1957"/>
                  </a:lnTo>
                  <a:lnTo>
                    <a:pt x="84" y="1930"/>
                  </a:lnTo>
                  <a:lnTo>
                    <a:pt x="76" y="1903"/>
                  </a:lnTo>
                  <a:lnTo>
                    <a:pt x="70" y="1873"/>
                  </a:lnTo>
                  <a:lnTo>
                    <a:pt x="63" y="1841"/>
                  </a:lnTo>
                  <a:lnTo>
                    <a:pt x="59" y="1812"/>
                  </a:lnTo>
                  <a:lnTo>
                    <a:pt x="53" y="1778"/>
                  </a:lnTo>
                  <a:lnTo>
                    <a:pt x="49" y="1744"/>
                  </a:lnTo>
                  <a:lnTo>
                    <a:pt x="44" y="1707"/>
                  </a:lnTo>
                  <a:lnTo>
                    <a:pt x="40" y="1673"/>
                  </a:lnTo>
                  <a:lnTo>
                    <a:pt x="34" y="1637"/>
                  </a:lnTo>
                  <a:lnTo>
                    <a:pt x="34" y="1599"/>
                  </a:lnTo>
                  <a:lnTo>
                    <a:pt x="30" y="1561"/>
                  </a:lnTo>
                  <a:lnTo>
                    <a:pt x="29" y="1523"/>
                  </a:lnTo>
                  <a:lnTo>
                    <a:pt x="27" y="1481"/>
                  </a:lnTo>
                  <a:lnTo>
                    <a:pt x="25" y="1441"/>
                  </a:lnTo>
                  <a:lnTo>
                    <a:pt x="21" y="1399"/>
                  </a:lnTo>
                  <a:lnTo>
                    <a:pt x="21" y="1359"/>
                  </a:lnTo>
                  <a:lnTo>
                    <a:pt x="21" y="1318"/>
                  </a:lnTo>
                  <a:lnTo>
                    <a:pt x="21" y="1276"/>
                  </a:lnTo>
                  <a:lnTo>
                    <a:pt x="21" y="1234"/>
                  </a:lnTo>
                  <a:lnTo>
                    <a:pt x="21" y="1192"/>
                  </a:lnTo>
                  <a:lnTo>
                    <a:pt x="21" y="1148"/>
                  </a:lnTo>
                  <a:lnTo>
                    <a:pt x="21" y="1105"/>
                  </a:lnTo>
                  <a:lnTo>
                    <a:pt x="21" y="1061"/>
                  </a:lnTo>
                  <a:lnTo>
                    <a:pt x="21" y="1019"/>
                  </a:lnTo>
                  <a:lnTo>
                    <a:pt x="21" y="977"/>
                  </a:lnTo>
                  <a:lnTo>
                    <a:pt x="23" y="935"/>
                  </a:lnTo>
                  <a:lnTo>
                    <a:pt x="25" y="892"/>
                  </a:lnTo>
                  <a:lnTo>
                    <a:pt x="29" y="852"/>
                  </a:lnTo>
                  <a:lnTo>
                    <a:pt x="29" y="808"/>
                  </a:lnTo>
                  <a:lnTo>
                    <a:pt x="29" y="766"/>
                  </a:lnTo>
                  <a:lnTo>
                    <a:pt x="30" y="726"/>
                  </a:lnTo>
                  <a:lnTo>
                    <a:pt x="34" y="684"/>
                  </a:lnTo>
                  <a:lnTo>
                    <a:pt x="34" y="644"/>
                  </a:lnTo>
                  <a:lnTo>
                    <a:pt x="38" y="605"/>
                  </a:lnTo>
                  <a:lnTo>
                    <a:pt x="40" y="567"/>
                  </a:lnTo>
                  <a:lnTo>
                    <a:pt x="42" y="530"/>
                  </a:lnTo>
                  <a:lnTo>
                    <a:pt x="44" y="490"/>
                  </a:lnTo>
                  <a:lnTo>
                    <a:pt x="48" y="456"/>
                  </a:lnTo>
                  <a:lnTo>
                    <a:pt x="49" y="420"/>
                  </a:lnTo>
                  <a:lnTo>
                    <a:pt x="51" y="386"/>
                  </a:lnTo>
                  <a:lnTo>
                    <a:pt x="53" y="352"/>
                  </a:lnTo>
                  <a:lnTo>
                    <a:pt x="57" y="321"/>
                  </a:lnTo>
                  <a:lnTo>
                    <a:pt x="59" y="289"/>
                  </a:lnTo>
                  <a:lnTo>
                    <a:pt x="63" y="260"/>
                  </a:lnTo>
                  <a:lnTo>
                    <a:pt x="63" y="232"/>
                  </a:lnTo>
                  <a:lnTo>
                    <a:pt x="65" y="205"/>
                  </a:lnTo>
                  <a:lnTo>
                    <a:pt x="67" y="177"/>
                  </a:lnTo>
                  <a:lnTo>
                    <a:pt x="70" y="156"/>
                  </a:lnTo>
                  <a:lnTo>
                    <a:pt x="70" y="131"/>
                  </a:lnTo>
                  <a:lnTo>
                    <a:pt x="72" y="110"/>
                  </a:lnTo>
                  <a:lnTo>
                    <a:pt x="74" y="91"/>
                  </a:lnTo>
                  <a:lnTo>
                    <a:pt x="76" y="74"/>
                  </a:lnTo>
                  <a:lnTo>
                    <a:pt x="76" y="57"/>
                  </a:lnTo>
                  <a:lnTo>
                    <a:pt x="78" y="44"/>
                  </a:lnTo>
                  <a:lnTo>
                    <a:pt x="80" y="30"/>
                  </a:lnTo>
                  <a:lnTo>
                    <a:pt x="82" y="23"/>
                  </a:lnTo>
                  <a:lnTo>
                    <a:pt x="82" y="13"/>
                  </a:lnTo>
                  <a:lnTo>
                    <a:pt x="84" y="7"/>
                  </a:lnTo>
                  <a:lnTo>
                    <a:pt x="84" y="4"/>
                  </a:lnTo>
                  <a:lnTo>
                    <a:pt x="86" y="4"/>
                  </a:lnTo>
                  <a:lnTo>
                    <a:pt x="63" y="0"/>
                  </a:lnTo>
                  <a:lnTo>
                    <a:pt x="63" y="4"/>
                  </a:lnTo>
                  <a:lnTo>
                    <a:pt x="61" y="9"/>
                  </a:lnTo>
                  <a:lnTo>
                    <a:pt x="59" y="17"/>
                  </a:lnTo>
                  <a:lnTo>
                    <a:pt x="59" y="26"/>
                  </a:lnTo>
                  <a:lnTo>
                    <a:pt x="57" y="38"/>
                  </a:lnTo>
                  <a:lnTo>
                    <a:pt x="57" y="51"/>
                  </a:lnTo>
                  <a:lnTo>
                    <a:pt x="55" y="66"/>
                  </a:lnTo>
                  <a:lnTo>
                    <a:pt x="55" y="87"/>
                  </a:lnTo>
                  <a:lnTo>
                    <a:pt x="51" y="104"/>
                  </a:lnTo>
                  <a:lnTo>
                    <a:pt x="49" y="125"/>
                  </a:lnTo>
                  <a:lnTo>
                    <a:pt x="48" y="146"/>
                  </a:lnTo>
                  <a:lnTo>
                    <a:pt x="46" y="171"/>
                  </a:lnTo>
                  <a:lnTo>
                    <a:pt x="42" y="196"/>
                  </a:lnTo>
                  <a:lnTo>
                    <a:pt x="42" y="222"/>
                  </a:lnTo>
                  <a:lnTo>
                    <a:pt x="40" y="249"/>
                  </a:lnTo>
                  <a:lnTo>
                    <a:pt x="38" y="281"/>
                  </a:lnTo>
                  <a:lnTo>
                    <a:pt x="34" y="310"/>
                  </a:lnTo>
                  <a:lnTo>
                    <a:pt x="32" y="342"/>
                  </a:lnTo>
                  <a:lnTo>
                    <a:pt x="29" y="373"/>
                  </a:lnTo>
                  <a:lnTo>
                    <a:pt x="29" y="407"/>
                  </a:lnTo>
                  <a:lnTo>
                    <a:pt x="25" y="441"/>
                  </a:lnTo>
                  <a:lnTo>
                    <a:pt x="23" y="477"/>
                  </a:lnTo>
                  <a:lnTo>
                    <a:pt x="21" y="511"/>
                  </a:lnTo>
                  <a:lnTo>
                    <a:pt x="19" y="551"/>
                  </a:lnTo>
                  <a:lnTo>
                    <a:pt x="15" y="587"/>
                  </a:lnTo>
                  <a:lnTo>
                    <a:pt x="15" y="625"/>
                  </a:lnTo>
                  <a:lnTo>
                    <a:pt x="11" y="665"/>
                  </a:lnTo>
                  <a:lnTo>
                    <a:pt x="11" y="705"/>
                  </a:lnTo>
                  <a:lnTo>
                    <a:pt x="8" y="745"/>
                  </a:lnTo>
                  <a:lnTo>
                    <a:pt x="8" y="785"/>
                  </a:lnTo>
                  <a:lnTo>
                    <a:pt x="6" y="827"/>
                  </a:lnTo>
                  <a:lnTo>
                    <a:pt x="6" y="871"/>
                  </a:lnTo>
                  <a:lnTo>
                    <a:pt x="2" y="911"/>
                  </a:lnTo>
                  <a:lnTo>
                    <a:pt x="2" y="953"/>
                  </a:lnTo>
                  <a:lnTo>
                    <a:pt x="0" y="994"/>
                  </a:lnTo>
                  <a:lnTo>
                    <a:pt x="0" y="1038"/>
                  </a:lnTo>
                  <a:lnTo>
                    <a:pt x="0" y="1078"/>
                  </a:lnTo>
                  <a:lnTo>
                    <a:pt x="0" y="1122"/>
                  </a:lnTo>
                  <a:lnTo>
                    <a:pt x="0" y="1164"/>
                  </a:lnTo>
                  <a:lnTo>
                    <a:pt x="0" y="1207"/>
                  </a:lnTo>
                  <a:lnTo>
                    <a:pt x="0" y="1247"/>
                  </a:lnTo>
                  <a:lnTo>
                    <a:pt x="0" y="1289"/>
                  </a:lnTo>
                  <a:lnTo>
                    <a:pt x="0" y="1331"/>
                  </a:lnTo>
                  <a:lnTo>
                    <a:pt x="2" y="1373"/>
                  </a:lnTo>
                  <a:lnTo>
                    <a:pt x="2" y="1413"/>
                  </a:lnTo>
                  <a:lnTo>
                    <a:pt x="4" y="1453"/>
                  </a:lnTo>
                  <a:lnTo>
                    <a:pt x="6" y="1493"/>
                  </a:lnTo>
                  <a:lnTo>
                    <a:pt x="8" y="1534"/>
                  </a:lnTo>
                  <a:lnTo>
                    <a:pt x="10" y="1571"/>
                  </a:lnTo>
                  <a:lnTo>
                    <a:pt x="13" y="1609"/>
                  </a:lnTo>
                  <a:lnTo>
                    <a:pt x="15" y="1645"/>
                  </a:lnTo>
                  <a:lnTo>
                    <a:pt x="19" y="1683"/>
                  </a:lnTo>
                  <a:lnTo>
                    <a:pt x="23" y="1717"/>
                  </a:lnTo>
                  <a:lnTo>
                    <a:pt x="29" y="1751"/>
                  </a:lnTo>
                  <a:lnTo>
                    <a:pt x="32" y="1784"/>
                  </a:lnTo>
                  <a:lnTo>
                    <a:pt x="38" y="1820"/>
                  </a:lnTo>
                  <a:lnTo>
                    <a:pt x="42" y="1848"/>
                  </a:lnTo>
                  <a:lnTo>
                    <a:pt x="49" y="1881"/>
                  </a:lnTo>
                  <a:lnTo>
                    <a:pt x="55" y="1909"/>
                  </a:lnTo>
                  <a:lnTo>
                    <a:pt x="63" y="1938"/>
                  </a:lnTo>
                  <a:lnTo>
                    <a:pt x="70" y="1964"/>
                  </a:lnTo>
                  <a:lnTo>
                    <a:pt x="76" y="1989"/>
                  </a:lnTo>
                  <a:lnTo>
                    <a:pt x="86" y="2014"/>
                  </a:lnTo>
                  <a:lnTo>
                    <a:pt x="97" y="2036"/>
                  </a:lnTo>
                  <a:lnTo>
                    <a:pt x="101" y="2048"/>
                  </a:lnTo>
                  <a:lnTo>
                    <a:pt x="105" y="2061"/>
                  </a:lnTo>
                  <a:lnTo>
                    <a:pt x="110" y="2071"/>
                  </a:lnTo>
                  <a:lnTo>
                    <a:pt x="116" y="2084"/>
                  </a:lnTo>
                  <a:lnTo>
                    <a:pt x="120" y="2092"/>
                  </a:lnTo>
                  <a:lnTo>
                    <a:pt x="126" y="2103"/>
                  </a:lnTo>
                  <a:lnTo>
                    <a:pt x="129" y="2113"/>
                  </a:lnTo>
                  <a:lnTo>
                    <a:pt x="135" y="2120"/>
                  </a:lnTo>
                  <a:lnTo>
                    <a:pt x="139" y="2126"/>
                  </a:lnTo>
                  <a:lnTo>
                    <a:pt x="143" y="2133"/>
                  </a:lnTo>
                  <a:lnTo>
                    <a:pt x="146" y="2141"/>
                  </a:lnTo>
                  <a:lnTo>
                    <a:pt x="150" y="2149"/>
                  </a:lnTo>
                  <a:lnTo>
                    <a:pt x="158" y="2160"/>
                  </a:lnTo>
                  <a:lnTo>
                    <a:pt x="165" y="2170"/>
                  </a:lnTo>
                  <a:lnTo>
                    <a:pt x="171" y="2175"/>
                  </a:lnTo>
                  <a:lnTo>
                    <a:pt x="177" y="2181"/>
                  </a:lnTo>
                  <a:lnTo>
                    <a:pt x="181" y="2187"/>
                  </a:lnTo>
                  <a:lnTo>
                    <a:pt x="188" y="2190"/>
                  </a:lnTo>
                  <a:lnTo>
                    <a:pt x="194" y="2194"/>
                  </a:lnTo>
                  <a:lnTo>
                    <a:pt x="203" y="2194"/>
                  </a:lnTo>
                  <a:lnTo>
                    <a:pt x="209" y="2194"/>
                  </a:lnTo>
                  <a:lnTo>
                    <a:pt x="219" y="2189"/>
                  </a:lnTo>
                  <a:lnTo>
                    <a:pt x="226" y="2181"/>
                  </a:lnTo>
                  <a:lnTo>
                    <a:pt x="234" y="2171"/>
                  </a:lnTo>
                  <a:lnTo>
                    <a:pt x="236" y="2162"/>
                  </a:lnTo>
                  <a:lnTo>
                    <a:pt x="236" y="2154"/>
                  </a:lnTo>
                  <a:lnTo>
                    <a:pt x="238" y="2145"/>
                  </a:lnTo>
                  <a:lnTo>
                    <a:pt x="240" y="2135"/>
                  </a:lnTo>
                  <a:lnTo>
                    <a:pt x="240" y="2124"/>
                  </a:lnTo>
                  <a:lnTo>
                    <a:pt x="241" y="2113"/>
                  </a:lnTo>
                  <a:lnTo>
                    <a:pt x="241" y="2101"/>
                  </a:lnTo>
                  <a:lnTo>
                    <a:pt x="243" y="2090"/>
                  </a:lnTo>
                  <a:lnTo>
                    <a:pt x="241" y="2074"/>
                  </a:lnTo>
                  <a:lnTo>
                    <a:pt x="241" y="2061"/>
                  </a:lnTo>
                  <a:lnTo>
                    <a:pt x="241" y="2048"/>
                  </a:lnTo>
                  <a:lnTo>
                    <a:pt x="241" y="2035"/>
                  </a:lnTo>
                  <a:lnTo>
                    <a:pt x="240" y="2019"/>
                  </a:lnTo>
                  <a:lnTo>
                    <a:pt x="238" y="2004"/>
                  </a:lnTo>
                  <a:lnTo>
                    <a:pt x="236" y="1989"/>
                  </a:lnTo>
                  <a:lnTo>
                    <a:pt x="236" y="1976"/>
                  </a:lnTo>
                  <a:lnTo>
                    <a:pt x="232" y="1960"/>
                  </a:lnTo>
                  <a:lnTo>
                    <a:pt x="228" y="1945"/>
                  </a:lnTo>
                  <a:lnTo>
                    <a:pt x="226" y="1930"/>
                  </a:lnTo>
                  <a:lnTo>
                    <a:pt x="224" y="1917"/>
                  </a:lnTo>
                  <a:lnTo>
                    <a:pt x="221" y="1903"/>
                  </a:lnTo>
                  <a:lnTo>
                    <a:pt x="217" y="1890"/>
                  </a:lnTo>
                  <a:lnTo>
                    <a:pt x="215" y="1877"/>
                  </a:lnTo>
                  <a:lnTo>
                    <a:pt x="211" y="1865"/>
                  </a:lnTo>
                  <a:lnTo>
                    <a:pt x="207" y="1852"/>
                  </a:lnTo>
                  <a:lnTo>
                    <a:pt x="202" y="1841"/>
                  </a:lnTo>
                  <a:lnTo>
                    <a:pt x="198" y="1833"/>
                  </a:lnTo>
                  <a:lnTo>
                    <a:pt x="194" y="1823"/>
                  </a:lnTo>
                  <a:lnTo>
                    <a:pt x="190" y="1814"/>
                  </a:lnTo>
                  <a:lnTo>
                    <a:pt x="186" y="1806"/>
                  </a:lnTo>
                  <a:lnTo>
                    <a:pt x="181" y="1801"/>
                  </a:lnTo>
                  <a:lnTo>
                    <a:pt x="177" y="1797"/>
                  </a:lnTo>
                  <a:lnTo>
                    <a:pt x="177" y="179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8" name="Freeform 44"/>
            <p:cNvSpPr>
              <a:spLocks/>
            </p:cNvSpPr>
            <p:nvPr/>
          </p:nvSpPr>
          <p:spPr bwMode="auto">
            <a:xfrm>
              <a:off x="2555" y="1756"/>
              <a:ext cx="404" cy="130"/>
            </a:xfrm>
            <a:custGeom>
              <a:avLst/>
              <a:gdLst/>
              <a:ahLst/>
              <a:cxnLst>
                <a:cxn ang="0">
                  <a:pos x="775" y="150"/>
                </a:cxn>
                <a:cxn ang="0">
                  <a:pos x="715" y="188"/>
                </a:cxn>
                <a:cxn ang="0">
                  <a:pos x="663" y="207"/>
                </a:cxn>
                <a:cxn ang="0">
                  <a:pos x="601" y="220"/>
                </a:cxn>
                <a:cxn ang="0">
                  <a:pos x="534" y="232"/>
                </a:cxn>
                <a:cxn ang="0">
                  <a:pos x="477" y="236"/>
                </a:cxn>
                <a:cxn ang="0">
                  <a:pos x="418" y="236"/>
                </a:cxn>
                <a:cxn ang="0">
                  <a:pos x="361" y="236"/>
                </a:cxn>
                <a:cxn ang="0">
                  <a:pos x="306" y="234"/>
                </a:cxn>
                <a:cxn ang="0">
                  <a:pos x="255" y="228"/>
                </a:cxn>
                <a:cxn ang="0">
                  <a:pos x="188" y="218"/>
                </a:cxn>
                <a:cxn ang="0">
                  <a:pos x="104" y="196"/>
                </a:cxn>
                <a:cxn ang="0">
                  <a:pos x="47" y="167"/>
                </a:cxn>
                <a:cxn ang="0">
                  <a:pos x="23" y="123"/>
                </a:cxn>
                <a:cxn ang="0">
                  <a:pos x="59" y="83"/>
                </a:cxn>
                <a:cxn ang="0">
                  <a:pos x="118" y="59"/>
                </a:cxn>
                <a:cxn ang="0">
                  <a:pos x="179" y="43"/>
                </a:cxn>
                <a:cxn ang="0">
                  <a:pos x="256" y="32"/>
                </a:cxn>
                <a:cxn ang="0">
                  <a:pos x="312" y="24"/>
                </a:cxn>
                <a:cxn ang="0">
                  <a:pos x="369" y="23"/>
                </a:cxn>
                <a:cxn ang="0">
                  <a:pos x="426" y="23"/>
                </a:cxn>
                <a:cxn ang="0">
                  <a:pos x="481" y="24"/>
                </a:cxn>
                <a:cxn ang="0">
                  <a:pos x="534" y="28"/>
                </a:cxn>
                <a:cxn ang="0">
                  <a:pos x="602" y="38"/>
                </a:cxn>
                <a:cxn ang="0">
                  <a:pos x="677" y="55"/>
                </a:cxn>
                <a:cxn ang="0">
                  <a:pos x="745" y="81"/>
                </a:cxn>
                <a:cxn ang="0">
                  <a:pos x="747" y="59"/>
                </a:cxn>
                <a:cxn ang="0">
                  <a:pos x="671" y="32"/>
                </a:cxn>
                <a:cxn ang="0">
                  <a:pos x="601" y="15"/>
                </a:cxn>
                <a:cxn ang="0">
                  <a:pos x="547" y="9"/>
                </a:cxn>
                <a:cxn ang="0">
                  <a:pos x="492" y="4"/>
                </a:cxn>
                <a:cxn ang="0">
                  <a:pos x="435" y="0"/>
                </a:cxn>
                <a:cxn ang="0">
                  <a:pos x="378" y="0"/>
                </a:cxn>
                <a:cxn ang="0">
                  <a:pos x="319" y="2"/>
                </a:cxn>
                <a:cxn ang="0">
                  <a:pos x="264" y="7"/>
                </a:cxn>
                <a:cxn ang="0">
                  <a:pos x="188" y="19"/>
                </a:cxn>
                <a:cxn ang="0">
                  <a:pos x="122" y="34"/>
                </a:cxn>
                <a:cxn ang="0">
                  <a:pos x="70" y="55"/>
                </a:cxn>
                <a:cxn ang="0">
                  <a:pos x="15" y="91"/>
                </a:cxn>
                <a:cxn ang="0">
                  <a:pos x="0" y="139"/>
                </a:cxn>
                <a:cxn ang="0">
                  <a:pos x="42" y="188"/>
                </a:cxn>
                <a:cxn ang="0">
                  <a:pos x="106" y="218"/>
                </a:cxn>
                <a:cxn ang="0">
                  <a:pos x="188" y="237"/>
                </a:cxn>
                <a:cxn ang="0">
                  <a:pos x="239" y="247"/>
                </a:cxn>
                <a:cxn ang="0">
                  <a:pos x="293" y="253"/>
                </a:cxn>
                <a:cxn ang="0">
                  <a:pos x="348" y="255"/>
                </a:cxn>
                <a:cxn ang="0">
                  <a:pos x="409" y="256"/>
                </a:cxn>
                <a:cxn ang="0">
                  <a:pos x="466" y="256"/>
                </a:cxn>
                <a:cxn ang="0">
                  <a:pos x="525" y="253"/>
                </a:cxn>
                <a:cxn ang="0">
                  <a:pos x="589" y="243"/>
                </a:cxn>
                <a:cxn ang="0">
                  <a:pos x="654" y="230"/>
                </a:cxn>
                <a:cxn ang="0">
                  <a:pos x="711" y="213"/>
                </a:cxn>
                <a:cxn ang="0">
                  <a:pos x="760" y="188"/>
                </a:cxn>
                <a:cxn ang="0">
                  <a:pos x="808" y="135"/>
                </a:cxn>
              </a:cxnLst>
              <a:rect l="0" t="0" r="r" b="b"/>
              <a:pathLst>
                <a:path w="808" h="258">
                  <a:moveTo>
                    <a:pt x="798" y="101"/>
                  </a:moveTo>
                  <a:lnTo>
                    <a:pt x="781" y="112"/>
                  </a:lnTo>
                  <a:lnTo>
                    <a:pt x="785" y="125"/>
                  </a:lnTo>
                  <a:lnTo>
                    <a:pt x="785" y="139"/>
                  </a:lnTo>
                  <a:lnTo>
                    <a:pt x="779" y="144"/>
                  </a:lnTo>
                  <a:lnTo>
                    <a:pt x="775" y="150"/>
                  </a:lnTo>
                  <a:lnTo>
                    <a:pt x="768" y="156"/>
                  </a:lnTo>
                  <a:lnTo>
                    <a:pt x="760" y="163"/>
                  </a:lnTo>
                  <a:lnTo>
                    <a:pt x="751" y="167"/>
                  </a:lnTo>
                  <a:lnTo>
                    <a:pt x="739" y="175"/>
                  </a:lnTo>
                  <a:lnTo>
                    <a:pt x="726" y="180"/>
                  </a:lnTo>
                  <a:lnTo>
                    <a:pt x="715" y="188"/>
                  </a:lnTo>
                  <a:lnTo>
                    <a:pt x="705" y="190"/>
                  </a:lnTo>
                  <a:lnTo>
                    <a:pt x="699" y="194"/>
                  </a:lnTo>
                  <a:lnTo>
                    <a:pt x="690" y="196"/>
                  </a:lnTo>
                  <a:lnTo>
                    <a:pt x="682" y="199"/>
                  </a:lnTo>
                  <a:lnTo>
                    <a:pt x="671" y="201"/>
                  </a:lnTo>
                  <a:lnTo>
                    <a:pt x="663" y="207"/>
                  </a:lnTo>
                  <a:lnTo>
                    <a:pt x="654" y="207"/>
                  </a:lnTo>
                  <a:lnTo>
                    <a:pt x="644" y="213"/>
                  </a:lnTo>
                  <a:lnTo>
                    <a:pt x="633" y="213"/>
                  </a:lnTo>
                  <a:lnTo>
                    <a:pt x="623" y="216"/>
                  </a:lnTo>
                  <a:lnTo>
                    <a:pt x="610" y="218"/>
                  </a:lnTo>
                  <a:lnTo>
                    <a:pt x="601" y="220"/>
                  </a:lnTo>
                  <a:lnTo>
                    <a:pt x="589" y="222"/>
                  </a:lnTo>
                  <a:lnTo>
                    <a:pt x="576" y="226"/>
                  </a:lnTo>
                  <a:lnTo>
                    <a:pt x="564" y="228"/>
                  </a:lnTo>
                  <a:lnTo>
                    <a:pt x="553" y="230"/>
                  </a:lnTo>
                  <a:lnTo>
                    <a:pt x="542" y="230"/>
                  </a:lnTo>
                  <a:lnTo>
                    <a:pt x="534" y="232"/>
                  </a:lnTo>
                  <a:lnTo>
                    <a:pt x="523" y="232"/>
                  </a:lnTo>
                  <a:lnTo>
                    <a:pt x="513" y="234"/>
                  </a:lnTo>
                  <a:lnTo>
                    <a:pt x="504" y="234"/>
                  </a:lnTo>
                  <a:lnTo>
                    <a:pt x="494" y="234"/>
                  </a:lnTo>
                  <a:lnTo>
                    <a:pt x="485" y="234"/>
                  </a:lnTo>
                  <a:lnTo>
                    <a:pt x="477" y="236"/>
                  </a:lnTo>
                  <a:lnTo>
                    <a:pt x="466" y="236"/>
                  </a:lnTo>
                  <a:lnTo>
                    <a:pt x="458" y="236"/>
                  </a:lnTo>
                  <a:lnTo>
                    <a:pt x="447" y="236"/>
                  </a:lnTo>
                  <a:lnTo>
                    <a:pt x="437" y="236"/>
                  </a:lnTo>
                  <a:lnTo>
                    <a:pt x="428" y="236"/>
                  </a:lnTo>
                  <a:lnTo>
                    <a:pt x="418" y="236"/>
                  </a:lnTo>
                  <a:lnTo>
                    <a:pt x="409" y="236"/>
                  </a:lnTo>
                  <a:lnTo>
                    <a:pt x="401" y="237"/>
                  </a:lnTo>
                  <a:lnTo>
                    <a:pt x="390" y="236"/>
                  </a:lnTo>
                  <a:lnTo>
                    <a:pt x="382" y="236"/>
                  </a:lnTo>
                  <a:lnTo>
                    <a:pt x="371" y="236"/>
                  </a:lnTo>
                  <a:lnTo>
                    <a:pt x="361" y="236"/>
                  </a:lnTo>
                  <a:lnTo>
                    <a:pt x="352" y="234"/>
                  </a:lnTo>
                  <a:lnTo>
                    <a:pt x="342" y="234"/>
                  </a:lnTo>
                  <a:lnTo>
                    <a:pt x="333" y="234"/>
                  </a:lnTo>
                  <a:lnTo>
                    <a:pt x="325" y="234"/>
                  </a:lnTo>
                  <a:lnTo>
                    <a:pt x="315" y="234"/>
                  </a:lnTo>
                  <a:lnTo>
                    <a:pt x="306" y="234"/>
                  </a:lnTo>
                  <a:lnTo>
                    <a:pt x="298" y="232"/>
                  </a:lnTo>
                  <a:lnTo>
                    <a:pt x="289" y="232"/>
                  </a:lnTo>
                  <a:lnTo>
                    <a:pt x="279" y="230"/>
                  </a:lnTo>
                  <a:lnTo>
                    <a:pt x="272" y="230"/>
                  </a:lnTo>
                  <a:lnTo>
                    <a:pt x="262" y="228"/>
                  </a:lnTo>
                  <a:lnTo>
                    <a:pt x="255" y="228"/>
                  </a:lnTo>
                  <a:lnTo>
                    <a:pt x="245" y="226"/>
                  </a:lnTo>
                  <a:lnTo>
                    <a:pt x="236" y="226"/>
                  </a:lnTo>
                  <a:lnTo>
                    <a:pt x="228" y="222"/>
                  </a:lnTo>
                  <a:lnTo>
                    <a:pt x="218" y="222"/>
                  </a:lnTo>
                  <a:lnTo>
                    <a:pt x="201" y="220"/>
                  </a:lnTo>
                  <a:lnTo>
                    <a:pt x="188" y="218"/>
                  </a:lnTo>
                  <a:lnTo>
                    <a:pt x="173" y="213"/>
                  </a:lnTo>
                  <a:lnTo>
                    <a:pt x="158" y="211"/>
                  </a:lnTo>
                  <a:lnTo>
                    <a:pt x="144" y="207"/>
                  </a:lnTo>
                  <a:lnTo>
                    <a:pt x="131" y="205"/>
                  </a:lnTo>
                  <a:lnTo>
                    <a:pt x="118" y="199"/>
                  </a:lnTo>
                  <a:lnTo>
                    <a:pt x="104" y="196"/>
                  </a:lnTo>
                  <a:lnTo>
                    <a:pt x="91" y="192"/>
                  </a:lnTo>
                  <a:lnTo>
                    <a:pt x="82" y="186"/>
                  </a:lnTo>
                  <a:lnTo>
                    <a:pt x="70" y="180"/>
                  </a:lnTo>
                  <a:lnTo>
                    <a:pt x="63" y="177"/>
                  </a:lnTo>
                  <a:lnTo>
                    <a:pt x="53" y="173"/>
                  </a:lnTo>
                  <a:lnTo>
                    <a:pt x="47" y="167"/>
                  </a:lnTo>
                  <a:lnTo>
                    <a:pt x="38" y="161"/>
                  </a:lnTo>
                  <a:lnTo>
                    <a:pt x="34" y="156"/>
                  </a:lnTo>
                  <a:lnTo>
                    <a:pt x="28" y="150"/>
                  </a:lnTo>
                  <a:lnTo>
                    <a:pt x="25" y="144"/>
                  </a:lnTo>
                  <a:lnTo>
                    <a:pt x="21" y="133"/>
                  </a:lnTo>
                  <a:lnTo>
                    <a:pt x="23" y="123"/>
                  </a:lnTo>
                  <a:lnTo>
                    <a:pt x="23" y="116"/>
                  </a:lnTo>
                  <a:lnTo>
                    <a:pt x="26" y="110"/>
                  </a:lnTo>
                  <a:lnTo>
                    <a:pt x="30" y="102"/>
                  </a:lnTo>
                  <a:lnTo>
                    <a:pt x="40" y="97"/>
                  </a:lnTo>
                  <a:lnTo>
                    <a:pt x="49" y="89"/>
                  </a:lnTo>
                  <a:lnTo>
                    <a:pt x="59" y="83"/>
                  </a:lnTo>
                  <a:lnTo>
                    <a:pt x="70" y="76"/>
                  </a:lnTo>
                  <a:lnTo>
                    <a:pt x="85" y="72"/>
                  </a:lnTo>
                  <a:lnTo>
                    <a:pt x="91" y="68"/>
                  </a:lnTo>
                  <a:lnTo>
                    <a:pt x="99" y="64"/>
                  </a:lnTo>
                  <a:lnTo>
                    <a:pt x="108" y="61"/>
                  </a:lnTo>
                  <a:lnTo>
                    <a:pt x="118" y="59"/>
                  </a:lnTo>
                  <a:lnTo>
                    <a:pt x="125" y="55"/>
                  </a:lnTo>
                  <a:lnTo>
                    <a:pt x="135" y="53"/>
                  </a:lnTo>
                  <a:lnTo>
                    <a:pt x="146" y="49"/>
                  </a:lnTo>
                  <a:lnTo>
                    <a:pt x="158" y="47"/>
                  </a:lnTo>
                  <a:lnTo>
                    <a:pt x="167" y="45"/>
                  </a:lnTo>
                  <a:lnTo>
                    <a:pt x="179" y="43"/>
                  </a:lnTo>
                  <a:lnTo>
                    <a:pt x="188" y="40"/>
                  </a:lnTo>
                  <a:lnTo>
                    <a:pt x="201" y="40"/>
                  </a:lnTo>
                  <a:lnTo>
                    <a:pt x="217" y="36"/>
                  </a:lnTo>
                  <a:lnTo>
                    <a:pt x="230" y="34"/>
                  </a:lnTo>
                  <a:lnTo>
                    <a:pt x="243" y="32"/>
                  </a:lnTo>
                  <a:lnTo>
                    <a:pt x="256" y="32"/>
                  </a:lnTo>
                  <a:lnTo>
                    <a:pt x="266" y="30"/>
                  </a:lnTo>
                  <a:lnTo>
                    <a:pt x="276" y="28"/>
                  </a:lnTo>
                  <a:lnTo>
                    <a:pt x="285" y="26"/>
                  </a:lnTo>
                  <a:lnTo>
                    <a:pt x="293" y="26"/>
                  </a:lnTo>
                  <a:lnTo>
                    <a:pt x="302" y="26"/>
                  </a:lnTo>
                  <a:lnTo>
                    <a:pt x="312" y="24"/>
                  </a:lnTo>
                  <a:lnTo>
                    <a:pt x="321" y="24"/>
                  </a:lnTo>
                  <a:lnTo>
                    <a:pt x="333" y="24"/>
                  </a:lnTo>
                  <a:lnTo>
                    <a:pt x="340" y="23"/>
                  </a:lnTo>
                  <a:lnTo>
                    <a:pt x="350" y="23"/>
                  </a:lnTo>
                  <a:lnTo>
                    <a:pt x="359" y="23"/>
                  </a:lnTo>
                  <a:lnTo>
                    <a:pt x="369" y="23"/>
                  </a:lnTo>
                  <a:lnTo>
                    <a:pt x="378" y="23"/>
                  </a:lnTo>
                  <a:lnTo>
                    <a:pt x="388" y="23"/>
                  </a:lnTo>
                  <a:lnTo>
                    <a:pt x="397" y="23"/>
                  </a:lnTo>
                  <a:lnTo>
                    <a:pt x="409" y="23"/>
                  </a:lnTo>
                  <a:lnTo>
                    <a:pt x="416" y="23"/>
                  </a:lnTo>
                  <a:lnTo>
                    <a:pt x="426" y="23"/>
                  </a:lnTo>
                  <a:lnTo>
                    <a:pt x="435" y="23"/>
                  </a:lnTo>
                  <a:lnTo>
                    <a:pt x="443" y="23"/>
                  </a:lnTo>
                  <a:lnTo>
                    <a:pt x="452" y="23"/>
                  </a:lnTo>
                  <a:lnTo>
                    <a:pt x="462" y="23"/>
                  </a:lnTo>
                  <a:lnTo>
                    <a:pt x="471" y="23"/>
                  </a:lnTo>
                  <a:lnTo>
                    <a:pt x="481" y="24"/>
                  </a:lnTo>
                  <a:lnTo>
                    <a:pt x="490" y="24"/>
                  </a:lnTo>
                  <a:lnTo>
                    <a:pt x="498" y="24"/>
                  </a:lnTo>
                  <a:lnTo>
                    <a:pt x="507" y="26"/>
                  </a:lnTo>
                  <a:lnTo>
                    <a:pt x="517" y="26"/>
                  </a:lnTo>
                  <a:lnTo>
                    <a:pt x="526" y="26"/>
                  </a:lnTo>
                  <a:lnTo>
                    <a:pt x="534" y="28"/>
                  </a:lnTo>
                  <a:lnTo>
                    <a:pt x="544" y="30"/>
                  </a:lnTo>
                  <a:lnTo>
                    <a:pt x="553" y="32"/>
                  </a:lnTo>
                  <a:lnTo>
                    <a:pt x="568" y="32"/>
                  </a:lnTo>
                  <a:lnTo>
                    <a:pt x="585" y="36"/>
                  </a:lnTo>
                  <a:lnTo>
                    <a:pt x="593" y="36"/>
                  </a:lnTo>
                  <a:lnTo>
                    <a:pt x="602" y="38"/>
                  </a:lnTo>
                  <a:lnTo>
                    <a:pt x="608" y="40"/>
                  </a:lnTo>
                  <a:lnTo>
                    <a:pt x="618" y="40"/>
                  </a:lnTo>
                  <a:lnTo>
                    <a:pt x="633" y="43"/>
                  </a:lnTo>
                  <a:lnTo>
                    <a:pt x="648" y="45"/>
                  </a:lnTo>
                  <a:lnTo>
                    <a:pt x="661" y="51"/>
                  </a:lnTo>
                  <a:lnTo>
                    <a:pt x="677" y="55"/>
                  </a:lnTo>
                  <a:lnTo>
                    <a:pt x="688" y="59"/>
                  </a:lnTo>
                  <a:lnTo>
                    <a:pt x="701" y="62"/>
                  </a:lnTo>
                  <a:lnTo>
                    <a:pt x="713" y="68"/>
                  </a:lnTo>
                  <a:lnTo>
                    <a:pt x="724" y="72"/>
                  </a:lnTo>
                  <a:lnTo>
                    <a:pt x="734" y="76"/>
                  </a:lnTo>
                  <a:lnTo>
                    <a:pt x="745" y="81"/>
                  </a:lnTo>
                  <a:lnTo>
                    <a:pt x="755" y="89"/>
                  </a:lnTo>
                  <a:lnTo>
                    <a:pt x="762" y="95"/>
                  </a:lnTo>
                  <a:lnTo>
                    <a:pt x="775" y="78"/>
                  </a:lnTo>
                  <a:lnTo>
                    <a:pt x="766" y="70"/>
                  </a:lnTo>
                  <a:lnTo>
                    <a:pt x="756" y="64"/>
                  </a:lnTo>
                  <a:lnTo>
                    <a:pt x="747" y="59"/>
                  </a:lnTo>
                  <a:lnTo>
                    <a:pt x="736" y="53"/>
                  </a:lnTo>
                  <a:lnTo>
                    <a:pt x="724" y="49"/>
                  </a:lnTo>
                  <a:lnTo>
                    <a:pt x="713" y="45"/>
                  </a:lnTo>
                  <a:lnTo>
                    <a:pt x="699" y="40"/>
                  </a:lnTo>
                  <a:lnTo>
                    <a:pt x="686" y="36"/>
                  </a:lnTo>
                  <a:lnTo>
                    <a:pt x="671" y="32"/>
                  </a:lnTo>
                  <a:lnTo>
                    <a:pt x="658" y="26"/>
                  </a:lnTo>
                  <a:lnTo>
                    <a:pt x="641" y="24"/>
                  </a:lnTo>
                  <a:lnTo>
                    <a:pt x="625" y="21"/>
                  </a:lnTo>
                  <a:lnTo>
                    <a:pt x="616" y="19"/>
                  </a:lnTo>
                  <a:lnTo>
                    <a:pt x="608" y="17"/>
                  </a:lnTo>
                  <a:lnTo>
                    <a:pt x="601" y="15"/>
                  </a:lnTo>
                  <a:lnTo>
                    <a:pt x="593" y="15"/>
                  </a:lnTo>
                  <a:lnTo>
                    <a:pt x="583" y="13"/>
                  </a:lnTo>
                  <a:lnTo>
                    <a:pt x="574" y="11"/>
                  </a:lnTo>
                  <a:lnTo>
                    <a:pt x="566" y="11"/>
                  </a:lnTo>
                  <a:lnTo>
                    <a:pt x="559" y="11"/>
                  </a:lnTo>
                  <a:lnTo>
                    <a:pt x="547" y="9"/>
                  </a:lnTo>
                  <a:lnTo>
                    <a:pt x="540" y="7"/>
                  </a:lnTo>
                  <a:lnTo>
                    <a:pt x="530" y="5"/>
                  </a:lnTo>
                  <a:lnTo>
                    <a:pt x="521" y="5"/>
                  </a:lnTo>
                  <a:lnTo>
                    <a:pt x="511" y="5"/>
                  </a:lnTo>
                  <a:lnTo>
                    <a:pt x="502" y="4"/>
                  </a:lnTo>
                  <a:lnTo>
                    <a:pt x="492" y="4"/>
                  </a:lnTo>
                  <a:lnTo>
                    <a:pt x="485" y="4"/>
                  </a:lnTo>
                  <a:lnTo>
                    <a:pt x="473" y="2"/>
                  </a:lnTo>
                  <a:lnTo>
                    <a:pt x="464" y="0"/>
                  </a:lnTo>
                  <a:lnTo>
                    <a:pt x="454" y="0"/>
                  </a:lnTo>
                  <a:lnTo>
                    <a:pt x="445" y="0"/>
                  </a:lnTo>
                  <a:lnTo>
                    <a:pt x="435" y="0"/>
                  </a:lnTo>
                  <a:lnTo>
                    <a:pt x="426" y="0"/>
                  </a:lnTo>
                  <a:lnTo>
                    <a:pt x="416" y="0"/>
                  </a:lnTo>
                  <a:lnTo>
                    <a:pt x="409" y="0"/>
                  </a:lnTo>
                  <a:lnTo>
                    <a:pt x="397" y="0"/>
                  </a:lnTo>
                  <a:lnTo>
                    <a:pt x="388" y="0"/>
                  </a:lnTo>
                  <a:lnTo>
                    <a:pt x="378" y="0"/>
                  </a:lnTo>
                  <a:lnTo>
                    <a:pt x="369" y="0"/>
                  </a:lnTo>
                  <a:lnTo>
                    <a:pt x="359" y="0"/>
                  </a:lnTo>
                  <a:lnTo>
                    <a:pt x="348" y="0"/>
                  </a:lnTo>
                  <a:lnTo>
                    <a:pt x="340" y="0"/>
                  </a:lnTo>
                  <a:lnTo>
                    <a:pt x="331" y="2"/>
                  </a:lnTo>
                  <a:lnTo>
                    <a:pt x="319" y="2"/>
                  </a:lnTo>
                  <a:lnTo>
                    <a:pt x="312" y="2"/>
                  </a:lnTo>
                  <a:lnTo>
                    <a:pt x="300" y="4"/>
                  </a:lnTo>
                  <a:lnTo>
                    <a:pt x="291" y="5"/>
                  </a:lnTo>
                  <a:lnTo>
                    <a:pt x="281" y="5"/>
                  </a:lnTo>
                  <a:lnTo>
                    <a:pt x="272" y="5"/>
                  </a:lnTo>
                  <a:lnTo>
                    <a:pt x="264" y="7"/>
                  </a:lnTo>
                  <a:lnTo>
                    <a:pt x="255" y="11"/>
                  </a:lnTo>
                  <a:lnTo>
                    <a:pt x="239" y="11"/>
                  </a:lnTo>
                  <a:lnTo>
                    <a:pt x="226" y="13"/>
                  </a:lnTo>
                  <a:lnTo>
                    <a:pt x="213" y="13"/>
                  </a:lnTo>
                  <a:lnTo>
                    <a:pt x="201" y="17"/>
                  </a:lnTo>
                  <a:lnTo>
                    <a:pt x="188" y="19"/>
                  </a:lnTo>
                  <a:lnTo>
                    <a:pt x="177" y="21"/>
                  </a:lnTo>
                  <a:lnTo>
                    <a:pt x="165" y="23"/>
                  </a:lnTo>
                  <a:lnTo>
                    <a:pt x="154" y="26"/>
                  </a:lnTo>
                  <a:lnTo>
                    <a:pt x="142" y="28"/>
                  </a:lnTo>
                  <a:lnTo>
                    <a:pt x="133" y="32"/>
                  </a:lnTo>
                  <a:lnTo>
                    <a:pt x="122" y="34"/>
                  </a:lnTo>
                  <a:lnTo>
                    <a:pt x="112" y="38"/>
                  </a:lnTo>
                  <a:lnTo>
                    <a:pt x="103" y="40"/>
                  </a:lnTo>
                  <a:lnTo>
                    <a:pt x="93" y="43"/>
                  </a:lnTo>
                  <a:lnTo>
                    <a:pt x="85" y="47"/>
                  </a:lnTo>
                  <a:lnTo>
                    <a:pt x="78" y="53"/>
                  </a:lnTo>
                  <a:lnTo>
                    <a:pt x="70" y="55"/>
                  </a:lnTo>
                  <a:lnTo>
                    <a:pt x="61" y="59"/>
                  </a:lnTo>
                  <a:lnTo>
                    <a:pt x="53" y="61"/>
                  </a:lnTo>
                  <a:lnTo>
                    <a:pt x="47" y="66"/>
                  </a:lnTo>
                  <a:lnTo>
                    <a:pt x="34" y="74"/>
                  </a:lnTo>
                  <a:lnTo>
                    <a:pt x="25" y="81"/>
                  </a:lnTo>
                  <a:lnTo>
                    <a:pt x="15" y="91"/>
                  </a:lnTo>
                  <a:lnTo>
                    <a:pt x="9" y="101"/>
                  </a:lnTo>
                  <a:lnTo>
                    <a:pt x="2" y="108"/>
                  </a:lnTo>
                  <a:lnTo>
                    <a:pt x="2" y="120"/>
                  </a:lnTo>
                  <a:lnTo>
                    <a:pt x="0" y="123"/>
                  </a:lnTo>
                  <a:lnTo>
                    <a:pt x="0" y="131"/>
                  </a:lnTo>
                  <a:lnTo>
                    <a:pt x="0" y="139"/>
                  </a:lnTo>
                  <a:lnTo>
                    <a:pt x="2" y="148"/>
                  </a:lnTo>
                  <a:lnTo>
                    <a:pt x="6" y="156"/>
                  </a:lnTo>
                  <a:lnTo>
                    <a:pt x="13" y="165"/>
                  </a:lnTo>
                  <a:lnTo>
                    <a:pt x="21" y="173"/>
                  </a:lnTo>
                  <a:lnTo>
                    <a:pt x="34" y="184"/>
                  </a:lnTo>
                  <a:lnTo>
                    <a:pt x="42" y="188"/>
                  </a:lnTo>
                  <a:lnTo>
                    <a:pt x="49" y="194"/>
                  </a:lnTo>
                  <a:lnTo>
                    <a:pt x="59" y="199"/>
                  </a:lnTo>
                  <a:lnTo>
                    <a:pt x="70" y="205"/>
                  </a:lnTo>
                  <a:lnTo>
                    <a:pt x="82" y="209"/>
                  </a:lnTo>
                  <a:lnTo>
                    <a:pt x="93" y="213"/>
                  </a:lnTo>
                  <a:lnTo>
                    <a:pt x="106" y="218"/>
                  </a:lnTo>
                  <a:lnTo>
                    <a:pt x="120" y="222"/>
                  </a:lnTo>
                  <a:lnTo>
                    <a:pt x="133" y="226"/>
                  </a:lnTo>
                  <a:lnTo>
                    <a:pt x="148" y="230"/>
                  </a:lnTo>
                  <a:lnTo>
                    <a:pt x="163" y="234"/>
                  </a:lnTo>
                  <a:lnTo>
                    <a:pt x="180" y="237"/>
                  </a:lnTo>
                  <a:lnTo>
                    <a:pt x="188" y="237"/>
                  </a:lnTo>
                  <a:lnTo>
                    <a:pt x="196" y="241"/>
                  </a:lnTo>
                  <a:lnTo>
                    <a:pt x="203" y="241"/>
                  </a:lnTo>
                  <a:lnTo>
                    <a:pt x="213" y="243"/>
                  </a:lnTo>
                  <a:lnTo>
                    <a:pt x="222" y="243"/>
                  </a:lnTo>
                  <a:lnTo>
                    <a:pt x="230" y="247"/>
                  </a:lnTo>
                  <a:lnTo>
                    <a:pt x="239" y="247"/>
                  </a:lnTo>
                  <a:lnTo>
                    <a:pt x="249" y="249"/>
                  </a:lnTo>
                  <a:lnTo>
                    <a:pt x="256" y="249"/>
                  </a:lnTo>
                  <a:lnTo>
                    <a:pt x="266" y="251"/>
                  </a:lnTo>
                  <a:lnTo>
                    <a:pt x="276" y="251"/>
                  </a:lnTo>
                  <a:lnTo>
                    <a:pt x="285" y="253"/>
                  </a:lnTo>
                  <a:lnTo>
                    <a:pt x="293" y="253"/>
                  </a:lnTo>
                  <a:lnTo>
                    <a:pt x="302" y="255"/>
                  </a:lnTo>
                  <a:lnTo>
                    <a:pt x="312" y="255"/>
                  </a:lnTo>
                  <a:lnTo>
                    <a:pt x="321" y="255"/>
                  </a:lnTo>
                  <a:lnTo>
                    <a:pt x="331" y="255"/>
                  </a:lnTo>
                  <a:lnTo>
                    <a:pt x="340" y="255"/>
                  </a:lnTo>
                  <a:lnTo>
                    <a:pt x="348" y="255"/>
                  </a:lnTo>
                  <a:lnTo>
                    <a:pt x="359" y="256"/>
                  </a:lnTo>
                  <a:lnTo>
                    <a:pt x="367" y="256"/>
                  </a:lnTo>
                  <a:lnTo>
                    <a:pt x="378" y="256"/>
                  </a:lnTo>
                  <a:lnTo>
                    <a:pt x="388" y="256"/>
                  </a:lnTo>
                  <a:lnTo>
                    <a:pt x="399" y="258"/>
                  </a:lnTo>
                  <a:lnTo>
                    <a:pt x="409" y="256"/>
                  </a:lnTo>
                  <a:lnTo>
                    <a:pt x="416" y="256"/>
                  </a:lnTo>
                  <a:lnTo>
                    <a:pt x="428" y="256"/>
                  </a:lnTo>
                  <a:lnTo>
                    <a:pt x="437" y="256"/>
                  </a:lnTo>
                  <a:lnTo>
                    <a:pt x="447" y="256"/>
                  </a:lnTo>
                  <a:lnTo>
                    <a:pt x="456" y="256"/>
                  </a:lnTo>
                  <a:lnTo>
                    <a:pt x="466" y="256"/>
                  </a:lnTo>
                  <a:lnTo>
                    <a:pt x="477" y="256"/>
                  </a:lnTo>
                  <a:lnTo>
                    <a:pt x="485" y="255"/>
                  </a:lnTo>
                  <a:lnTo>
                    <a:pt x="496" y="255"/>
                  </a:lnTo>
                  <a:lnTo>
                    <a:pt x="506" y="255"/>
                  </a:lnTo>
                  <a:lnTo>
                    <a:pt x="515" y="255"/>
                  </a:lnTo>
                  <a:lnTo>
                    <a:pt x="525" y="253"/>
                  </a:lnTo>
                  <a:lnTo>
                    <a:pt x="534" y="253"/>
                  </a:lnTo>
                  <a:lnTo>
                    <a:pt x="545" y="251"/>
                  </a:lnTo>
                  <a:lnTo>
                    <a:pt x="555" y="251"/>
                  </a:lnTo>
                  <a:lnTo>
                    <a:pt x="566" y="249"/>
                  </a:lnTo>
                  <a:lnTo>
                    <a:pt x="578" y="247"/>
                  </a:lnTo>
                  <a:lnTo>
                    <a:pt x="589" y="243"/>
                  </a:lnTo>
                  <a:lnTo>
                    <a:pt x="601" y="241"/>
                  </a:lnTo>
                  <a:lnTo>
                    <a:pt x="610" y="239"/>
                  </a:lnTo>
                  <a:lnTo>
                    <a:pt x="623" y="237"/>
                  </a:lnTo>
                  <a:lnTo>
                    <a:pt x="633" y="234"/>
                  </a:lnTo>
                  <a:lnTo>
                    <a:pt x="644" y="234"/>
                  </a:lnTo>
                  <a:lnTo>
                    <a:pt x="654" y="230"/>
                  </a:lnTo>
                  <a:lnTo>
                    <a:pt x="665" y="228"/>
                  </a:lnTo>
                  <a:lnTo>
                    <a:pt x="673" y="224"/>
                  </a:lnTo>
                  <a:lnTo>
                    <a:pt x="684" y="222"/>
                  </a:lnTo>
                  <a:lnTo>
                    <a:pt x="692" y="218"/>
                  </a:lnTo>
                  <a:lnTo>
                    <a:pt x="701" y="216"/>
                  </a:lnTo>
                  <a:lnTo>
                    <a:pt x="711" y="213"/>
                  </a:lnTo>
                  <a:lnTo>
                    <a:pt x="720" y="211"/>
                  </a:lnTo>
                  <a:lnTo>
                    <a:pt x="726" y="207"/>
                  </a:lnTo>
                  <a:lnTo>
                    <a:pt x="734" y="203"/>
                  </a:lnTo>
                  <a:lnTo>
                    <a:pt x="741" y="199"/>
                  </a:lnTo>
                  <a:lnTo>
                    <a:pt x="749" y="196"/>
                  </a:lnTo>
                  <a:lnTo>
                    <a:pt x="760" y="188"/>
                  </a:lnTo>
                  <a:lnTo>
                    <a:pt x="775" y="180"/>
                  </a:lnTo>
                  <a:lnTo>
                    <a:pt x="781" y="173"/>
                  </a:lnTo>
                  <a:lnTo>
                    <a:pt x="791" y="165"/>
                  </a:lnTo>
                  <a:lnTo>
                    <a:pt x="798" y="156"/>
                  </a:lnTo>
                  <a:lnTo>
                    <a:pt x="804" y="148"/>
                  </a:lnTo>
                  <a:lnTo>
                    <a:pt x="808" y="135"/>
                  </a:lnTo>
                  <a:lnTo>
                    <a:pt x="808" y="123"/>
                  </a:lnTo>
                  <a:lnTo>
                    <a:pt x="802" y="110"/>
                  </a:lnTo>
                  <a:lnTo>
                    <a:pt x="798" y="101"/>
                  </a:lnTo>
                  <a:lnTo>
                    <a:pt x="798" y="10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2573" y="1848"/>
              <a:ext cx="84" cy="22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2" y="23"/>
                </a:cxn>
                <a:cxn ang="0">
                  <a:pos x="8" y="42"/>
                </a:cxn>
                <a:cxn ang="0">
                  <a:pos x="11" y="67"/>
                </a:cxn>
                <a:cxn ang="0">
                  <a:pos x="13" y="95"/>
                </a:cxn>
                <a:cxn ang="0">
                  <a:pos x="13" y="124"/>
                </a:cxn>
                <a:cxn ang="0">
                  <a:pos x="13" y="156"/>
                </a:cxn>
                <a:cxn ang="0">
                  <a:pos x="11" y="181"/>
                </a:cxn>
                <a:cxn ang="0">
                  <a:pos x="11" y="204"/>
                </a:cxn>
                <a:cxn ang="0">
                  <a:pos x="11" y="225"/>
                </a:cxn>
                <a:cxn ang="0">
                  <a:pos x="13" y="247"/>
                </a:cxn>
                <a:cxn ang="0">
                  <a:pos x="17" y="268"/>
                </a:cxn>
                <a:cxn ang="0">
                  <a:pos x="21" y="289"/>
                </a:cxn>
                <a:cxn ang="0">
                  <a:pos x="28" y="310"/>
                </a:cxn>
                <a:cxn ang="0">
                  <a:pos x="38" y="331"/>
                </a:cxn>
                <a:cxn ang="0">
                  <a:pos x="46" y="350"/>
                </a:cxn>
                <a:cxn ang="0">
                  <a:pos x="55" y="367"/>
                </a:cxn>
                <a:cxn ang="0">
                  <a:pos x="65" y="384"/>
                </a:cxn>
                <a:cxn ang="0">
                  <a:pos x="76" y="400"/>
                </a:cxn>
                <a:cxn ang="0">
                  <a:pos x="93" y="421"/>
                </a:cxn>
                <a:cxn ang="0">
                  <a:pos x="118" y="447"/>
                </a:cxn>
                <a:cxn ang="0">
                  <a:pos x="133" y="457"/>
                </a:cxn>
                <a:cxn ang="0">
                  <a:pos x="144" y="457"/>
                </a:cxn>
                <a:cxn ang="0">
                  <a:pos x="162" y="457"/>
                </a:cxn>
                <a:cxn ang="0">
                  <a:pos x="167" y="451"/>
                </a:cxn>
                <a:cxn ang="0">
                  <a:pos x="152" y="438"/>
                </a:cxn>
                <a:cxn ang="0">
                  <a:pos x="135" y="421"/>
                </a:cxn>
                <a:cxn ang="0">
                  <a:pos x="124" y="405"/>
                </a:cxn>
                <a:cxn ang="0">
                  <a:pos x="114" y="390"/>
                </a:cxn>
                <a:cxn ang="0">
                  <a:pos x="105" y="373"/>
                </a:cxn>
                <a:cxn ang="0">
                  <a:pos x="95" y="352"/>
                </a:cxn>
                <a:cxn ang="0">
                  <a:pos x="86" y="331"/>
                </a:cxn>
                <a:cxn ang="0">
                  <a:pos x="78" y="310"/>
                </a:cxn>
                <a:cxn ang="0">
                  <a:pos x="68" y="289"/>
                </a:cxn>
                <a:cxn ang="0">
                  <a:pos x="63" y="266"/>
                </a:cxn>
                <a:cxn ang="0">
                  <a:pos x="57" y="244"/>
                </a:cxn>
                <a:cxn ang="0">
                  <a:pos x="55" y="221"/>
                </a:cxn>
                <a:cxn ang="0">
                  <a:pos x="53" y="198"/>
                </a:cxn>
                <a:cxn ang="0">
                  <a:pos x="53" y="177"/>
                </a:cxn>
                <a:cxn ang="0">
                  <a:pos x="53" y="156"/>
                </a:cxn>
                <a:cxn ang="0">
                  <a:pos x="55" y="139"/>
                </a:cxn>
                <a:cxn ang="0">
                  <a:pos x="55" y="122"/>
                </a:cxn>
                <a:cxn ang="0">
                  <a:pos x="57" y="101"/>
                </a:cxn>
                <a:cxn ang="0">
                  <a:pos x="55" y="74"/>
                </a:cxn>
                <a:cxn ang="0">
                  <a:pos x="51" y="52"/>
                </a:cxn>
                <a:cxn ang="0">
                  <a:pos x="48" y="34"/>
                </a:cxn>
                <a:cxn ang="0">
                  <a:pos x="42" y="19"/>
                </a:cxn>
                <a:cxn ang="0">
                  <a:pos x="38" y="8"/>
                </a:cxn>
                <a:cxn ang="0">
                  <a:pos x="34" y="8"/>
                </a:cxn>
                <a:cxn ang="0">
                  <a:pos x="13" y="2"/>
                </a:cxn>
                <a:cxn ang="0">
                  <a:pos x="0" y="0"/>
                </a:cxn>
              </a:cxnLst>
              <a:rect l="0" t="0" r="r" b="b"/>
              <a:pathLst>
                <a:path w="167" h="457">
                  <a:moveTo>
                    <a:pt x="0" y="0"/>
                  </a:moveTo>
                  <a:lnTo>
                    <a:pt x="0" y="4"/>
                  </a:lnTo>
                  <a:lnTo>
                    <a:pt x="2" y="15"/>
                  </a:lnTo>
                  <a:lnTo>
                    <a:pt x="2" y="23"/>
                  </a:lnTo>
                  <a:lnTo>
                    <a:pt x="6" y="31"/>
                  </a:lnTo>
                  <a:lnTo>
                    <a:pt x="8" y="42"/>
                  </a:lnTo>
                  <a:lnTo>
                    <a:pt x="9" y="55"/>
                  </a:lnTo>
                  <a:lnTo>
                    <a:pt x="11" y="67"/>
                  </a:lnTo>
                  <a:lnTo>
                    <a:pt x="13" y="80"/>
                  </a:lnTo>
                  <a:lnTo>
                    <a:pt x="13" y="95"/>
                  </a:lnTo>
                  <a:lnTo>
                    <a:pt x="15" y="111"/>
                  </a:lnTo>
                  <a:lnTo>
                    <a:pt x="13" y="124"/>
                  </a:lnTo>
                  <a:lnTo>
                    <a:pt x="13" y="141"/>
                  </a:lnTo>
                  <a:lnTo>
                    <a:pt x="13" y="156"/>
                  </a:lnTo>
                  <a:lnTo>
                    <a:pt x="13" y="171"/>
                  </a:lnTo>
                  <a:lnTo>
                    <a:pt x="11" y="181"/>
                  </a:lnTo>
                  <a:lnTo>
                    <a:pt x="11" y="192"/>
                  </a:lnTo>
                  <a:lnTo>
                    <a:pt x="11" y="204"/>
                  </a:lnTo>
                  <a:lnTo>
                    <a:pt x="11" y="215"/>
                  </a:lnTo>
                  <a:lnTo>
                    <a:pt x="11" y="225"/>
                  </a:lnTo>
                  <a:lnTo>
                    <a:pt x="11" y="236"/>
                  </a:lnTo>
                  <a:lnTo>
                    <a:pt x="13" y="247"/>
                  </a:lnTo>
                  <a:lnTo>
                    <a:pt x="15" y="259"/>
                  </a:lnTo>
                  <a:lnTo>
                    <a:pt x="17" y="268"/>
                  </a:lnTo>
                  <a:lnTo>
                    <a:pt x="21" y="280"/>
                  </a:lnTo>
                  <a:lnTo>
                    <a:pt x="21" y="289"/>
                  </a:lnTo>
                  <a:lnTo>
                    <a:pt x="27" y="301"/>
                  </a:lnTo>
                  <a:lnTo>
                    <a:pt x="28" y="310"/>
                  </a:lnTo>
                  <a:lnTo>
                    <a:pt x="34" y="320"/>
                  </a:lnTo>
                  <a:lnTo>
                    <a:pt x="38" y="331"/>
                  </a:lnTo>
                  <a:lnTo>
                    <a:pt x="42" y="341"/>
                  </a:lnTo>
                  <a:lnTo>
                    <a:pt x="46" y="350"/>
                  </a:lnTo>
                  <a:lnTo>
                    <a:pt x="49" y="360"/>
                  </a:lnTo>
                  <a:lnTo>
                    <a:pt x="55" y="367"/>
                  </a:lnTo>
                  <a:lnTo>
                    <a:pt x="61" y="377"/>
                  </a:lnTo>
                  <a:lnTo>
                    <a:pt x="65" y="384"/>
                  </a:lnTo>
                  <a:lnTo>
                    <a:pt x="70" y="394"/>
                  </a:lnTo>
                  <a:lnTo>
                    <a:pt x="76" y="400"/>
                  </a:lnTo>
                  <a:lnTo>
                    <a:pt x="84" y="409"/>
                  </a:lnTo>
                  <a:lnTo>
                    <a:pt x="93" y="421"/>
                  </a:lnTo>
                  <a:lnTo>
                    <a:pt x="106" y="434"/>
                  </a:lnTo>
                  <a:lnTo>
                    <a:pt x="118" y="447"/>
                  </a:lnTo>
                  <a:lnTo>
                    <a:pt x="131" y="457"/>
                  </a:lnTo>
                  <a:lnTo>
                    <a:pt x="133" y="457"/>
                  </a:lnTo>
                  <a:lnTo>
                    <a:pt x="139" y="457"/>
                  </a:lnTo>
                  <a:lnTo>
                    <a:pt x="144" y="457"/>
                  </a:lnTo>
                  <a:lnTo>
                    <a:pt x="154" y="457"/>
                  </a:lnTo>
                  <a:lnTo>
                    <a:pt x="162" y="457"/>
                  </a:lnTo>
                  <a:lnTo>
                    <a:pt x="165" y="455"/>
                  </a:lnTo>
                  <a:lnTo>
                    <a:pt x="167" y="451"/>
                  </a:lnTo>
                  <a:lnTo>
                    <a:pt x="165" y="449"/>
                  </a:lnTo>
                  <a:lnTo>
                    <a:pt x="152" y="438"/>
                  </a:lnTo>
                  <a:lnTo>
                    <a:pt x="141" y="428"/>
                  </a:lnTo>
                  <a:lnTo>
                    <a:pt x="135" y="421"/>
                  </a:lnTo>
                  <a:lnTo>
                    <a:pt x="129" y="413"/>
                  </a:lnTo>
                  <a:lnTo>
                    <a:pt x="124" y="405"/>
                  </a:lnTo>
                  <a:lnTo>
                    <a:pt x="120" y="400"/>
                  </a:lnTo>
                  <a:lnTo>
                    <a:pt x="114" y="390"/>
                  </a:lnTo>
                  <a:lnTo>
                    <a:pt x="108" y="381"/>
                  </a:lnTo>
                  <a:lnTo>
                    <a:pt x="105" y="373"/>
                  </a:lnTo>
                  <a:lnTo>
                    <a:pt x="99" y="363"/>
                  </a:lnTo>
                  <a:lnTo>
                    <a:pt x="95" y="352"/>
                  </a:lnTo>
                  <a:lnTo>
                    <a:pt x="89" y="343"/>
                  </a:lnTo>
                  <a:lnTo>
                    <a:pt x="86" y="331"/>
                  </a:lnTo>
                  <a:lnTo>
                    <a:pt x="84" y="324"/>
                  </a:lnTo>
                  <a:lnTo>
                    <a:pt x="78" y="310"/>
                  </a:lnTo>
                  <a:lnTo>
                    <a:pt x="74" y="301"/>
                  </a:lnTo>
                  <a:lnTo>
                    <a:pt x="68" y="289"/>
                  </a:lnTo>
                  <a:lnTo>
                    <a:pt x="67" y="278"/>
                  </a:lnTo>
                  <a:lnTo>
                    <a:pt x="63" y="266"/>
                  </a:lnTo>
                  <a:lnTo>
                    <a:pt x="61" y="255"/>
                  </a:lnTo>
                  <a:lnTo>
                    <a:pt x="57" y="244"/>
                  </a:lnTo>
                  <a:lnTo>
                    <a:pt x="57" y="232"/>
                  </a:lnTo>
                  <a:lnTo>
                    <a:pt x="55" y="221"/>
                  </a:lnTo>
                  <a:lnTo>
                    <a:pt x="53" y="211"/>
                  </a:lnTo>
                  <a:lnTo>
                    <a:pt x="53" y="198"/>
                  </a:lnTo>
                  <a:lnTo>
                    <a:pt x="53" y="189"/>
                  </a:lnTo>
                  <a:lnTo>
                    <a:pt x="53" y="177"/>
                  </a:lnTo>
                  <a:lnTo>
                    <a:pt x="53" y="168"/>
                  </a:lnTo>
                  <a:lnTo>
                    <a:pt x="53" y="156"/>
                  </a:lnTo>
                  <a:lnTo>
                    <a:pt x="55" y="149"/>
                  </a:lnTo>
                  <a:lnTo>
                    <a:pt x="55" y="139"/>
                  </a:lnTo>
                  <a:lnTo>
                    <a:pt x="55" y="130"/>
                  </a:lnTo>
                  <a:lnTo>
                    <a:pt x="55" y="122"/>
                  </a:lnTo>
                  <a:lnTo>
                    <a:pt x="57" y="114"/>
                  </a:lnTo>
                  <a:lnTo>
                    <a:pt x="57" y="101"/>
                  </a:lnTo>
                  <a:lnTo>
                    <a:pt x="57" y="88"/>
                  </a:lnTo>
                  <a:lnTo>
                    <a:pt x="55" y="74"/>
                  </a:lnTo>
                  <a:lnTo>
                    <a:pt x="53" y="63"/>
                  </a:lnTo>
                  <a:lnTo>
                    <a:pt x="51" y="52"/>
                  </a:lnTo>
                  <a:lnTo>
                    <a:pt x="49" y="44"/>
                  </a:lnTo>
                  <a:lnTo>
                    <a:pt x="48" y="34"/>
                  </a:lnTo>
                  <a:lnTo>
                    <a:pt x="46" y="27"/>
                  </a:lnTo>
                  <a:lnTo>
                    <a:pt x="42" y="19"/>
                  </a:lnTo>
                  <a:lnTo>
                    <a:pt x="42" y="15"/>
                  </a:lnTo>
                  <a:lnTo>
                    <a:pt x="38" y="8"/>
                  </a:lnTo>
                  <a:lnTo>
                    <a:pt x="40" y="8"/>
                  </a:lnTo>
                  <a:lnTo>
                    <a:pt x="34" y="8"/>
                  </a:lnTo>
                  <a:lnTo>
                    <a:pt x="21" y="4"/>
                  </a:lnTo>
                  <a:lnTo>
                    <a:pt x="13" y="2"/>
                  </a:lnTo>
                  <a:lnTo>
                    <a:pt x="6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2856" y="1854"/>
              <a:ext cx="72" cy="227"/>
            </a:xfrm>
            <a:custGeom>
              <a:avLst/>
              <a:gdLst/>
              <a:ahLst/>
              <a:cxnLst>
                <a:cxn ang="0">
                  <a:pos x="123" y="0"/>
                </a:cxn>
                <a:cxn ang="0">
                  <a:pos x="119" y="7"/>
                </a:cxn>
                <a:cxn ang="0">
                  <a:pos x="112" y="24"/>
                </a:cxn>
                <a:cxn ang="0">
                  <a:pos x="102" y="43"/>
                </a:cxn>
                <a:cxn ang="0">
                  <a:pos x="93" y="68"/>
                </a:cxn>
                <a:cxn ang="0">
                  <a:pos x="83" y="97"/>
                </a:cxn>
                <a:cxn ang="0">
                  <a:pos x="78" y="125"/>
                </a:cxn>
                <a:cxn ang="0">
                  <a:pos x="76" y="156"/>
                </a:cxn>
                <a:cxn ang="0">
                  <a:pos x="78" y="178"/>
                </a:cxn>
                <a:cxn ang="0">
                  <a:pos x="78" y="194"/>
                </a:cxn>
                <a:cxn ang="0">
                  <a:pos x="78" y="211"/>
                </a:cxn>
                <a:cxn ang="0">
                  <a:pos x="78" y="228"/>
                </a:cxn>
                <a:cxn ang="0">
                  <a:pos x="78" y="247"/>
                </a:cxn>
                <a:cxn ang="0">
                  <a:pos x="76" y="266"/>
                </a:cxn>
                <a:cxn ang="0">
                  <a:pos x="74" y="283"/>
                </a:cxn>
                <a:cxn ang="0">
                  <a:pos x="70" y="302"/>
                </a:cxn>
                <a:cxn ang="0">
                  <a:pos x="66" y="323"/>
                </a:cxn>
                <a:cxn ang="0">
                  <a:pos x="60" y="340"/>
                </a:cxn>
                <a:cxn ang="0">
                  <a:pos x="55" y="357"/>
                </a:cxn>
                <a:cxn ang="0">
                  <a:pos x="47" y="374"/>
                </a:cxn>
                <a:cxn ang="0">
                  <a:pos x="38" y="389"/>
                </a:cxn>
                <a:cxn ang="0">
                  <a:pos x="28" y="403"/>
                </a:cxn>
                <a:cxn ang="0">
                  <a:pos x="11" y="422"/>
                </a:cxn>
                <a:cxn ang="0">
                  <a:pos x="9" y="452"/>
                </a:cxn>
                <a:cxn ang="0">
                  <a:pos x="28" y="437"/>
                </a:cxn>
                <a:cxn ang="0">
                  <a:pos x="43" y="420"/>
                </a:cxn>
                <a:cxn ang="0">
                  <a:pos x="57" y="401"/>
                </a:cxn>
                <a:cxn ang="0">
                  <a:pos x="68" y="384"/>
                </a:cxn>
                <a:cxn ang="0">
                  <a:pos x="76" y="361"/>
                </a:cxn>
                <a:cxn ang="0">
                  <a:pos x="83" y="338"/>
                </a:cxn>
                <a:cxn ang="0">
                  <a:pos x="89" y="317"/>
                </a:cxn>
                <a:cxn ang="0">
                  <a:pos x="95" y="296"/>
                </a:cxn>
                <a:cxn ang="0">
                  <a:pos x="97" y="273"/>
                </a:cxn>
                <a:cxn ang="0">
                  <a:pos x="98" y="252"/>
                </a:cxn>
                <a:cxn ang="0">
                  <a:pos x="98" y="232"/>
                </a:cxn>
                <a:cxn ang="0">
                  <a:pos x="100" y="214"/>
                </a:cxn>
                <a:cxn ang="0">
                  <a:pos x="98" y="199"/>
                </a:cxn>
                <a:cxn ang="0">
                  <a:pos x="98" y="186"/>
                </a:cxn>
                <a:cxn ang="0">
                  <a:pos x="98" y="171"/>
                </a:cxn>
                <a:cxn ang="0">
                  <a:pos x="98" y="142"/>
                </a:cxn>
                <a:cxn ang="0">
                  <a:pos x="102" y="114"/>
                </a:cxn>
                <a:cxn ang="0">
                  <a:pos x="110" y="87"/>
                </a:cxn>
                <a:cxn ang="0">
                  <a:pos x="119" y="64"/>
                </a:cxn>
                <a:cxn ang="0">
                  <a:pos x="125" y="41"/>
                </a:cxn>
                <a:cxn ang="0">
                  <a:pos x="135" y="24"/>
                </a:cxn>
                <a:cxn ang="0">
                  <a:pos x="144" y="11"/>
                </a:cxn>
                <a:cxn ang="0">
                  <a:pos x="125" y="0"/>
                </a:cxn>
              </a:cxnLst>
              <a:rect l="0" t="0" r="r" b="b"/>
              <a:pathLst>
                <a:path w="144" h="452">
                  <a:moveTo>
                    <a:pt x="125" y="0"/>
                  </a:moveTo>
                  <a:lnTo>
                    <a:pt x="123" y="0"/>
                  </a:lnTo>
                  <a:lnTo>
                    <a:pt x="121" y="3"/>
                  </a:lnTo>
                  <a:lnTo>
                    <a:pt x="119" y="7"/>
                  </a:lnTo>
                  <a:lnTo>
                    <a:pt x="116" y="17"/>
                  </a:lnTo>
                  <a:lnTo>
                    <a:pt x="112" y="24"/>
                  </a:lnTo>
                  <a:lnTo>
                    <a:pt x="106" y="32"/>
                  </a:lnTo>
                  <a:lnTo>
                    <a:pt x="102" y="43"/>
                  </a:lnTo>
                  <a:lnTo>
                    <a:pt x="98" y="57"/>
                  </a:lnTo>
                  <a:lnTo>
                    <a:pt x="93" y="68"/>
                  </a:lnTo>
                  <a:lnTo>
                    <a:pt x="89" y="81"/>
                  </a:lnTo>
                  <a:lnTo>
                    <a:pt x="83" y="97"/>
                  </a:lnTo>
                  <a:lnTo>
                    <a:pt x="81" y="112"/>
                  </a:lnTo>
                  <a:lnTo>
                    <a:pt x="78" y="125"/>
                  </a:lnTo>
                  <a:lnTo>
                    <a:pt x="78" y="142"/>
                  </a:lnTo>
                  <a:lnTo>
                    <a:pt x="76" y="156"/>
                  </a:lnTo>
                  <a:lnTo>
                    <a:pt x="78" y="173"/>
                  </a:lnTo>
                  <a:lnTo>
                    <a:pt x="78" y="178"/>
                  </a:lnTo>
                  <a:lnTo>
                    <a:pt x="78" y="186"/>
                  </a:lnTo>
                  <a:lnTo>
                    <a:pt x="78" y="194"/>
                  </a:lnTo>
                  <a:lnTo>
                    <a:pt x="78" y="203"/>
                  </a:lnTo>
                  <a:lnTo>
                    <a:pt x="78" y="211"/>
                  </a:lnTo>
                  <a:lnTo>
                    <a:pt x="78" y="218"/>
                  </a:lnTo>
                  <a:lnTo>
                    <a:pt x="78" y="228"/>
                  </a:lnTo>
                  <a:lnTo>
                    <a:pt x="78" y="239"/>
                  </a:lnTo>
                  <a:lnTo>
                    <a:pt x="78" y="247"/>
                  </a:lnTo>
                  <a:lnTo>
                    <a:pt x="78" y="256"/>
                  </a:lnTo>
                  <a:lnTo>
                    <a:pt x="76" y="266"/>
                  </a:lnTo>
                  <a:lnTo>
                    <a:pt x="76" y="275"/>
                  </a:lnTo>
                  <a:lnTo>
                    <a:pt x="74" y="283"/>
                  </a:lnTo>
                  <a:lnTo>
                    <a:pt x="72" y="294"/>
                  </a:lnTo>
                  <a:lnTo>
                    <a:pt x="70" y="302"/>
                  </a:lnTo>
                  <a:lnTo>
                    <a:pt x="70" y="313"/>
                  </a:lnTo>
                  <a:lnTo>
                    <a:pt x="66" y="323"/>
                  </a:lnTo>
                  <a:lnTo>
                    <a:pt x="64" y="330"/>
                  </a:lnTo>
                  <a:lnTo>
                    <a:pt x="60" y="340"/>
                  </a:lnTo>
                  <a:lnTo>
                    <a:pt x="59" y="349"/>
                  </a:lnTo>
                  <a:lnTo>
                    <a:pt x="55" y="357"/>
                  </a:lnTo>
                  <a:lnTo>
                    <a:pt x="51" y="365"/>
                  </a:lnTo>
                  <a:lnTo>
                    <a:pt x="47" y="374"/>
                  </a:lnTo>
                  <a:lnTo>
                    <a:pt x="43" y="384"/>
                  </a:lnTo>
                  <a:lnTo>
                    <a:pt x="38" y="389"/>
                  </a:lnTo>
                  <a:lnTo>
                    <a:pt x="34" y="397"/>
                  </a:lnTo>
                  <a:lnTo>
                    <a:pt x="28" y="403"/>
                  </a:lnTo>
                  <a:lnTo>
                    <a:pt x="24" y="410"/>
                  </a:lnTo>
                  <a:lnTo>
                    <a:pt x="11" y="422"/>
                  </a:lnTo>
                  <a:lnTo>
                    <a:pt x="0" y="433"/>
                  </a:lnTo>
                  <a:lnTo>
                    <a:pt x="9" y="452"/>
                  </a:lnTo>
                  <a:lnTo>
                    <a:pt x="19" y="445"/>
                  </a:lnTo>
                  <a:lnTo>
                    <a:pt x="28" y="437"/>
                  </a:lnTo>
                  <a:lnTo>
                    <a:pt x="36" y="427"/>
                  </a:lnTo>
                  <a:lnTo>
                    <a:pt x="43" y="420"/>
                  </a:lnTo>
                  <a:lnTo>
                    <a:pt x="49" y="410"/>
                  </a:lnTo>
                  <a:lnTo>
                    <a:pt x="57" y="401"/>
                  </a:lnTo>
                  <a:lnTo>
                    <a:pt x="62" y="393"/>
                  </a:lnTo>
                  <a:lnTo>
                    <a:pt x="68" y="384"/>
                  </a:lnTo>
                  <a:lnTo>
                    <a:pt x="70" y="372"/>
                  </a:lnTo>
                  <a:lnTo>
                    <a:pt x="76" y="361"/>
                  </a:lnTo>
                  <a:lnTo>
                    <a:pt x="79" y="349"/>
                  </a:lnTo>
                  <a:lnTo>
                    <a:pt x="83" y="338"/>
                  </a:lnTo>
                  <a:lnTo>
                    <a:pt x="85" y="327"/>
                  </a:lnTo>
                  <a:lnTo>
                    <a:pt x="89" y="317"/>
                  </a:lnTo>
                  <a:lnTo>
                    <a:pt x="91" y="306"/>
                  </a:lnTo>
                  <a:lnTo>
                    <a:pt x="95" y="296"/>
                  </a:lnTo>
                  <a:lnTo>
                    <a:pt x="95" y="283"/>
                  </a:lnTo>
                  <a:lnTo>
                    <a:pt x="97" y="273"/>
                  </a:lnTo>
                  <a:lnTo>
                    <a:pt x="98" y="260"/>
                  </a:lnTo>
                  <a:lnTo>
                    <a:pt x="98" y="252"/>
                  </a:lnTo>
                  <a:lnTo>
                    <a:pt x="98" y="241"/>
                  </a:lnTo>
                  <a:lnTo>
                    <a:pt x="98" y="232"/>
                  </a:lnTo>
                  <a:lnTo>
                    <a:pt x="98" y="222"/>
                  </a:lnTo>
                  <a:lnTo>
                    <a:pt x="100" y="214"/>
                  </a:lnTo>
                  <a:lnTo>
                    <a:pt x="98" y="205"/>
                  </a:lnTo>
                  <a:lnTo>
                    <a:pt x="98" y="199"/>
                  </a:lnTo>
                  <a:lnTo>
                    <a:pt x="98" y="192"/>
                  </a:lnTo>
                  <a:lnTo>
                    <a:pt x="98" y="186"/>
                  </a:lnTo>
                  <a:lnTo>
                    <a:pt x="98" y="176"/>
                  </a:lnTo>
                  <a:lnTo>
                    <a:pt x="98" y="171"/>
                  </a:lnTo>
                  <a:lnTo>
                    <a:pt x="98" y="156"/>
                  </a:lnTo>
                  <a:lnTo>
                    <a:pt x="98" y="142"/>
                  </a:lnTo>
                  <a:lnTo>
                    <a:pt x="98" y="129"/>
                  </a:lnTo>
                  <a:lnTo>
                    <a:pt x="102" y="114"/>
                  </a:lnTo>
                  <a:lnTo>
                    <a:pt x="104" y="100"/>
                  </a:lnTo>
                  <a:lnTo>
                    <a:pt x="110" y="87"/>
                  </a:lnTo>
                  <a:lnTo>
                    <a:pt x="114" y="74"/>
                  </a:lnTo>
                  <a:lnTo>
                    <a:pt x="119" y="64"/>
                  </a:lnTo>
                  <a:lnTo>
                    <a:pt x="121" y="51"/>
                  </a:lnTo>
                  <a:lnTo>
                    <a:pt x="125" y="41"/>
                  </a:lnTo>
                  <a:lnTo>
                    <a:pt x="131" y="32"/>
                  </a:lnTo>
                  <a:lnTo>
                    <a:pt x="135" y="24"/>
                  </a:lnTo>
                  <a:lnTo>
                    <a:pt x="140" y="13"/>
                  </a:lnTo>
                  <a:lnTo>
                    <a:pt x="144" y="11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1" name="Freeform 47"/>
            <p:cNvSpPr>
              <a:spLocks/>
            </p:cNvSpPr>
            <p:nvPr/>
          </p:nvSpPr>
          <p:spPr bwMode="auto">
            <a:xfrm>
              <a:off x="2617" y="2072"/>
              <a:ext cx="274" cy="11"/>
            </a:xfrm>
            <a:custGeom>
              <a:avLst/>
              <a:gdLst/>
              <a:ahLst/>
              <a:cxnLst>
                <a:cxn ang="0">
                  <a:pos x="0" y="23"/>
                </a:cxn>
                <a:cxn ang="0">
                  <a:pos x="548" y="23"/>
                </a:cxn>
                <a:cxn ang="0">
                  <a:pos x="548" y="0"/>
                </a:cxn>
                <a:cxn ang="0">
                  <a:pos x="0" y="0"/>
                </a:cxn>
                <a:cxn ang="0">
                  <a:pos x="0" y="23"/>
                </a:cxn>
                <a:cxn ang="0">
                  <a:pos x="0" y="23"/>
                </a:cxn>
              </a:cxnLst>
              <a:rect l="0" t="0" r="r" b="b"/>
              <a:pathLst>
                <a:path w="548" h="23">
                  <a:moveTo>
                    <a:pt x="0" y="23"/>
                  </a:moveTo>
                  <a:lnTo>
                    <a:pt x="548" y="23"/>
                  </a:lnTo>
                  <a:lnTo>
                    <a:pt x="548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853" y="1885"/>
              <a:ext cx="110" cy="120"/>
            </a:xfrm>
            <a:custGeom>
              <a:avLst/>
              <a:gdLst/>
              <a:ahLst/>
              <a:cxnLst>
                <a:cxn ang="0">
                  <a:pos x="213" y="52"/>
                </a:cxn>
                <a:cxn ang="0">
                  <a:pos x="203" y="35"/>
                </a:cxn>
                <a:cxn ang="0">
                  <a:pos x="188" y="18"/>
                </a:cxn>
                <a:cxn ang="0">
                  <a:pos x="161" y="4"/>
                </a:cxn>
                <a:cxn ang="0">
                  <a:pos x="133" y="0"/>
                </a:cxn>
                <a:cxn ang="0">
                  <a:pos x="110" y="4"/>
                </a:cxn>
                <a:cxn ang="0">
                  <a:pos x="93" y="8"/>
                </a:cxn>
                <a:cxn ang="0">
                  <a:pos x="76" y="14"/>
                </a:cxn>
                <a:cxn ang="0">
                  <a:pos x="63" y="21"/>
                </a:cxn>
                <a:cxn ang="0">
                  <a:pos x="46" y="29"/>
                </a:cxn>
                <a:cxn ang="0">
                  <a:pos x="30" y="38"/>
                </a:cxn>
                <a:cxn ang="0">
                  <a:pos x="15" y="48"/>
                </a:cxn>
                <a:cxn ang="0">
                  <a:pos x="4" y="56"/>
                </a:cxn>
                <a:cxn ang="0">
                  <a:pos x="2" y="69"/>
                </a:cxn>
                <a:cxn ang="0">
                  <a:pos x="9" y="92"/>
                </a:cxn>
                <a:cxn ang="0">
                  <a:pos x="15" y="105"/>
                </a:cxn>
                <a:cxn ang="0">
                  <a:pos x="25" y="101"/>
                </a:cxn>
                <a:cxn ang="0">
                  <a:pos x="44" y="84"/>
                </a:cxn>
                <a:cxn ang="0">
                  <a:pos x="65" y="67"/>
                </a:cxn>
                <a:cxn ang="0">
                  <a:pos x="89" y="52"/>
                </a:cxn>
                <a:cxn ang="0">
                  <a:pos x="110" y="40"/>
                </a:cxn>
                <a:cxn ang="0">
                  <a:pos x="133" y="40"/>
                </a:cxn>
                <a:cxn ang="0">
                  <a:pos x="154" y="50"/>
                </a:cxn>
                <a:cxn ang="0">
                  <a:pos x="165" y="67"/>
                </a:cxn>
                <a:cxn ang="0">
                  <a:pos x="175" y="82"/>
                </a:cxn>
                <a:cxn ang="0">
                  <a:pos x="180" y="103"/>
                </a:cxn>
                <a:cxn ang="0">
                  <a:pos x="180" y="118"/>
                </a:cxn>
                <a:cxn ang="0">
                  <a:pos x="177" y="132"/>
                </a:cxn>
                <a:cxn ang="0">
                  <a:pos x="169" y="145"/>
                </a:cxn>
                <a:cxn ang="0">
                  <a:pos x="158" y="162"/>
                </a:cxn>
                <a:cxn ang="0">
                  <a:pos x="139" y="179"/>
                </a:cxn>
                <a:cxn ang="0">
                  <a:pos x="118" y="192"/>
                </a:cxn>
                <a:cxn ang="0">
                  <a:pos x="97" y="202"/>
                </a:cxn>
                <a:cxn ang="0">
                  <a:pos x="76" y="208"/>
                </a:cxn>
                <a:cxn ang="0">
                  <a:pos x="57" y="213"/>
                </a:cxn>
                <a:cxn ang="0">
                  <a:pos x="40" y="217"/>
                </a:cxn>
                <a:cxn ang="0">
                  <a:pos x="40" y="242"/>
                </a:cxn>
                <a:cxn ang="0">
                  <a:pos x="46" y="238"/>
                </a:cxn>
                <a:cxn ang="0">
                  <a:pos x="61" y="236"/>
                </a:cxn>
                <a:cxn ang="0">
                  <a:pos x="82" y="229"/>
                </a:cxn>
                <a:cxn ang="0">
                  <a:pos x="108" y="223"/>
                </a:cxn>
                <a:cxn ang="0">
                  <a:pos x="135" y="208"/>
                </a:cxn>
                <a:cxn ang="0">
                  <a:pos x="161" y="194"/>
                </a:cxn>
                <a:cxn ang="0">
                  <a:pos x="186" y="177"/>
                </a:cxn>
                <a:cxn ang="0">
                  <a:pos x="205" y="154"/>
                </a:cxn>
                <a:cxn ang="0">
                  <a:pos x="215" y="134"/>
                </a:cxn>
                <a:cxn ang="0">
                  <a:pos x="220" y="111"/>
                </a:cxn>
                <a:cxn ang="0">
                  <a:pos x="220" y="84"/>
                </a:cxn>
                <a:cxn ang="0">
                  <a:pos x="217" y="63"/>
                </a:cxn>
              </a:cxnLst>
              <a:rect l="0" t="0" r="r" b="b"/>
              <a:pathLst>
                <a:path w="220" h="242">
                  <a:moveTo>
                    <a:pt x="217" y="63"/>
                  </a:moveTo>
                  <a:lnTo>
                    <a:pt x="213" y="52"/>
                  </a:lnTo>
                  <a:lnTo>
                    <a:pt x="207" y="44"/>
                  </a:lnTo>
                  <a:lnTo>
                    <a:pt x="203" y="35"/>
                  </a:lnTo>
                  <a:lnTo>
                    <a:pt x="199" y="29"/>
                  </a:lnTo>
                  <a:lnTo>
                    <a:pt x="188" y="18"/>
                  </a:lnTo>
                  <a:lnTo>
                    <a:pt x="177" y="10"/>
                  </a:lnTo>
                  <a:lnTo>
                    <a:pt x="161" y="4"/>
                  </a:lnTo>
                  <a:lnTo>
                    <a:pt x="148" y="0"/>
                  </a:lnTo>
                  <a:lnTo>
                    <a:pt x="133" y="0"/>
                  </a:lnTo>
                  <a:lnTo>
                    <a:pt x="118" y="4"/>
                  </a:lnTo>
                  <a:lnTo>
                    <a:pt x="110" y="4"/>
                  </a:lnTo>
                  <a:lnTo>
                    <a:pt x="103" y="6"/>
                  </a:lnTo>
                  <a:lnTo>
                    <a:pt x="93" y="8"/>
                  </a:lnTo>
                  <a:lnTo>
                    <a:pt x="85" y="12"/>
                  </a:lnTo>
                  <a:lnTo>
                    <a:pt x="76" y="14"/>
                  </a:lnTo>
                  <a:lnTo>
                    <a:pt x="70" y="18"/>
                  </a:lnTo>
                  <a:lnTo>
                    <a:pt x="63" y="21"/>
                  </a:lnTo>
                  <a:lnTo>
                    <a:pt x="55" y="27"/>
                  </a:lnTo>
                  <a:lnTo>
                    <a:pt x="46" y="29"/>
                  </a:lnTo>
                  <a:lnTo>
                    <a:pt x="38" y="35"/>
                  </a:lnTo>
                  <a:lnTo>
                    <a:pt x="30" y="38"/>
                  </a:lnTo>
                  <a:lnTo>
                    <a:pt x="25" y="42"/>
                  </a:lnTo>
                  <a:lnTo>
                    <a:pt x="15" y="48"/>
                  </a:lnTo>
                  <a:lnTo>
                    <a:pt x="9" y="52"/>
                  </a:lnTo>
                  <a:lnTo>
                    <a:pt x="4" y="56"/>
                  </a:lnTo>
                  <a:lnTo>
                    <a:pt x="0" y="61"/>
                  </a:lnTo>
                  <a:lnTo>
                    <a:pt x="2" y="69"/>
                  </a:lnTo>
                  <a:lnTo>
                    <a:pt x="7" y="84"/>
                  </a:lnTo>
                  <a:lnTo>
                    <a:pt x="9" y="92"/>
                  </a:lnTo>
                  <a:lnTo>
                    <a:pt x="13" y="99"/>
                  </a:lnTo>
                  <a:lnTo>
                    <a:pt x="15" y="105"/>
                  </a:lnTo>
                  <a:lnTo>
                    <a:pt x="19" y="111"/>
                  </a:lnTo>
                  <a:lnTo>
                    <a:pt x="25" y="101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5" y="76"/>
                  </a:lnTo>
                  <a:lnTo>
                    <a:pt x="65" y="67"/>
                  </a:lnTo>
                  <a:lnTo>
                    <a:pt x="76" y="59"/>
                  </a:lnTo>
                  <a:lnTo>
                    <a:pt x="89" y="52"/>
                  </a:lnTo>
                  <a:lnTo>
                    <a:pt x="101" y="48"/>
                  </a:lnTo>
                  <a:lnTo>
                    <a:pt x="110" y="40"/>
                  </a:lnTo>
                  <a:lnTo>
                    <a:pt x="123" y="40"/>
                  </a:lnTo>
                  <a:lnTo>
                    <a:pt x="133" y="40"/>
                  </a:lnTo>
                  <a:lnTo>
                    <a:pt x="144" y="44"/>
                  </a:lnTo>
                  <a:lnTo>
                    <a:pt x="154" y="50"/>
                  </a:lnTo>
                  <a:lnTo>
                    <a:pt x="163" y="61"/>
                  </a:lnTo>
                  <a:lnTo>
                    <a:pt x="165" y="67"/>
                  </a:lnTo>
                  <a:lnTo>
                    <a:pt x="171" y="76"/>
                  </a:lnTo>
                  <a:lnTo>
                    <a:pt x="175" y="82"/>
                  </a:lnTo>
                  <a:lnTo>
                    <a:pt x="180" y="96"/>
                  </a:lnTo>
                  <a:lnTo>
                    <a:pt x="180" y="103"/>
                  </a:lnTo>
                  <a:lnTo>
                    <a:pt x="180" y="111"/>
                  </a:lnTo>
                  <a:lnTo>
                    <a:pt x="180" y="118"/>
                  </a:lnTo>
                  <a:lnTo>
                    <a:pt x="180" y="124"/>
                  </a:lnTo>
                  <a:lnTo>
                    <a:pt x="177" y="132"/>
                  </a:lnTo>
                  <a:lnTo>
                    <a:pt x="173" y="139"/>
                  </a:lnTo>
                  <a:lnTo>
                    <a:pt x="169" y="145"/>
                  </a:lnTo>
                  <a:lnTo>
                    <a:pt x="165" y="153"/>
                  </a:lnTo>
                  <a:lnTo>
                    <a:pt x="158" y="162"/>
                  </a:lnTo>
                  <a:lnTo>
                    <a:pt x="148" y="172"/>
                  </a:lnTo>
                  <a:lnTo>
                    <a:pt x="139" y="179"/>
                  </a:lnTo>
                  <a:lnTo>
                    <a:pt x="129" y="187"/>
                  </a:lnTo>
                  <a:lnTo>
                    <a:pt x="118" y="192"/>
                  </a:lnTo>
                  <a:lnTo>
                    <a:pt x="108" y="198"/>
                  </a:lnTo>
                  <a:lnTo>
                    <a:pt x="97" y="202"/>
                  </a:lnTo>
                  <a:lnTo>
                    <a:pt x="87" y="208"/>
                  </a:lnTo>
                  <a:lnTo>
                    <a:pt x="76" y="208"/>
                  </a:lnTo>
                  <a:lnTo>
                    <a:pt x="66" y="212"/>
                  </a:lnTo>
                  <a:lnTo>
                    <a:pt x="57" y="213"/>
                  </a:lnTo>
                  <a:lnTo>
                    <a:pt x="51" y="215"/>
                  </a:lnTo>
                  <a:lnTo>
                    <a:pt x="40" y="217"/>
                  </a:lnTo>
                  <a:lnTo>
                    <a:pt x="36" y="221"/>
                  </a:lnTo>
                  <a:lnTo>
                    <a:pt x="40" y="242"/>
                  </a:lnTo>
                  <a:lnTo>
                    <a:pt x="42" y="240"/>
                  </a:lnTo>
                  <a:lnTo>
                    <a:pt x="46" y="238"/>
                  </a:lnTo>
                  <a:lnTo>
                    <a:pt x="51" y="236"/>
                  </a:lnTo>
                  <a:lnTo>
                    <a:pt x="61" y="236"/>
                  </a:lnTo>
                  <a:lnTo>
                    <a:pt x="70" y="232"/>
                  </a:lnTo>
                  <a:lnTo>
                    <a:pt x="82" y="229"/>
                  </a:lnTo>
                  <a:lnTo>
                    <a:pt x="95" y="225"/>
                  </a:lnTo>
                  <a:lnTo>
                    <a:pt x="108" y="223"/>
                  </a:lnTo>
                  <a:lnTo>
                    <a:pt x="122" y="215"/>
                  </a:lnTo>
                  <a:lnTo>
                    <a:pt x="135" y="208"/>
                  </a:lnTo>
                  <a:lnTo>
                    <a:pt x="148" y="200"/>
                  </a:lnTo>
                  <a:lnTo>
                    <a:pt x="161" y="194"/>
                  </a:lnTo>
                  <a:lnTo>
                    <a:pt x="173" y="187"/>
                  </a:lnTo>
                  <a:lnTo>
                    <a:pt x="186" y="177"/>
                  </a:lnTo>
                  <a:lnTo>
                    <a:pt x="194" y="166"/>
                  </a:lnTo>
                  <a:lnTo>
                    <a:pt x="205" y="154"/>
                  </a:lnTo>
                  <a:lnTo>
                    <a:pt x="209" y="145"/>
                  </a:lnTo>
                  <a:lnTo>
                    <a:pt x="215" y="134"/>
                  </a:lnTo>
                  <a:lnTo>
                    <a:pt x="217" y="122"/>
                  </a:lnTo>
                  <a:lnTo>
                    <a:pt x="220" y="111"/>
                  </a:lnTo>
                  <a:lnTo>
                    <a:pt x="220" y="96"/>
                  </a:lnTo>
                  <a:lnTo>
                    <a:pt x="220" y="84"/>
                  </a:lnTo>
                  <a:lnTo>
                    <a:pt x="218" y="73"/>
                  </a:lnTo>
                  <a:lnTo>
                    <a:pt x="217" y="63"/>
                  </a:lnTo>
                  <a:lnTo>
                    <a:pt x="217" y="6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79" name="Freeform 55"/>
            <p:cNvSpPr>
              <a:spLocks/>
            </p:cNvSpPr>
            <p:nvPr/>
          </p:nvSpPr>
          <p:spPr bwMode="auto">
            <a:xfrm>
              <a:off x="1640" y="2044"/>
              <a:ext cx="1715" cy="338"/>
            </a:xfrm>
            <a:custGeom>
              <a:avLst/>
              <a:gdLst/>
              <a:ahLst/>
              <a:cxnLst>
                <a:cxn ang="0">
                  <a:pos x="25" y="40"/>
                </a:cxn>
                <a:cxn ang="0">
                  <a:pos x="0" y="118"/>
                </a:cxn>
                <a:cxn ang="0">
                  <a:pos x="17" y="201"/>
                </a:cxn>
                <a:cxn ang="0">
                  <a:pos x="55" y="264"/>
                </a:cxn>
                <a:cxn ang="0">
                  <a:pos x="99" y="319"/>
                </a:cxn>
                <a:cxn ang="0">
                  <a:pos x="154" y="369"/>
                </a:cxn>
                <a:cxn ang="0">
                  <a:pos x="211" y="403"/>
                </a:cxn>
                <a:cxn ang="0">
                  <a:pos x="282" y="435"/>
                </a:cxn>
                <a:cxn ang="0">
                  <a:pos x="367" y="466"/>
                </a:cxn>
                <a:cxn ang="0">
                  <a:pos x="460" y="498"/>
                </a:cxn>
                <a:cxn ang="0">
                  <a:pos x="570" y="529"/>
                </a:cxn>
                <a:cxn ang="0">
                  <a:pos x="686" y="555"/>
                </a:cxn>
                <a:cxn ang="0">
                  <a:pos x="816" y="584"/>
                </a:cxn>
                <a:cxn ang="0">
                  <a:pos x="951" y="605"/>
                </a:cxn>
                <a:cxn ang="0">
                  <a:pos x="1101" y="626"/>
                </a:cxn>
                <a:cxn ang="0">
                  <a:pos x="1249" y="643"/>
                </a:cxn>
                <a:cxn ang="0">
                  <a:pos x="1399" y="656"/>
                </a:cxn>
                <a:cxn ang="0">
                  <a:pos x="1550" y="667"/>
                </a:cxn>
                <a:cxn ang="0">
                  <a:pos x="1696" y="673"/>
                </a:cxn>
                <a:cxn ang="0">
                  <a:pos x="1840" y="673"/>
                </a:cxn>
                <a:cxn ang="0">
                  <a:pos x="1983" y="673"/>
                </a:cxn>
                <a:cxn ang="0">
                  <a:pos x="2116" y="665"/>
                </a:cxn>
                <a:cxn ang="0">
                  <a:pos x="2247" y="656"/>
                </a:cxn>
                <a:cxn ang="0">
                  <a:pos x="2380" y="639"/>
                </a:cxn>
                <a:cxn ang="0">
                  <a:pos x="2510" y="618"/>
                </a:cxn>
                <a:cxn ang="0">
                  <a:pos x="2629" y="597"/>
                </a:cxn>
                <a:cxn ang="0">
                  <a:pos x="2738" y="574"/>
                </a:cxn>
                <a:cxn ang="0">
                  <a:pos x="2836" y="549"/>
                </a:cxn>
                <a:cxn ang="0">
                  <a:pos x="2928" y="525"/>
                </a:cxn>
                <a:cxn ang="0">
                  <a:pos x="3006" y="500"/>
                </a:cxn>
                <a:cxn ang="0">
                  <a:pos x="3076" y="473"/>
                </a:cxn>
                <a:cxn ang="0">
                  <a:pos x="3137" y="451"/>
                </a:cxn>
                <a:cxn ang="0">
                  <a:pos x="3192" y="428"/>
                </a:cxn>
                <a:cxn ang="0">
                  <a:pos x="3287" y="380"/>
                </a:cxn>
                <a:cxn ang="0">
                  <a:pos x="3359" y="338"/>
                </a:cxn>
                <a:cxn ang="0">
                  <a:pos x="3420" y="289"/>
                </a:cxn>
                <a:cxn ang="0">
                  <a:pos x="3405" y="274"/>
                </a:cxn>
                <a:cxn ang="0">
                  <a:pos x="3352" y="316"/>
                </a:cxn>
                <a:cxn ang="0">
                  <a:pos x="3289" y="354"/>
                </a:cxn>
                <a:cxn ang="0">
                  <a:pos x="3203" y="399"/>
                </a:cxn>
                <a:cxn ang="0">
                  <a:pos x="3087" y="447"/>
                </a:cxn>
                <a:cxn ang="0">
                  <a:pos x="2943" y="496"/>
                </a:cxn>
                <a:cxn ang="0">
                  <a:pos x="2766" y="546"/>
                </a:cxn>
                <a:cxn ang="0">
                  <a:pos x="2561" y="589"/>
                </a:cxn>
                <a:cxn ang="0">
                  <a:pos x="2318" y="626"/>
                </a:cxn>
                <a:cxn ang="0">
                  <a:pos x="2042" y="646"/>
                </a:cxn>
                <a:cxn ang="0">
                  <a:pos x="1751" y="650"/>
                </a:cxn>
                <a:cxn ang="0">
                  <a:pos x="1458" y="639"/>
                </a:cxn>
                <a:cxn ang="0">
                  <a:pos x="1169" y="612"/>
                </a:cxn>
                <a:cxn ang="0">
                  <a:pos x="897" y="574"/>
                </a:cxn>
                <a:cxn ang="0">
                  <a:pos x="648" y="523"/>
                </a:cxn>
                <a:cxn ang="0">
                  <a:pos x="439" y="468"/>
                </a:cxn>
                <a:cxn ang="0">
                  <a:pos x="266" y="403"/>
                </a:cxn>
                <a:cxn ang="0">
                  <a:pos x="150" y="338"/>
                </a:cxn>
                <a:cxn ang="0">
                  <a:pos x="93" y="283"/>
                </a:cxn>
                <a:cxn ang="0">
                  <a:pos x="44" y="207"/>
                </a:cxn>
                <a:cxn ang="0">
                  <a:pos x="23" y="120"/>
                </a:cxn>
                <a:cxn ang="0">
                  <a:pos x="42" y="53"/>
                </a:cxn>
                <a:cxn ang="0">
                  <a:pos x="67" y="0"/>
                </a:cxn>
              </a:cxnLst>
              <a:rect l="0" t="0" r="r" b="b"/>
              <a:pathLst>
                <a:path w="3430" h="675">
                  <a:moveTo>
                    <a:pt x="67" y="0"/>
                  </a:moveTo>
                  <a:lnTo>
                    <a:pt x="63" y="0"/>
                  </a:lnTo>
                  <a:lnTo>
                    <a:pt x="55" y="6"/>
                  </a:lnTo>
                  <a:lnTo>
                    <a:pt x="46" y="13"/>
                  </a:lnTo>
                  <a:lnTo>
                    <a:pt x="36" y="27"/>
                  </a:lnTo>
                  <a:lnTo>
                    <a:pt x="31" y="34"/>
                  </a:lnTo>
                  <a:lnTo>
                    <a:pt x="25" y="40"/>
                  </a:lnTo>
                  <a:lnTo>
                    <a:pt x="19" y="49"/>
                  </a:lnTo>
                  <a:lnTo>
                    <a:pt x="15" y="61"/>
                  </a:lnTo>
                  <a:lnTo>
                    <a:pt x="12" y="68"/>
                  </a:lnTo>
                  <a:lnTo>
                    <a:pt x="6" y="82"/>
                  </a:lnTo>
                  <a:lnTo>
                    <a:pt x="4" y="93"/>
                  </a:lnTo>
                  <a:lnTo>
                    <a:pt x="4" y="106"/>
                  </a:lnTo>
                  <a:lnTo>
                    <a:pt x="0" y="118"/>
                  </a:lnTo>
                  <a:lnTo>
                    <a:pt x="2" y="131"/>
                  </a:lnTo>
                  <a:lnTo>
                    <a:pt x="2" y="144"/>
                  </a:lnTo>
                  <a:lnTo>
                    <a:pt x="4" y="160"/>
                  </a:lnTo>
                  <a:lnTo>
                    <a:pt x="8" y="173"/>
                  </a:lnTo>
                  <a:lnTo>
                    <a:pt x="12" y="186"/>
                  </a:lnTo>
                  <a:lnTo>
                    <a:pt x="13" y="192"/>
                  </a:lnTo>
                  <a:lnTo>
                    <a:pt x="17" y="201"/>
                  </a:lnTo>
                  <a:lnTo>
                    <a:pt x="21" y="207"/>
                  </a:lnTo>
                  <a:lnTo>
                    <a:pt x="25" y="215"/>
                  </a:lnTo>
                  <a:lnTo>
                    <a:pt x="31" y="230"/>
                  </a:lnTo>
                  <a:lnTo>
                    <a:pt x="40" y="243"/>
                  </a:lnTo>
                  <a:lnTo>
                    <a:pt x="44" y="249"/>
                  </a:lnTo>
                  <a:lnTo>
                    <a:pt x="50" y="257"/>
                  </a:lnTo>
                  <a:lnTo>
                    <a:pt x="55" y="264"/>
                  </a:lnTo>
                  <a:lnTo>
                    <a:pt x="61" y="272"/>
                  </a:lnTo>
                  <a:lnTo>
                    <a:pt x="67" y="279"/>
                  </a:lnTo>
                  <a:lnTo>
                    <a:pt x="72" y="287"/>
                  </a:lnTo>
                  <a:lnTo>
                    <a:pt x="78" y="295"/>
                  </a:lnTo>
                  <a:lnTo>
                    <a:pt x="86" y="304"/>
                  </a:lnTo>
                  <a:lnTo>
                    <a:pt x="91" y="312"/>
                  </a:lnTo>
                  <a:lnTo>
                    <a:pt x="99" y="319"/>
                  </a:lnTo>
                  <a:lnTo>
                    <a:pt x="107" y="327"/>
                  </a:lnTo>
                  <a:lnTo>
                    <a:pt x="114" y="335"/>
                  </a:lnTo>
                  <a:lnTo>
                    <a:pt x="124" y="344"/>
                  </a:lnTo>
                  <a:lnTo>
                    <a:pt x="135" y="354"/>
                  </a:lnTo>
                  <a:lnTo>
                    <a:pt x="141" y="357"/>
                  </a:lnTo>
                  <a:lnTo>
                    <a:pt x="148" y="363"/>
                  </a:lnTo>
                  <a:lnTo>
                    <a:pt x="154" y="369"/>
                  </a:lnTo>
                  <a:lnTo>
                    <a:pt x="162" y="375"/>
                  </a:lnTo>
                  <a:lnTo>
                    <a:pt x="169" y="378"/>
                  </a:lnTo>
                  <a:lnTo>
                    <a:pt x="177" y="382"/>
                  </a:lnTo>
                  <a:lnTo>
                    <a:pt x="185" y="388"/>
                  </a:lnTo>
                  <a:lnTo>
                    <a:pt x="194" y="392"/>
                  </a:lnTo>
                  <a:lnTo>
                    <a:pt x="204" y="395"/>
                  </a:lnTo>
                  <a:lnTo>
                    <a:pt x="211" y="403"/>
                  </a:lnTo>
                  <a:lnTo>
                    <a:pt x="221" y="407"/>
                  </a:lnTo>
                  <a:lnTo>
                    <a:pt x="232" y="413"/>
                  </a:lnTo>
                  <a:lnTo>
                    <a:pt x="240" y="416"/>
                  </a:lnTo>
                  <a:lnTo>
                    <a:pt x="249" y="422"/>
                  </a:lnTo>
                  <a:lnTo>
                    <a:pt x="259" y="426"/>
                  </a:lnTo>
                  <a:lnTo>
                    <a:pt x="272" y="432"/>
                  </a:lnTo>
                  <a:lnTo>
                    <a:pt x="282" y="435"/>
                  </a:lnTo>
                  <a:lnTo>
                    <a:pt x="293" y="439"/>
                  </a:lnTo>
                  <a:lnTo>
                    <a:pt x="304" y="445"/>
                  </a:lnTo>
                  <a:lnTo>
                    <a:pt x="318" y="449"/>
                  </a:lnTo>
                  <a:lnTo>
                    <a:pt x="329" y="452"/>
                  </a:lnTo>
                  <a:lnTo>
                    <a:pt x="340" y="458"/>
                  </a:lnTo>
                  <a:lnTo>
                    <a:pt x="354" y="462"/>
                  </a:lnTo>
                  <a:lnTo>
                    <a:pt x="367" y="466"/>
                  </a:lnTo>
                  <a:lnTo>
                    <a:pt x="378" y="472"/>
                  </a:lnTo>
                  <a:lnTo>
                    <a:pt x="392" y="475"/>
                  </a:lnTo>
                  <a:lnTo>
                    <a:pt x="405" y="479"/>
                  </a:lnTo>
                  <a:lnTo>
                    <a:pt x="420" y="487"/>
                  </a:lnTo>
                  <a:lnTo>
                    <a:pt x="434" y="489"/>
                  </a:lnTo>
                  <a:lnTo>
                    <a:pt x="447" y="492"/>
                  </a:lnTo>
                  <a:lnTo>
                    <a:pt x="460" y="498"/>
                  </a:lnTo>
                  <a:lnTo>
                    <a:pt x="477" y="502"/>
                  </a:lnTo>
                  <a:lnTo>
                    <a:pt x="491" y="508"/>
                  </a:lnTo>
                  <a:lnTo>
                    <a:pt x="508" y="511"/>
                  </a:lnTo>
                  <a:lnTo>
                    <a:pt x="521" y="515"/>
                  </a:lnTo>
                  <a:lnTo>
                    <a:pt x="538" y="521"/>
                  </a:lnTo>
                  <a:lnTo>
                    <a:pt x="553" y="523"/>
                  </a:lnTo>
                  <a:lnTo>
                    <a:pt x="570" y="529"/>
                  </a:lnTo>
                  <a:lnTo>
                    <a:pt x="584" y="532"/>
                  </a:lnTo>
                  <a:lnTo>
                    <a:pt x="603" y="536"/>
                  </a:lnTo>
                  <a:lnTo>
                    <a:pt x="618" y="540"/>
                  </a:lnTo>
                  <a:lnTo>
                    <a:pt x="635" y="544"/>
                  </a:lnTo>
                  <a:lnTo>
                    <a:pt x="652" y="549"/>
                  </a:lnTo>
                  <a:lnTo>
                    <a:pt x="671" y="553"/>
                  </a:lnTo>
                  <a:lnTo>
                    <a:pt x="686" y="555"/>
                  </a:lnTo>
                  <a:lnTo>
                    <a:pt x="705" y="559"/>
                  </a:lnTo>
                  <a:lnTo>
                    <a:pt x="723" y="563"/>
                  </a:lnTo>
                  <a:lnTo>
                    <a:pt x="742" y="568"/>
                  </a:lnTo>
                  <a:lnTo>
                    <a:pt x="759" y="570"/>
                  </a:lnTo>
                  <a:lnTo>
                    <a:pt x="778" y="574"/>
                  </a:lnTo>
                  <a:lnTo>
                    <a:pt x="797" y="578"/>
                  </a:lnTo>
                  <a:lnTo>
                    <a:pt x="816" y="584"/>
                  </a:lnTo>
                  <a:lnTo>
                    <a:pt x="833" y="586"/>
                  </a:lnTo>
                  <a:lnTo>
                    <a:pt x="852" y="589"/>
                  </a:lnTo>
                  <a:lnTo>
                    <a:pt x="873" y="591"/>
                  </a:lnTo>
                  <a:lnTo>
                    <a:pt x="892" y="597"/>
                  </a:lnTo>
                  <a:lnTo>
                    <a:pt x="911" y="599"/>
                  </a:lnTo>
                  <a:lnTo>
                    <a:pt x="932" y="603"/>
                  </a:lnTo>
                  <a:lnTo>
                    <a:pt x="951" y="605"/>
                  </a:lnTo>
                  <a:lnTo>
                    <a:pt x="974" y="610"/>
                  </a:lnTo>
                  <a:lnTo>
                    <a:pt x="994" y="612"/>
                  </a:lnTo>
                  <a:lnTo>
                    <a:pt x="1015" y="614"/>
                  </a:lnTo>
                  <a:lnTo>
                    <a:pt x="1036" y="618"/>
                  </a:lnTo>
                  <a:lnTo>
                    <a:pt x="1059" y="620"/>
                  </a:lnTo>
                  <a:lnTo>
                    <a:pt x="1080" y="622"/>
                  </a:lnTo>
                  <a:lnTo>
                    <a:pt x="1101" y="626"/>
                  </a:lnTo>
                  <a:lnTo>
                    <a:pt x="1122" y="627"/>
                  </a:lnTo>
                  <a:lnTo>
                    <a:pt x="1143" y="633"/>
                  </a:lnTo>
                  <a:lnTo>
                    <a:pt x="1164" y="633"/>
                  </a:lnTo>
                  <a:lnTo>
                    <a:pt x="1185" y="637"/>
                  </a:lnTo>
                  <a:lnTo>
                    <a:pt x="1205" y="639"/>
                  </a:lnTo>
                  <a:lnTo>
                    <a:pt x="1228" y="641"/>
                  </a:lnTo>
                  <a:lnTo>
                    <a:pt x="1249" y="643"/>
                  </a:lnTo>
                  <a:lnTo>
                    <a:pt x="1272" y="646"/>
                  </a:lnTo>
                  <a:lnTo>
                    <a:pt x="1293" y="646"/>
                  </a:lnTo>
                  <a:lnTo>
                    <a:pt x="1314" y="650"/>
                  </a:lnTo>
                  <a:lnTo>
                    <a:pt x="1337" y="650"/>
                  </a:lnTo>
                  <a:lnTo>
                    <a:pt x="1356" y="654"/>
                  </a:lnTo>
                  <a:lnTo>
                    <a:pt x="1377" y="654"/>
                  </a:lnTo>
                  <a:lnTo>
                    <a:pt x="1399" y="656"/>
                  </a:lnTo>
                  <a:lnTo>
                    <a:pt x="1420" y="658"/>
                  </a:lnTo>
                  <a:lnTo>
                    <a:pt x="1443" y="660"/>
                  </a:lnTo>
                  <a:lnTo>
                    <a:pt x="1464" y="660"/>
                  </a:lnTo>
                  <a:lnTo>
                    <a:pt x="1487" y="664"/>
                  </a:lnTo>
                  <a:lnTo>
                    <a:pt x="1508" y="664"/>
                  </a:lnTo>
                  <a:lnTo>
                    <a:pt x="1529" y="665"/>
                  </a:lnTo>
                  <a:lnTo>
                    <a:pt x="1550" y="667"/>
                  </a:lnTo>
                  <a:lnTo>
                    <a:pt x="1570" y="667"/>
                  </a:lnTo>
                  <a:lnTo>
                    <a:pt x="1591" y="667"/>
                  </a:lnTo>
                  <a:lnTo>
                    <a:pt x="1612" y="669"/>
                  </a:lnTo>
                  <a:lnTo>
                    <a:pt x="1633" y="671"/>
                  </a:lnTo>
                  <a:lnTo>
                    <a:pt x="1656" y="673"/>
                  </a:lnTo>
                  <a:lnTo>
                    <a:pt x="1675" y="673"/>
                  </a:lnTo>
                  <a:lnTo>
                    <a:pt x="1696" y="673"/>
                  </a:lnTo>
                  <a:lnTo>
                    <a:pt x="1717" y="673"/>
                  </a:lnTo>
                  <a:lnTo>
                    <a:pt x="1738" y="673"/>
                  </a:lnTo>
                  <a:lnTo>
                    <a:pt x="1757" y="673"/>
                  </a:lnTo>
                  <a:lnTo>
                    <a:pt x="1780" y="673"/>
                  </a:lnTo>
                  <a:lnTo>
                    <a:pt x="1799" y="673"/>
                  </a:lnTo>
                  <a:lnTo>
                    <a:pt x="1821" y="675"/>
                  </a:lnTo>
                  <a:lnTo>
                    <a:pt x="1840" y="673"/>
                  </a:lnTo>
                  <a:lnTo>
                    <a:pt x="1861" y="673"/>
                  </a:lnTo>
                  <a:lnTo>
                    <a:pt x="1880" y="673"/>
                  </a:lnTo>
                  <a:lnTo>
                    <a:pt x="1901" y="673"/>
                  </a:lnTo>
                  <a:lnTo>
                    <a:pt x="1922" y="673"/>
                  </a:lnTo>
                  <a:lnTo>
                    <a:pt x="1943" y="673"/>
                  </a:lnTo>
                  <a:lnTo>
                    <a:pt x="1962" y="673"/>
                  </a:lnTo>
                  <a:lnTo>
                    <a:pt x="1983" y="673"/>
                  </a:lnTo>
                  <a:lnTo>
                    <a:pt x="2000" y="671"/>
                  </a:lnTo>
                  <a:lnTo>
                    <a:pt x="2021" y="669"/>
                  </a:lnTo>
                  <a:lnTo>
                    <a:pt x="2040" y="667"/>
                  </a:lnTo>
                  <a:lnTo>
                    <a:pt x="2061" y="667"/>
                  </a:lnTo>
                  <a:lnTo>
                    <a:pt x="2078" y="667"/>
                  </a:lnTo>
                  <a:lnTo>
                    <a:pt x="2099" y="667"/>
                  </a:lnTo>
                  <a:lnTo>
                    <a:pt x="2116" y="665"/>
                  </a:lnTo>
                  <a:lnTo>
                    <a:pt x="2137" y="665"/>
                  </a:lnTo>
                  <a:lnTo>
                    <a:pt x="2156" y="662"/>
                  </a:lnTo>
                  <a:lnTo>
                    <a:pt x="2175" y="662"/>
                  </a:lnTo>
                  <a:lnTo>
                    <a:pt x="2192" y="660"/>
                  </a:lnTo>
                  <a:lnTo>
                    <a:pt x="2213" y="660"/>
                  </a:lnTo>
                  <a:lnTo>
                    <a:pt x="2230" y="656"/>
                  </a:lnTo>
                  <a:lnTo>
                    <a:pt x="2247" y="656"/>
                  </a:lnTo>
                  <a:lnTo>
                    <a:pt x="2266" y="654"/>
                  </a:lnTo>
                  <a:lnTo>
                    <a:pt x="2285" y="654"/>
                  </a:lnTo>
                  <a:lnTo>
                    <a:pt x="2304" y="648"/>
                  </a:lnTo>
                  <a:lnTo>
                    <a:pt x="2323" y="646"/>
                  </a:lnTo>
                  <a:lnTo>
                    <a:pt x="2344" y="643"/>
                  </a:lnTo>
                  <a:lnTo>
                    <a:pt x="2363" y="641"/>
                  </a:lnTo>
                  <a:lnTo>
                    <a:pt x="2380" y="639"/>
                  </a:lnTo>
                  <a:lnTo>
                    <a:pt x="2399" y="635"/>
                  </a:lnTo>
                  <a:lnTo>
                    <a:pt x="2420" y="633"/>
                  </a:lnTo>
                  <a:lnTo>
                    <a:pt x="2439" y="631"/>
                  </a:lnTo>
                  <a:lnTo>
                    <a:pt x="2456" y="626"/>
                  </a:lnTo>
                  <a:lnTo>
                    <a:pt x="2475" y="626"/>
                  </a:lnTo>
                  <a:lnTo>
                    <a:pt x="2492" y="620"/>
                  </a:lnTo>
                  <a:lnTo>
                    <a:pt x="2510" y="618"/>
                  </a:lnTo>
                  <a:lnTo>
                    <a:pt x="2529" y="616"/>
                  </a:lnTo>
                  <a:lnTo>
                    <a:pt x="2546" y="612"/>
                  </a:lnTo>
                  <a:lnTo>
                    <a:pt x="2565" y="610"/>
                  </a:lnTo>
                  <a:lnTo>
                    <a:pt x="2582" y="608"/>
                  </a:lnTo>
                  <a:lnTo>
                    <a:pt x="2597" y="605"/>
                  </a:lnTo>
                  <a:lnTo>
                    <a:pt x="2612" y="601"/>
                  </a:lnTo>
                  <a:lnTo>
                    <a:pt x="2629" y="597"/>
                  </a:lnTo>
                  <a:lnTo>
                    <a:pt x="2646" y="595"/>
                  </a:lnTo>
                  <a:lnTo>
                    <a:pt x="2662" y="591"/>
                  </a:lnTo>
                  <a:lnTo>
                    <a:pt x="2677" y="588"/>
                  </a:lnTo>
                  <a:lnTo>
                    <a:pt x="2692" y="584"/>
                  </a:lnTo>
                  <a:lnTo>
                    <a:pt x="2709" y="582"/>
                  </a:lnTo>
                  <a:lnTo>
                    <a:pt x="2722" y="576"/>
                  </a:lnTo>
                  <a:lnTo>
                    <a:pt x="2738" y="574"/>
                  </a:lnTo>
                  <a:lnTo>
                    <a:pt x="2751" y="570"/>
                  </a:lnTo>
                  <a:lnTo>
                    <a:pt x="2766" y="568"/>
                  </a:lnTo>
                  <a:lnTo>
                    <a:pt x="2779" y="563"/>
                  </a:lnTo>
                  <a:lnTo>
                    <a:pt x="2795" y="561"/>
                  </a:lnTo>
                  <a:lnTo>
                    <a:pt x="2810" y="557"/>
                  </a:lnTo>
                  <a:lnTo>
                    <a:pt x="2825" y="555"/>
                  </a:lnTo>
                  <a:lnTo>
                    <a:pt x="2836" y="549"/>
                  </a:lnTo>
                  <a:lnTo>
                    <a:pt x="2850" y="546"/>
                  </a:lnTo>
                  <a:lnTo>
                    <a:pt x="2863" y="542"/>
                  </a:lnTo>
                  <a:lnTo>
                    <a:pt x="2876" y="540"/>
                  </a:lnTo>
                  <a:lnTo>
                    <a:pt x="2888" y="536"/>
                  </a:lnTo>
                  <a:lnTo>
                    <a:pt x="2903" y="530"/>
                  </a:lnTo>
                  <a:lnTo>
                    <a:pt x="2914" y="529"/>
                  </a:lnTo>
                  <a:lnTo>
                    <a:pt x="2928" y="525"/>
                  </a:lnTo>
                  <a:lnTo>
                    <a:pt x="2937" y="521"/>
                  </a:lnTo>
                  <a:lnTo>
                    <a:pt x="2951" y="517"/>
                  </a:lnTo>
                  <a:lnTo>
                    <a:pt x="2962" y="513"/>
                  </a:lnTo>
                  <a:lnTo>
                    <a:pt x="2973" y="510"/>
                  </a:lnTo>
                  <a:lnTo>
                    <a:pt x="2985" y="506"/>
                  </a:lnTo>
                  <a:lnTo>
                    <a:pt x="2996" y="502"/>
                  </a:lnTo>
                  <a:lnTo>
                    <a:pt x="3006" y="500"/>
                  </a:lnTo>
                  <a:lnTo>
                    <a:pt x="3019" y="496"/>
                  </a:lnTo>
                  <a:lnTo>
                    <a:pt x="3027" y="492"/>
                  </a:lnTo>
                  <a:lnTo>
                    <a:pt x="3038" y="489"/>
                  </a:lnTo>
                  <a:lnTo>
                    <a:pt x="3048" y="485"/>
                  </a:lnTo>
                  <a:lnTo>
                    <a:pt x="3057" y="481"/>
                  </a:lnTo>
                  <a:lnTo>
                    <a:pt x="3067" y="477"/>
                  </a:lnTo>
                  <a:lnTo>
                    <a:pt x="3076" y="473"/>
                  </a:lnTo>
                  <a:lnTo>
                    <a:pt x="3086" y="472"/>
                  </a:lnTo>
                  <a:lnTo>
                    <a:pt x="3095" y="468"/>
                  </a:lnTo>
                  <a:lnTo>
                    <a:pt x="3103" y="464"/>
                  </a:lnTo>
                  <a:lnTo>
                    <a:pt x="3112" y="460"/>
                  </a:lnTo>
                  <a:lnTo>
                    <a:pt x="3122" y="458"/>
                  </a:lnTo>
                  <a:lnTo>
                    <a:pt x="3131" y="454"/>
                  </a:lnTo>
                  <a:lnTo>
                    <a:pt x="3137" y="451"/>
                  </a:lnTo>
                  <a:lnTo>
                    <a:pt x="3146" y="447"/>
                  </a:lnTo>
                  <a:lnTo>
                    <a:pt x="3154" y="445"/>
                  </a:lnTo>
                  <a:lnTo>
                    <a:pt x="3163" y="443"/>
                  </a:lnTo>
                  <a:lnTo>
                    <a:pt x="3169" y="437"/>
                  </a:lnTo>
                  <a:lnTo>
                    <a:pt x="3179" y="433"/>
                  </a:lnTo>
                  <a:lnTo>
                    <a:pt x="3184" y="432"/>
                  </a:lnTo>
                  <a:lnTo>
                    <a:pt x="3192" y="428"/>
                  </a:lnTo>
                  <a:lnTo>
                    <a:pt x="3207" y="420"/>
                  </a:lnTo>
                  <a:lnTo>
                    <a:pt x="3222" y="414"/>
                  </a:lnTo>
                  <a:lnTo>
                    <a:pt x="3236" y="407"/>
                  </a:lnTo>
                  <a:lnTo>
                    <a:pt x="3249" y="401"/>
                  </a:lnTo>
                  <a:lnTo>
                    <a:pt x="3262" y="394"/>
                  </a:lnTo>
                  <a:lnTo>
                    <a:pt x="3276" y="388"/>
                  </a:lnTo>
                  <a:lnTo>
                    <a:pt x="3287" y="380"/>
                  </a:lnTo>
                  <a:lnTo>
                    <a:pt x="3298" y="375"/>
                  </a:lnTo>
                  <a:lnTo>
                    <a:pt x="3310" y="367"/>
                  </a:lnTo>
                  <a:lnTo>
                    <a:pt x="3321" y="361"/>
                  </a:lnTo>
                  <a:lnTo>
                    <a:pt x="3331" y="354"/>
                  </a:lnTo>
                  <a:lnTo>
                    <a:pt x="3340" y="348"/>
                  </a:lnTo>
                  <a:lnTo>
                    <a:pt x="3350" y="342"/>
                  </a:lnTo>
                  <a:lnTo>
                    <a:pt x="3359" y="338"/>
                  </a:lnTo>
                  <a:lnTo>
                    <a:pt x="3367" y="333"/>
                  </a:lnTo>
                  <a:lnTo>
                    <a:pt x="3374" y="327"/>
                  </a:lnTo>
                  <a:lnTo>
                    <a:pt x="3382" y="319"/>
                  </a:lnTo>
                  <a:lnTo>
                    <a:pt x="3390" y="316"/>
                  </a:lnTo>
                  <a:lnTo>
                    <a:pt x="3401" y="306"/>
                  </a:lnTo>
                  <a:lnTo>
                    <a:pt x="3413" y="298"/>
                  </a:lnTo>
                  <a:lnTo>
                    <a:pt x="3420" y="289"/>
                  </a:lnTo>
                  <a:lnTo>
                    <a:pt x="3426" y="283"/>
                  </a:lnTo>
                  <a:lnTo>
                    <a:pt x="3428" y="278"/>
                  </a:lnTo>
                  <a:lnTo>
                    <a:pt x="3430" y="274"/>
                  </a:lnTo>
                  <a:lnTo>
                    <a:pt x="3407" y="274"/>
                  </a:lnTo>
                  <a:lnTo>
                    <a:pt x="3407" y="272"/>
                  </a:lnTo>
                  <a:lnTo>
                    <a:pt x="3409" y="272"/>
                  </a:lnTo>
                  <a:lnTo>
                    <a:pt x="3405" y="274"/>
                  </a:lnTo>
                  <a:lnTo>
                    <a:pt x="3401" y="278"/>
                  </a:lnTo>
                  <a:lnTo>
                    <a:pt x="3395" y="283"/>
                  </a:lnTo>
                  <a:lnTo>
                    <a:pt x="3388" y="291"/>
                  </a:lnTo>
                  <a:lnTo>
                    <a:pt x="3378" y="298"/>
                  </a:lnTo>
                  <a:lnTo>
                    <a:pt x="3365" y="306"/>
                  </a:lnTo>
                  <a:lnTo>
                    <a:pt x="3357" y="312"/>
                  </a:lnTo>
                  <a:lnTo>
                    <a:pt x="3352" y="316"/>
                  </a:lnTo>
                  <a:lnTo>
                    <a:pt x="3344" y="319"/>
                  </a:lnTo>
                  <a:lnTo>
                    <a:pt x="3338" y="327"/>
                  </a:lnTo>
                  <a:lnTo>
                    <a:pt x="3329" y="331"/>
                  </a:lnTo>
                  <a:lnTo>
                    <a:pt x="3319" y="335"/>
                  </a:lnTo>
                  <a:lnTo>
                    <a:pt x="3310" y="340"/>
                  </a:lnTo>
                  <a:lnTo>
                    <a:pt x="3302" y="348"/>
                  </a:lnTo>
                  <a:lnTo>
                    <a:pt x="3289" y="354"/>
                  </a:lnTo>
                  <a:lnTo>
                    <a:pt x="3279" y="359"/>
                  </a:lnTo>
                  <a:lnTo>
                    <a:pt x="3268" y="365"/>
                  </a:lnTo>
                  <a:lnTo>
                    <a:pt x="3257" y="373"/>
                  </a:lnTo>
                  <a:lnTo>
                    <a:pt x="3243" y="378"/>
                  </a:lnTo>
                  <a:lnTo>
                    <a:pt x="3230" y="386"/>
                  </a:lnTo>
                  <a:lnTo>
                    <a:pt x="3217" y="392"/>
                  </a:lnTo>
                  <a:lnTo>
                    <a:pt x="3203" y="399"/>
                  </a:lnTo>
                  <a:lnTo>
                    <a:pt x="3188" y="405"/>
                  </a:lnTo>
                  <a:lnTo>
                    <a:pt x="3173" y="413"/>
                  </a:lnTo>
                  <a:lnTo>
                    <a:pt x="3158" y="418"/>
                  </a:lnTo>
                  <a:lnTo>
                    <a:pt x="3143" y="428"/>
                  </a:lnTo>
                  <a:lnTo>
                    <a:pt x="3124" y="433"/>
                  </a:lnTo>
                  <a:lnTo>
                    <a:pt x="3106" y="441"/>
                  </a:lnTo>
                  <a:lnTo>
                    <a:pt x="3087" y="447"/>
                  </a:lnTo>
                  <a:lnTo>
                    <a:pt x="3068" y="454"/>
                  </a:lnTo>
                  <a:lnTo>
                    <a:pt x="3048" y="460"/>
                  </a:lnTo>
                  <a:lnTo>
                    <a:pt x="3028" y="468"/>
                  </a:lnTo>
                  <a:lnTo>
                    <a:pt x="3008" y="475"/>
                  </a:lnTo>
                  <a:lnTo>
                    <a:pt x="2989" y="483"/>
                  </a:lnTo>
                  <a:lnTo>
                    <a:pt x="2964" y="489"/>
                  </a:lnTo>
                  <a:lnTo>
                    <a:pt x="2943" y="496"/>
                  </a:lnTo>
                  <a:lnTo>
                    <a:pt x="2918" y="504"/>
                  </a:lnTo>
                  <a:lnTo>
                    <a:pt x="2895" y="511"/>
                  </a:lnTo>
                  <a:lnTo>
                    <a:pt x="2871" y="517"/>
                  </a:lnTo>
                  <a:lnTo>
                    <a:pt x="2846" y="525"/>
                  </a:lnTo>
                  <a:lnTo>
                    <a:pt x="2819" y="532"/>
                  </a:lnTo>
                  <a:lnTo>
                    <a:pt x="2795" y="540"/>
                  </a:lnTo>
                  <a:lnTo>
                    <a:pt x="2766" y="546"/>
                  </a:lnTo>
                  <a:lnTo>
                    <a:pt x="2740" y="551"/>
                  </a:lnTo>
                  <a:lnTo>
                    <a:pt x="2709" y="557"/>
                  </a:lnTo>
                  <a:lnTo>
                    <a:pt x="2683" y="565"/>
                  </a:lnTo>
                  <a:lnTo>
                    <a:pt x="2652" y="570"/>
                  </a:lnTo>
                  <a:lnTo>
                    <a:pt x="2622" y="576"/>
                  </a:lnTo>
                  <a:lnTo>
                    <a:pt x="2591" y="582"/>
                  </a:lnTo>
                  <a:lnTo>
                    <a:pt x="2561" y="589"/>
                  </a:lnTo>
                  <a:lnTo>
                    <a:pt x="2527" y="593"/>
                  </a:lnTo>
                  <a:lnTo>
                    <a:pt x="2494" y="599"/>
                  </a:lnTo>
                  <a:lnTo>
                    <a:pt x="2460" y="605"/>
                  </a:lnTo>
                  <a:lnTo>
                    <a:pt x="2426" y="612"/>
                  </a:lnTo>
                  <a:lnTo>
                    <a:pt x="2390" y="616"/>
                  </a:lnTo>
                  <a:lnTo>
                    <a:pt x="2354" y="620"/>
                  </a:lnTo>
                  <a:lnTo>
                    <a:pt x="2318" y="626"/>
                  </a:lnTo>
                  <a:lnTo>
                    <a:pt x="2281" y="631"/>
                  </a:lnTo>
                  <a:lnTo>
                    <a:pt x="2241" y="633"/>
                  </a:lnTo>
                  <a:lnTo>
                    <a:pt x="2203" y="637"/>
                  </a:lnTo>
                  <a:lnTo>
                    <a:pt x="2164" y="639"/>
                  </a:lnTo>
                  <a:lnTo>
                    <a:pt x="2124" y="643"/>
                  </a:lnTo>
                  <a:lnTo>
                    <a:pt x="2082" y="645"/>
                  </a:lnTo>
                  <a:lnTo>
                    <a:pt x="2042" y="646"/>
                  </a:lnTo>
                  <a:lnTo>
                    <a:pt x="2002" y="648"/>
                  </a:lnTo>
                  <a:lnTo>
                    <a:pt x="1962" y="650"/>
                  </a:lnTo>
                  <a:lnTo>
                    <a:pt x="1918" y="650"/>
                  </a:lnTo>
                  <a:lnTo>
                    <a:pt x="1878" y="650"/>
                  </a:lnTo>
                  <a:lnTo>
                    <a:pt x="1835" y="650"/>
                  </a:lnTo>
                  <a:lnTo>
                    <a:pt x="1795" y="652"/>
                  </a:lnTo>
                  <a:lnTo>
                    <a:pt x="1751" y="650"/>
                  </a:lnTo>
                  <a:lnTo>
                    <a:pt x="1711" y="650"/>
                  </a:lnTo>
                  <a:lnTo>
                    <a:pt x="1667" y="648"/>
                  </a:lnTo>
                  <a:lnTo>
                    <a:pt x="1627" y="648"/>
                  </a:lnTo>
                  <a:lnTo>
                    <a:pt x="1584" y="646"/>
                  </a:lnTo>
                  <a:lnTo>
                    <a:pt x="1544" y="645"/>
                  </a:lnTo>
                  <a:lnTo>
                    <a:pt x="1500" y="641"/>
                  </a:lnTo>
                  <a:lnTo>
                    <a:pt x="1458" y="639"/>
                  </a:lnTo>
                  <a:lnTo>
                    <a:pt x="1416" y="635"/>
                  </a:lnTo>
                  <a:lnTo>
                    <a:pt x="1375" y="633"/>
                  </a:lnTo>
                  <a:lnTo>
                    <a:pt x="1333" y="629"/>
                  </a:lnTo>
                  <a:lnTo>
                    <a:pt x="1293" y="626"/>
                  </a:lnTo>
                  <a:lnTo>
                    <a:pt x="1251" y="622"/>
                  </a:lnTo>
                  <a:lnTo>
                    <a:pt x="1211" y="618"/>
                  </a:lnTo>
                  <a:lnTo>
                    <a:pt x="1169" y="612"/>
                  </a:lnTo>
                  <a:lnTo>
                    <a:pt x="1129" y="608"/>
                  </a:lnTo>
                  <a:lnTo>
                    <a:pt x="1089" y="603"/>
                  </a:lnTo>
                  <a:lnTo>
                    <a:pt x="1051" y="597"/>
                  </a:lnTo>
                  <a:lnTo>
                    <a:pt x="1012" y="591"/>
                  </a:lnTo>
                  <a:lnTo>
                    <a:pt x="975" y="588"/>
                  </a:lnTo>
                  <a:lnTo>
                    <a:pt x="935" y="580"/>
                  </a:lnTo>
                  <a:lnTo>
                    <a:pt x="897" y="574"/>
                  </a:lnTo>
                  <a:lnTo>
                    <a:pt x="859" y="567"/>
                  </a:lnTo>
                  <a:lnTo>
                    <a:pt x="825" y="561"/>
                  </a:lnTo>
                  <a:lnTo>
                    <a:pt x="789" y="553"/>
                  </a:lnTo>
                  <a:lnTo>
                    <a:pt x="753" y="546"/>
                  </a:lnTo>
                  <a:lnTo>
                    <a:pt x="717" y="538"/>
                  </a:lnTo>
                  <a:lnTo>
                    <a:pt x="685" y="532"/>
                  </a:lnTo>
                  <a:lnTo>
                    <a:pt x="648" y="523"/>
                  </a:lnTo>
                  <a:lnTo>
                    <a:pt x="618" y="515"/>
                  </a:lnTo>
                  <a:lnTo>
                    <a:pt x="584" y="508"/>
                  </a:lnTo>
                  <a:lnTo>
                    <a:pt x="555" y="500"/>
                  </a:lnTo>
                  <a:lnTo>
                    <a:pt x="523" y="492"/>
                  </a:lnTo>
                  <a:lnTo>
                    <a:pt x="494" y="485"/>
                  </a:lnTo>
                  <a:lnTo>
                    <a:pt x="466" y="475"/>
                  </a:lnTo>
                  <a:lnTo>
                    <a:pt x="439" y="468"/>
                  </a:lnTo>
                  <a:lnTo>
                    <a:pt x="411" y="458"/>
                  </a:lnTo>
                  <a:lnTo>
                    <a:pt x="384" y="449"/>
                  </a:lnTo>
                  <a:lnTo>
                    <a:pt x="356" y="439"/>
                  </a:lnTo>
                  <a:lnTo>
                    <a:pt x="335" y="432"/>
                  </a:lnTo>
                  <a:lnTo>
                    <a:pt x="310" y="422"/>
                  </a:lnTo>
                  <a:lnTo>
                    <a:pt x="287" y="413"/>
                  </a:lnTo>
                  <a:lnTo>
                    <a:pt x="266" y="403"/>
                  </a:lnTo>
                  <a:lnTo>
                    <a:pt x="247" y="395"/>
                  </a:lnTo>
                  <a:lnTo>
                    <a:pt x="226" y="384"/>
                  </a:lnTo>
                  <a:lnTo>
                    <a:pt x="211" y="375"/>
                  </a:lnTo>
                  <a:lnTo>
                    <a:pt x="192" y="367"/>
                  </a:lnTo>
                  <a:lnTo>
                    <a:pt x="177" y="357"/>
                  </a:lnTo>
                  <a:lnTo>
                    <a:pt x="162" y="348"/>
                  </a:lnTo>
                  <a:lnTo>
                    <a:pt x="150" y="338"/>
                  </a:lnTo>
                  <a:lnTo>
                    <a:pt x="139" y="329"/>
                  </a:lnTo>
                  <a:lnTo>
                    <a:pt x="129" y="319"/>
                  </a:lnTo>
                  <a:lnTo>
                    <a:pt x="122" y="312"/>
                  </a:lnTo>
                  <a:lnTo>
                    <a:pt x="114" y="304"/>
                  </a:lnTo>
                  <a:lnTo>
                    <a:pt x="107" y="297"/>
                  </a:lnTo>
                  <a:lnTo>
                    <a:pt x="101" y="291"/>
                  </a:lnTo>
                  <a:lnTo>
                    <a:pt x="93" y="283"/>
                  </a:lnTo>
                  <a:lnTo>
                    <a:pt x="88" y="276"/>
                  </a:lnTo>
                  <a:lnTo>
                    <a:pt x="84" y="268"/>
                  </a:lnTo>
                  <a:lnTo>
                    <a:pt x="80" y="262"/>
                  </a:lnTo>
                  <a:lnTo>
                    <a:pt x="67" y="249"/>
                  </a:lnTo>
                  <a:lnTo>
                    <a:pt x="59" y="236"/>
                  </a:lnTo>
                  <a:lnTo>
                    <a:pt x="52" y="222"/>
                  </a:lnTo>
                  <a:lnTo>
                    <a:pt x="44" y="207"/>
                  </a:lnTo>
                  <a:lnTo>
                    <a:pt x="38" y="194"/>
                  </a:lnTo>
                  <a:lnTo>
                    <a:pt x="32" y="181"/>
                  </a:lnTo>
                  <a:lnTo>
                    <a:pt x="29" y="169"/>
                  </a:lnTo>
                  <a:lnTo>
                    <a:pt x="27" y="158"/>
                  </a:lnTo>
                  <a:lnTo>
                    <a:pt x="23" y="144"/>
                  </a:lnTo>
                  <a:lnTo>
                    <a:pt x="23" y="131"/>
                  </a:lnTo>
                  <a:lnTo>
                    <a:pt x="23" y="120"/>
                  </a:lnTo>
                  <a:lnTo>
                    <a:pt x="25" y="110"/>
                  </a:lnTo>
                  <a:lnTo>
                    <a:pt x="25" y="97"/>
                  </a:lnTo>
                  <a:lnTo>
                    <a:pt x="27" y="87"/>
                  </a:lnTo>
                  <a:lnTo>
                    <a:pt x="31" y="78"/>
                  </a:lnTo>
                  <a:lnTo>
                    <a:pt x="34" y="68"/>
                  </a:lnTo>
                  <a:lnTo>
                    <a:pt x="38" y="61"/>
                  </a:lnTo>
                  <a:lnTo>
                    <a:pt x="42" y="53"/>
                  </a:lnTo>
                  <a:lnTo>
                    <a:pt x="46" y="46"/>
                  </a:lnTo>
                  <a:lnTo>
                    <a:pt x="52" y="40"/>
                  </a:lnTo>
                  <a:lnTo>
                    <a:pt x="59" y="30"/>
                  </a:lnTo>
                  <a:lnTo>
                    <a:pt x="69" y="23"/>
                  </a:lnTo>
                  <a:lnTo>
                    <a:pt x="74" y="19"/>
                  </a:lnTo>
                  <a:lnTo>
                    <a:pt x="78" y="19"/>
                  </a:lnTo>
                  <a:lnTo>
                    <a:pt x="67" y="0"/>
                  </a:lnTo>
                  <a:lnTo>
                    <a:pt x="6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0" name="Freeform 66"/>
            <p:cNvSpPr>
              <a:spLocks/>
            </p:cNvSpPr>
            <p:nvPr/>
          </p:nvSpPr>
          <p:spPr bwMode="auto">
            <a:xfrm>
              <a:off x="2510" y="2020"/>
              <a:ext cx="497" cy="121"/>
            </a:xfrm>
            <a:custGeom>
              <a:avLst/>
              <a:gdLst/>
              <a:ahLst/>
              <a:cxnLst>
                <a:cxn ang="0">
                  <a:pos x="975" y="56"/>
                </a:cxn>
                <a:cxn ang="0">
                  <a:pos x="927" y="29"/>
                </a:cxn>
                <a:cxn ang="0">
                  <a:pos x="887" y="16"/>
                </a:cxn>
                <a:cxn ang="0">
                  <a:pos x="851" y="8"/>
                </a:cxn>
                <a:cxn ang="0">
                  <a:pos x="813" y="2"/>
                </a:cxn>
                <a:cxn ang="0">
                  <a:pos x="775" y="0"/>
                </a:cxn>
                <a:cxn ang="0">
                  <a:pos x="781" y="46"/>
                </a:cxn>
                <a:cxn ang="0">
                  <a:pos x="817" y="50"/>
                </a:cxn>
                <a:cxn ang="0">
                  <a:pos x="853" y="54"/>
                </a:cxn>
                <a:cxn ang="0">
                  <a:pos x="891" y="63"/>
                </a:cxn>
                <a:cxn ang="0">
                  <a:pos x="939" y="84"/>
                </a:cxn>
                <a:cxn ang="0">
                  <a:pos x="924" y="116"/>
                </a:cxn>
                <a:cxn ang="0">
                  <a:pos x="874" y="137"/>
                </a:cxn>
                <a:cxn ang="0">
                  <a:pos x="819" y="154"/>
                </a:cxn>
                <a:cxn ang="0">
                  <a:pos x="756" y="168"/>
                </a:cxn>
                <a:cxn ang="0">
                  <a:pos x="693" y="177"/>
                </a:cxn>
                <a:cxn ang="0">
                  <a:pos x="625" y="183"/>
                </a:cxn>
                <a:cxn ang="0">
                  <a:pos x="555" y="189"/>
                </a:cxn>
                <a:cxn ang="0">
                  <a:pos x="486" y="189"/>
                </a:cxn>
                <a:cxn ang="0">
                  <a:pos x="418" y="189"/>
                </a:cxn>
                <a:cxn ang="0">
                  <a:pos x="351" y="185"/>
                </a:cxn>
                <a:cxn ang="0">
                  <a:pos x="289" y="181"/>
                </a:cxn>
                <a:cxn ang="0">
                  <a:pos x="232" y="174"/>
                </a:cxn>
                <a:cxn ang="0">
                  <a:pos x="180" y="166"/>
                </a:cxn>
                <a:cxn ang="0">
                  <a:pos x="135" y="156"/>
                </a:cxn>
                <a:cxn ang="0">
                  <a:pos x="100" y="147"/>
                </a:cxn>
                <a:cxn ang="0">
                  <a:pos x="64" y="128"/>
                </a:cxn>
                <a:cxn ang="0">
                  <a:pos x="74" y="103"/>
                </a:cxn>
                <a:cxn ang="0">
                  <a:pos x="121" y="82"/>
                </a:cxn>
                <a:cxn ang="0">
                  <a:pos x="175" y="67"/>
                </a:cxn>
                <a:cxn ang="0">
                  <a:pos x="211" y="61"/>
                </a:cxn>
                <a:cxn ang="0">
                  <a:pos x="222" y="37"/>
                </a:cxn>
                <a:cxn ang="0">
                  <a:pos x="203" y="16"/>
                </a:cxn>
                <a:cxn ang="0">
                  <a:pos x="161" y="21"/>
                </a:cxn>
                <a:cxn ang="0">
                  <a:pos x="106" y="35"/>
                </a:cxn>
                <a:cxn ang="0">
                  <a:pos x="51" y="59"/>
                </a:cxn>
                <a:cxn ang="0">
                  <a:pos x="13" y="97"/>
                </a:cxn>
                <a:cxn ang="0">
                  <a:pos x="2" y="122"/>
                </a:cxn>
                <a:cxn ang="0">
                  <a:pos x="7" y="149"/>
                </a:cxn>
                <a:cxn ang="0">
                  <a:pos x="49" y="177"/>
                </a:cxn>
                <a:cxn ang="0">
                  <a:pos x="79" y="189"/>
                </a:cxn>
                <a:cxn ang="0">
                  <a:pos x="117" y="202"/>
                </a:cxn>
                <a:cxn ang="0">
                  <a:pos x="154" y="212"/>
                </a:cxn>
                <a:cxn ang="0">
                  <a:pos x="195" y="221"/>
                </a:cxn>
                <a:cxn ang="0">
                  <a:pos x="243" y="229"/>
                </a:cxn>
                <a:cxn ang="0">
                  <a:pos x="294" y="236"/>
                </a:cxn>
                <a:cxn ang="0">
                  <a:pos x="347" y="238"/>
                </a:cxn>
                <a:cxn ang="0">
                  <a:pos x="405" y="242"/>
                </a:cxn>
                <a:cxn ang="0">
                  <a:pos x="463" y="242"/>
                </a:cxn>
                <a:cxn ang="0">
                  <a:pos x="522" y="244"/>
                </a:cxn>
                <a:cxn ang="0">
                  <a:pos x="581" y="238"/>
                </a:cxn>
                <a:cxn ang="0">
                  <a:pos x="638" y="234"/>
                </a:cxn>
                <a:cxn ang="0">
                  <a:pos x="695" y="227"/>
                </a:cxn>
                <a:cxn ang="0">
                  <a:pos x="752" y="219"/>
                </a:cxn>
                <a:cxn ang="0">
                  <a:pos x="804" y="208"/>
                </a:cxn>
                <a:cxn ang="0">
                  <a:pos x="855" y="194"/>
                </a:cxn>
                <a:cxn ang="0">
                  <a:pos x="901" y="177"/>
                </a:cxn>
                <a:cxn ang="0">
                  <a:pos x="943" y="160"/>
                </a:cxn>
                <a:cxn ang="0">
                  <a:pos x="977" y="137"/>
                </a:cxn>
                <a:cxn ang="0">
                  <a:pos x="994" y="101"/>
                </a:cxn>
              </a:cxnLst>
              <a:rect l="0" t="0" r="r" b="b"/>
              <a:pathLst>
                <a:path w="994" h="244">
                  <a:moveTo>
                    <a:pt x="994" y="86"/>
                  </a:moveTo>
                  <a:lnTo>
                    <a:pt x="990" y="73"/>
                  </a:lnTo>
                  <a:lnTo>
                    <a:pt x="982" y="63"/>
                  </a:lnTo>
                  <a:lnTo>
                    <a:pt x="975" y="56"/>
                  </a:lnTo>
                  <a:lnTo>
                    <a:pt x="967" y="48"/>
                  </a:lnTo>
                  <a:lnTo>
                    <a:pt x="956" y="38"/>
                  </a:lnTo>
                  <a:lnTo>
                    <a:pt x="943" y="33"/>
                  </a:lnTo>
                  <a:lnTo>
                    <a:pt x="927" y="29"/>
                  </a:lnTo>
                  <a:lnTo>
                    <a:pt x="914" y="23"/>
                  </a:lnTo>
                  <a:lnTo>
                    <a:pt x="904" y="19"/>
                  </a:lnTo>
                  <a:lnTo>
                    <a:pt x="895" y="18"/>
                  </a:lnTo>
                  <a:lnTo>
                    <a:pt x="887" y="16"/>
                  </a:lnTo>
                  <a:lnTo>
                    <a:pt x="880" y="14"/>
                  </a:lnTo>
                  <a:lnTo>
                    <a:pt x="870" y="10"/>
                  </a:lnTo>
                  <a:lnTo>
                    <a:pt x="861" y="10"/>
                  </a:lnTo>
                  <a:lnTo>
                    <a:pt x="851" y="8"/>
                  </a:lnTo>
                  <a:lnTo>
                    <a:pt x="844" y="8"/>
                  </a:lnTo>
                  <a:lnTo>
                    <a:pt x="832" y="6"/>
                  </a:lnTo>
                  <a:lnTo>
                    <a:pt x="823" y="4"/>
                  </a:lnTo>
                  <a:lnTo>
                    <a:pt x="813" y="2"/>
                  </a:lnTo>
                  <a:lnTo>
                    <a:pt x="804" y="2"/>
                  </a:lnTo>
                  <a:lnTo>
                    <a:pt x="794" y="0"/>
                  </a:lnTo>
                  <a:lnTo>
                    <a:pt x="783" y="0"/>
                  </a:lnTo>
                  <a:lnTo>
                    <a:pt x="775" y="0"/>
                  </a:lnTo>
                  <a:lnTo>
                    <a:pt x="766" y="0"/>
                  </a:lnTo>
                  <a:lnTo>
                    <a:pt x="754" y="50"/>
                  </a:lnTo>
                  <a:lnTo>
                    <a:pt x="766" y="46"/>
                  </a:lnTo>
                  <a:lnTo>
                    <a:pt x="781" y="46"/>
                  </a:lnTo>
                  <a:lnTo>
                    <a:pt x="790" y="46"/>
                  </a:lnTo>
                  <a:lnTo>
                    <a:pt x="798" y="46"/>
                  </a:lnTo>
                  <a:lnTo>
                    <a:pt x="808" y="48"/>
                  </a:lnTo>
                  <a:lnTo>
                    <a:pt x="817" y="50"/>
                  </a:lnTo>
                  <a:lnTo>
                    <a:pt x="825" y="50"/>
                  </a:lnTo>
                  <a:lnTo>
                    <a:pt x="834" y="50"/>
                  </a:lnTo>
                  <a:lnTo>
                    <a:pt x="844" y="52"/>
                  </a:lnTo>
                  <a:lnTo>
                    <a:pt x="853" y="54"/>
                  </a:lnTo>
                  <a:lnTo>
                    <a:pt x="863" y="56"/>
                  </a:lnTo>
                  <a:lnTo>
                    <a:pt x="872" y="58"/>
                  </a:lnTo>
                  <a:lnTo>
                    <a:pt x="880" y="59"/>
                  </a:lnTo>
                  <a:lnTo>
                    <a:pt x="891" y="63"/>
                  </a:lnTo>
                  <a:lnTo>
                    <a:pt x="906" y="67"/>
                  </a:lnTo>
                  <a:lnTo>
                    <a:pt x="920" y="71"/>
                  </a:lnTo>
                  <a:lnTo>
                    <a:pt x="929" y="77"/>
                  </a:lnTo>
                  <a:lnTo>
                    <a:pt x="939" y="84"/>
                  </a:lnTo>
                  <a:lnTo>
                    <a:pt x="943" y="90"/>
                  </a:lnTo>
                  <a:lnTo>
                    <a:pt x="941" y="97"/>
                  </a:lnTo>
                  <a:lnTo>
                    <a:pt x="935" y="107"/>
                  </a:lnTo>
                  <a:lnTo>
                    <a:pt x="924" y="116"/>
                  </a:lnTo>
                  <a:lnTo>
                    <a:pt x="912" y="120"/>
                  </a:lnTo>
                  <a:lnTo>
                    <a:pt x="901" y="126"/>
                  </a:lnTo>
                  <a:lnTo>
                    <a:pt x="887" y="132"/>
                  </a:lnTo>
                  <a:lnTo>
                    <a:pt x="874" y="137"/>
                  </a:lnTo>
                  <a:lnTo>
                    <a:pt x="859" y="139"/>
                  </a:lnTo>
                  <a:lnTo>
                    <a:pt x="846" y="145"/>
                  </a:lnTo>
                  <a:lnTo>
                    <a:pt x="832" y="149"/>
                  </a:lnTo>
                  <a:lnTo>
                    <a:pt x="819" y="154"/>
                  </a:lnTo>
                  <a:lnTo>
                    <a:pt x="804" y="156"/>
                  </a:lnTo>
                  <a:lnTo>
                    <a:pt x="789" y="160"/>
                  </a:lnTo>
                  <a:lnTo>
                    <a:pt x="771" y="162"/>
                  </a:lnTo>
                  <a:lnTo>
                    <a:pt x="756" y="168"/>
                  </a:lnTo>
                  <a:lnTo>
                    <a:pt x="741" y="168"/>
                  </a:lnTo>
                  <a:lnTo>
                    <a:pt x="724" y="172"/>
                  </a:lnTo>
                  <a:lnTo>
                    <a:pt x="707" y="175"/>
                  </a:lnTo>
                  <a:lnTo>
                    <a:pt x="693" y="177"/>
                  </a:lnTo>
                  <a:lnTo>
                    <a:pt x="674" y="179"/>
                  </a:lnTo>
                  <a:lnTo>
                    <a:pt x="659" y="181"/>
                  </a:lnTo>
                  <a:lnTo>
                    <a:pt x="640" y="181"/>
                  </a:lnTo>
                  <a:lnTo>
                    <a:pt x="625" y="183"/>
                  </a:lnTo>
                  <a:lnTo>
                    <a:pt x="606" y="183"/>
                  </a:lnTo>
                  <a:lnTo>
                    <a:pt x="589" y="185"/>
                  </a:lnTo>
                  <a:lnTo>
                    <a:pt x="572" y="187"/>
                  </a:lnTo>
                  <a:lnTo>
                    <a:pt x="555" y="189"/>
                  </a:lnTo>
                  <a:lnTo>
                    <a:pt x="538" y="189"/>
                  </a:lnTo>
                  <a:lnTo>
                    <a:pt x="520" y="189"/>
                  </a:lnTo>
                  <a:lnTo>
                    <a:pt x="501" y="189"/>
                  </a:lnTo>
                  <a:lnTo>
                    <a:pt x="486" y="189"/>
                  </a:lnTo>
                  <a:lnTo>
                    <a:pt x="467" y="189"/>
                  </a:lnTo>
                  <a:lnTo>
                    <a:pt x="452" y="189"/>
                  </a:lnTo>
                  <a:lnTo>
                    <a:pt x="435" y="189"/>
                  </a:lnTo>
                  <a:lnTo>
                    <a:pt x="418" y="189"/>
                  </a:lnTo>
                  <a:lnTo>
                    <a:pt x="401" y="189"/>
                  </a:lnTo>
                  <a:lnTo>
                    <a:pt x="382" y="187"/>
                  </a:lnTo>
                  <a:lnTo>
                    <a:pt x="367" y="185"/>
                  </a:lnTo>
                  <a:lnTo>
                    <a:pt x="351" y="185"/>
                  </a:lnTo>
                  <a:lnTo>
                    <a:pt x="334" y="183"/>
                  </a:lnTo>
                  <a:lnTo>
                    <a:pt x="319" y="181"/>
                  </a:lnTo>
                  <a:lnTo>
                    <a:pt x="302" y="181"/>
                  </a:lnTo>
                  <a:lnTo>
                    <a:pt x="289" y="181"/>
                  </a:lnTo>
                  <a:lnTo>
                    <a:pt x="271" y="177"/>
                  </a:lnTo>
                  <a:lnTo>
                    <a:pt x="258" y="175"/>
                  </a:lnTo>
                  <a:lnTo>
                    <a:pt x="245" y="175"/>
                  </a:lnTo>
                  <a:lnTo>
                    <a:pt x="232" y="174"/>
                  </a:lnTo>
                  <a:lnTo>
                    <a:pt x="216" y="170"/>
                  </a:lnTo>
                  <a:lnTo>
                    <a:pt x="203" y="168"/>
                  </a:lnTo>
                  <a:lnTo>
                    <a:pt x="190" y="168"/>
                  </a:lnTo>
                  <a:lnTo>
                    <a:pt x="180" y="166"/>
                  </a:lnTo>
                  <a:lnTo>
                    <a:pt x="167" y="162"/>
                  </a:lnTo>
                  <a:lnTo>
                    <a:pt x="155" y="160"/>
                  </a:lnTo>
                  <a:lnTo>
                    <a:pt x="144" y="158"/>
                  </a:lnTo>
                  <a:lnTo>
                    <a:pt x="135" y="156"/>
                  </a:lnTo>
                  <a:lnTo>
                    <a:pt x="125" y="154"/>
                  </a:lnTo>
                  <a:lnTo>
                    <a:pt x="116" y="153"/>
                  </a:lnTo>
                  <a:lnTo>
                    <a:pt x="106" y="149"/>
                  </a:lnTo>
                  <a:lnTo>
                    <a:pt x="100" y="147"/>
                  </a:lnTo>
                  <a:lnTo>
                    <a:pt x="85" y="141"/>
                  </a:lnTo>
                  <a:lnTo>
                    <a:pt x="76" y="137"/>
                  </a:lnTo>
                  <a:lnTo>
                    <a:pt x="66" y="134"/>
                  </a:lnTo>
                  <a:lnTo>
                    <a:pt x="64" y="128"/>
                  </a:lnTo>
                  <a:lnTo>
                    <a:pt x="60" y="120"/>
                  </a:lnTo>
                  <a:lnTo>
                    <a:pt x="62" y="115"/>
                  </a:lnTo>
                  <a:lnTo>
                    <a:pt x="64" y="109"/>
                  </a:lnTo>
                  <a:lnTo>
                    <a:pt x="74" y="103"/>
                  </a:lnTo>
                  <a:lnTo>
                    <a:pt x="83" y="97"/>
                  </a:lnTo>
                  <a:lnTo>
                    <a:pt x="95" y="90"/>
                  </a:lnTo>
                  <a:lnTo>
                    <a:pt x="106" y="86"/>
                  </a:lnTo>
                  <a:lnTo>
                    <a:pt x="121" y="82"/>
                  </a:lnTo>
                  <a:lnTo>
                    <a:pt x="135" y="77"/>
                  </a:lnTo>
                  <a:lnTo>
                    <a:pt x="148" y="73"/>
                  </a:lnTo>
                  <a:lnTo>
                    <a:pt x="161" y="69"/>
                  </a:lnTo>
                  <a:lnTo>
                    <a:pt x="175" y="67"/>
                  </a:lnTo>
                  <a:lnTo>
                    <a:pt x="184" y="63"/>
                  </a:lnTo>
                  <a:lnTo>
                    <a:pt x="195" y="61"/>
                  </a:lnTo>
                  <a:lnTo>
                    <a:pt x="203" y="61"/>
                  </a:lnTo>
                  <a:lnTo>
                    <a:pt x="211" y="61"/>
                  </a:lnTo>
                  <a:lnTo>
                    <a:pt x="220" y="56"/>
                  </a:lnTo>
                  <a:lnTo>
                    <a:pt x="226" y="52"/>
                  </a:lnTo>
                  <a:lnTo>
                    <a:pt x="224" y="44"/>
                  </a:lnTo>
                  <a:lnTo>
                    <a:pt x="222" y="37"/>
                  </a:lnTo>
                  <a:lnTo>
                    <a:pt x="214" y="29"/>
                  </a:lnTo>
                  <a:lnTo>
                    <a:pt x="209" y="21"/>
                  </a:lnTo>
                  <a:lnTo>
                    <a:pt x="203" y="16"/>
                  </a:lnTo>
                  <a:lnTo>
                    <a:pt x="203" y="16"/>
                  </a:lnTo>
                  <a:lnTo>
                    <a:pt x="194" y="16"/>
                  </a:lnTo>
                  <a:lnTo>
                    <a:pt x="184" y="16"/>
                  </a:lnTo>
                  <a:lnTo>
                    <a:pt x="173" y="16"/>
                  </a:lnTo>
                  <a:lnTo>
                    <a:pt x="161" y="21"/>
                  </a:lnTo>
                  <a:lnTo>
                    <a:pt x="148" y="21"/>
                  </a:lnTo>
                  <a:lnTo>
                    <a:pt x="135" y="25"/>
                  </a:lnTo>
                  <a:lnTo>
                    <a:pt x="121" y="29"/>
                  </a:lnTo>
                  <a:lnTo>
                    <a:pt x="106" y="35"/>
                  </a:lnTo>
                  <a:lnTo>
                    <a:pt x="93" y="40"/>
                  </a:lnTo>
                  <a:lnTo>
                    <a:pt x="78" y="46"/>
                  </a:lnTo>
                  <a:lnTo>
                    <a:pt x="64" y="52"/>
                  </a:lnTo>
                  <a:lnTo>
                    <a:pt x="51" y="59"/>
                  </a:lnTo>
                  <a:lnTo>
                    <a:pt x="38" y="67"/>
                  </a:lnTo>
                  <a:lnTo>
                    <a:pt x="30" y="77"/>
                  </a:lnTo>
                  <a:lnTo>
                    <a:pt x="19" y="86"/>
                  </a:lnTo>
                  <a:lnTo>
                    <a:pt x="13" y="97"/>
                  </a:lnTo>
                  <a:lnTo>
                    <a:pt x="9" y="105"/>
                  </a:lnTo>
                  <a:lnTo>
                    <a:pt x="3" y="111"/>
                  </a:lnTo>
                  <a:lnTo>
                    <a:pt x="2" y="116"/>
                  </a:lnTo>
                  <a:lnTo>
                    <a:pt x="2" y="122"/>
                  </a:lnTo>
                  <a:lnTo>
                    <a:pt x="0" y="126"/>
                  </a:lnTo>
                  <a:lnTo>
                    <a:pt x="2" y="134"/>
                  </a:lnTo>
                  <a:lnTo>
                    <a:pt x="3" y="139"/>
                  </a:lnTo>
                  <a:lnTo>
                    <a:pt x="7" y="149"/>
                  </a:lnTo>
                  <a:lnTo>
                    <a:pt x="11" y="156"/>
                  </a:lnTo>
                  <a:lnTo>
                    <a:pt x="21" y="164"/>
                  </a:lnTo>
                  <a:lnTo>
                    <a:pt x="32" y="170"/>
                  </a:lnTo>
                  <a:lnTo>
                    <a:pt x="49" y="177"/>
                  </a:lnTo>
                  <a:lnTo>
                    <a:pt x="55" y="181"/>
                  </a:lnTo>
                  <a:lnTo>
                    <a:pt x="64" y="183"/>
                  </a:lnTo>
                  <a:lnTo>
                    <a:pt x="72" y="187"/>
                  </a:lnTo>
                  <a:lnTo>
                    <a:pt x="79" y="189"/>
                  </a:lnTo>
                  <a:lnTo>
                    <a:pt x="89" y="193"/>
                  </a:lnTo>
                  <a:lnTo>
                    <a:pt x="98" y="194"/>
                  </a:lnTo>
                  <a:lnTo>
                    <a:pt x="106" y="198"/>
                  </a:lnTo>
                  <a:lnTo>
                    <a:pt x="117" y="202"/>
                  </a:lnTo>
                  <a:lnTo>
                    <a:pt x="125" y="204"/>
                  </a:lnTo>
                  <a:lnTo>
                    <a:pt x="135" y="208"/>
                  </a:lnTo>
                  <a:lnTo>
                    <a:pt x="142" y="210"/>
                  </a:lnTo>
                  <a:lnTo>
                    <a:pt x="154" y="212"/>
                  </a:lnTo>
                  <a:lnTo>
                    <a:pt x="161" y="213"/>
                  </a:lnTo>
                  <a:lnTo>
                    <a:pt x="175" y="217"/>
                  </a:lnTo>
                  <a:lnTo>
                    <a:pt x="184" y="217"/>
                  </a:lnTo>
                  <a:lnTo>
                    <a:pt x="195" y="221"/>
                  </a:lnTo>
                  <a:lnTo>
                    <a:pt x="207" y="223"/>
                  </a:lnTo>
                  <a:lnTo>
                    <a:pt x="218" y="223"/>
                  </a:lnTo>
                  <a:lnTo>
                    <a:pt x="230" y="225"/>
                  </a:lnTo>
                  <a:lnTo>
                    <a:pt x="243" y="229"/>
                  </a:lnTo>
                  <a:lnTo>
                    <a:pt x="254" y="231"/>
                  </a:lnTo>
                  <a:lnTo>
                    <a:pt x="268" y="231"/>
                  </a:lnTo>
                  <a:lnTo>
                    <a:pt x="281" y="232"/>
                  </a:lnTo>
                  <a:lnTo>
                    <a:pt x="294" y="236"/>
                  </a:lnTo>
                  <a:lnTo>
                    <a:pt x="308" y="236"/>
                  </a:lnTo>
                  <a:lnTo>
                    <a:pt x="321" y="236"/>
                  </a:lnTo>
                  <a:lnTo>
                    <a:pt x="334" y="236"/>
                  </a:lnTo>
                  <a:lnTo>
                    <a:pt x="347" y="238"/>
                  </a:lnTo>
                  <a:lnTo>
                    <a:pt x="361" y="238"/>
                  </a:lnTo>
                  <a:lnTo>
                    <a:pt x="376" y="240"/>
                  </a:lnTo>
                  <a:lnTo>
                    <a:pt x="389" y="240"/>
                  </a:lnTo>
                  <a:lnTo>
                    <a:pt x="405" y="242"/>
                  </a:lnTo>
                  <a:lnTo>
                    <a:pt x="418" y="242"/>
                  </a:lnTo>
                  <a:lnTo>
                    <a:pt x="433" y="242"/>
                  </a:lnTo>
                  <a:lnTo>
                    <a:pt x="448" y="242"/>
                  </a:lnTo>
                  <a:lnTo>
                    <a:pt x="463" y="242"/>
                  </a:lnTo>
                  <a:lnTo>
                    <a:pt x="477" y="242"/>
                  </a:lnTo>
                  <a:lnTo>
                    <a:pt x="492" y="242"/>
                  </a:lnTo>
                  <a:lnTo>
                    <a:pt x="507" y="242"/>
                  </a:lnTo>
                  <a:lnTo>
                    <a:pt x="522" y="244"/>
                  </a:lnTo>
                  <a:lnTo>
                    <a:pt x="536" y="242"/>
                  </a:lnTo>
                  <a:lnTo>
                    <a:pt x="551" y="240"/>
                  </a:lnTo>
                  <a:lnTo>
                    <a:pt x="566" y="238"/>
                  </a:lnTo>
                  <a:lnTo>
                    <a:pt x="581" y="238"/>
                  </a:lnTo>
                  <a:lnTo>
                    <a:pt x="595" y="236"/>
                  </a:lnTo>
                  <a:lnTo>
                    <a:pt x="610" y="236"/>
                  </a:lnTo>
                  <a:lnTo>
                    <a:pt x="625" y="234"/>
                  </a:lnTo>
                  <a:lnTo>
                    <a:pt x="638" y="234"/>
                  </a:lnTo>
                  <a:lnTo>
                    <a:pt x="652" y="231"/>
                  </a:lnTo>
                  <a:lnTo>
                    <a:pt x="667" y="231"/>
                  </a:lnTo>
                  <a:lnTo>
                    <a:pt x="680" y="229"/>
                  </a:lnTo>
                  <a:lnTo>
                    <a:pt x="695" y="227"/>
                  </a:lnTo>
                  <a:lnTo>
                    <a:pt x="709" y="223"/>
                  </a:lnTo>
                  <a:lnTo>
                    <a:pt x="724" y="223"/>
                  </a:lnTo>
                  <a:lnTo>
                    <a:pt x="737" y="221"/>
                  </a:lnTo>
                  <a:lnTo>
                    <a:pt x="752" y="219"/>
                  </a:lnTo>
                  <a:lnTo>
                    <a:pt x="764" y="215"/>
                  </a:lnTo>
                  <a:lnTo>
                    <a:pt x="777" y="213"/>
                  </a:lnTo>
                  <a:lnTo>
                    <a:pt x="790" y="210"/>
                  </a:lnTo>
                  <a:lnTo>
                    <a:pt x="804" y="208"/>
                  </a:lnTo>
                  <a:lnTo>
                    <a:pt x="817" y="202"/>
                  </a:lnTo>
                  <a:lnTo>
                    <a:pt x="830" y="200"/>
                  </a:lnTo>
                  <a:lnTo>
                    <a:pt x="842" y="196"/>
                  </a:lnTo>
                  <a:lnTo>
                    <a:pt x="855" y="194"/>
                  </a:lnTo>
                  <a:lnTo>
                    <a:pt x="866" y="189"/>
                  </a:lnTo>
                  <a:lnTo>
                    <a:pt x="878" y="185"/>
                  </a:lnTo>
                  <a:lnTo>
                    <a:pt x="887" y="181"/>
                  </a:lnTo>
                  <a:lnTo>
                    <a:pt x="901" y="177"/>
                  </a:lnTo>
                  <a:lnTo>
                    <a:pt x="910" y="174"/>
                  </a:lnTo>
                  <a:lnTo>
                    <a:pt x="922" y="168"/>
                  </a:lnTo>
                  <a:lnTo>
                    <a:pt x="931" y="164"/>
                  </a:lnTo>
                  <a:lnTo>
                    <a:pt x="943" y="160"/>
                  </a:lnTo>
                  <a:lnTo>
                    <a:pt x="948" y="154"/>
                  </a:lnTo>
                  <a:lnTo>
                    <a:pt x="958" y="151"/>
                  </a:lnTo>
                  <a:lnTo>
                    <a:pt x="967" y="143"/>
                  </a:lnTo>
                  <a:lnTo>
                    <a:pt x="977" y="137"/>
                  </a:lnTo>
                  <a:lnTo>
                    <a:pt x="984" y="126"/>
                  </a:lnTo>
                  <a:lnTo>
                    <a:pt x="990" y="116"/>
                  </a:lnTo>
                  <a:lnTo>
                    <a:pt x="992" y="109"/>
                  </a:lnTo>
                  <a:lnTo>
                    <a:pt x="994" y="101"/>
                  </a:lnTo>
                  <a:lnTo>
                    <a:pt x="994" y="94"/>
                  </a:lnTo>
                  <a:lnTo>
                    <a:pt x="994" y="86"/>
                  </a:lnTo>
                  <a:lnTo>
                    <a:pt x="994" y="8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3" name="Freeform 69"/>
            <p:cNvSpPr>
              <a:spLocks/>
            </p:cNvSpPr>
            <p:nvPr/>
          </p:nvSpPr>
          <p:spPr bwMode="auto">
            <a:xfrm>
              <a:off x="1674" y="1950"/>
              <a:ext cx="649" cy="368"/>
            </a:xfrm>
            <a:custGeom>
              <a:avLst/>
              <a:gdLst/>
              <a:ahLst/>
              <a:cxnLst>
                <a:cxn ang="0">
                  <a:pos x="564" y="0"/>
                </a:cxn>
                <a:cxn ang="0">
                  <a:pos x="538" y="5"/>
                </a:cxn>
                <a:cxn ang="0">
                  <a:pos x="494" y="19"/>
                </a:cxn>
                <a:cxn ang="0">
                  <a:pos x="465" y="24"/>
                </a:cxn>
                <a:cxn ang="0">
                  <a:pos x="435" y="34"/>
                </a:cxn>
                <a:cxn ang="0">
                  <a:pos x="405" y="45"/>
                </a:cxn>
                <a:cxn ang="0">
                  <a:pos x="370" y="57"/>
                </a:cxn>
                <a:cxn ang="0">
                  <a:pos x="334" y="70"/>
                </a:cxn>
                <a:cxn ang="0">
                  <a:pos x="298" y="85"/>
                </a:cxn>
                <a:cxn ang="0">
                  <a:pos x="260" y="100"/>
                </a:cxn>
                <a:cxn ang="0">
                  <a:pos x="224" y="118"/>
                </a:cxn>
                <a:cxn ang="0">
                  <a:pos x="188" y="135"/>
                </a:cxn>
                <a:cxn ang="0">
                  <a:pos x="156" y="156"/>
                </a:cxn>
                <a:cxn ang="0">
                  <a:pos x="121" y="176"/>
                </a:cxn>
                <a:cxn ang="0">
                  <a:pos x="93" y="197"/>
                </a:cxn>
                <a:cxn ang="0">
                  <a:pos x="66" y="220"/>
                </a:cxn>
                <a:cxn ang="0">
                  <a:pos x="45" y="245"/>
                </a:cxn>
                <a:cxn ang="0">
                  <a:pos x="26" y="272"/>
                </a:cxn>
                <a:cxn ang="0">
                  <a:pos x="13" y="298"/>
                </a:cxn>
                <a:cxn ang="0">
                  <a:pos x="3" y="323"/>
                </a:cxn>
                <a:cxn ang="0">
                  <a:pos x="0" y="348"/>
                </a:cxn>
                <a:cxn ang="0">
                  <a:pos x="2" y="374"/>
                </a:cxn>
                <a:cxn ang="0">
                  <a:pos x="11" y="401"/>
                </a:cxn>
                <a:cxn ang="0">
                  <a:pos x="24" y="426"/>
                </a:cxn>
                <a:cxn ang="0">
                  <a:pos x="43" y="452"/>
                </a:cxn>
                <a:cxn ang="0">
                  <a:pos x="68" y="475"/>
                </a:cxn>
                <a:cxn ang="0">
                  <a:pos x="100" y="500"/>
                </a:cxn>
                <a:cxn ang="0">
                  <a:pos x="135" y="523"/>
                </a:cxn>
                <a:cxn ang="0">
                  <a:pos x="178" y="547"/>
                </a:cxn>
                <a:cxn ang="0">
                  <a:pos x="226" y="570"/>
                </a:cxn>
                <a:cxn ang="0">
                  <a:pos x="279" y="591"/>
                </a:cxn>
                <a:cxn ang="0">
                  <a:pos x="340" y="612"/>
                </a:cxn>
                <a:cxn ang="0">
                  <a:pos x="405" y="631"/>
                </a:cxn>
                <a:cxn ang="0">
                  <a:pos x="475" y="646"/>
                </a:cxn>
                <a:cxn ang="0">
                  <a:pos x="553" y="667"/>
                </a:cxn>
                <a:cxn ang="0">
                  <a:pos x="633" y="680"/>
                </a:cxn>
                <a:cxn ang="0">
                  <a:pos x="722" y="696"/>
                </a:cxn>
                <a:cxn ang="0">
                  <a:pos x="817" y="707"/>
                </a:cxn>
                <a:cxn ang="0">
                  <a:pos x="916" y="718"/>
                </a:cxn>
                <a:cxn ang="0">
                  <a:pos x="1022" y="728"/>
                </a:cxn>
                <a:cxn ang="0">
                  <a:pos x="1125" y="734"/>
                </a:cxn>
                <a:cxn ang="0">
                  <a:pos x="1203" y="734"/>
                </a:cxn>
                <a:cxn ang="0">
                  <a:pos x="1258" y="730"/>
                </a:cxn>
                <a:cxn ang="0">
                  <a:pos x="1287" y="718"/>
                </a:cxn>
                <a:cxn ang="0">
                  <a:pos x="1294" y="696"/>
                </a:cxn>
                <a:cxn ang="0">
                  <a:pos x="1273" y="673"/>
                </a:cxn>
                <a:cxn ang="0">
                  <a:pos x="1241" y="650"/>
                </a:cxn>
                <a:cxn ang="0">
                  <a:pos x="1195" y="625"/>
                </a:cxn>
                <a:cxn ang="0">
                  <a:pos x="1140" y="597"/>
                </a:cxn>
                <a:cxn ang="0">
                  <a:pos x="1076" y="570"/>
                </a:cxn>
                <a:cxn ang="0">
                  <a:pos x="1005" y="542"/>
                </a:cxn>
                <a:cxn ang="0">
                  <a:pos x="933" y="513"/>
                </a:cxn>
                <a:cxn ang="0">
                  <a:pos x="859" y="486"/>
                </a:cxn>
                <a:cxn ang="0">
                  <a:pos x="783" y="460"/>
                </a:cxn>
                <a:cxn ang="0">
                  <a:pos x="711" y="431"/>
                </a:cxn>
                <a:cxn ang="0">
                  <a:pos x="646" y="410"/>
                </a:cxn>
                <a:cxn ang="0">
                  <a:pos x="585" y="391"/>
                </a:cxn>
                <a:cxn ang="0">
                  <a:pos x="536" y="374"/>
                </a:cxn>
                <a:cxn ang="0">
                  <a:pos x="498" y="361"/>
                </a:cxn>
                <a:cxn ang="0">
                  <a:pos x="469" y="353"/>
                </a:cxn>
                <a:cxn ang="0">
                  <a:pos x="570" y="0"/>
                </a:cxn>
              </a:cxnLst>
              <a:rect l="0" t="0" r="r" b="b"/>
              <a:pathLst>
                <a:path w="1296" h="736">
                  <a:moveTo>
                    <a:pt x="570" y="0"/>
                  </a:moveTo>
                  <a:lnTo>
                    <a:pt x="568" y="0"/>
                  </a:lnTo>
                  <a:lnTo>
                    <a:pt x="564" y="0"/>
                  </a:lnTo>
                  <a:lnTo>
                    <a:pt x="557" y="0"/>
                  </a:lnTo>
                  <a:lnTo>
                    <a:pt x="549" y="3"/>
                  </a:lnTo>
                  <a:lnTo>
                    <a:pt x="538" y="5"/>
                  </a:lnTo>
                  <a:lnTo>
                    <a:pt x="524" y="7"/>
                  </a:lnTo>
                  <a:lnTo>
                    <a:pt x="509" y="13"/>
                  </a:lnTo>
                  <a:lnTo>
                    <a:pt x="494" y="19"/>
                  </a:lnTo>
                  <a:lnTo>
                    <a:pt x="484" y="21"/>
                  </a:lnTo>
                  <a:lnTo>
                    <a:pt x="475" y="22"/>
                  </a:lnTo>
                  <a:lnTo>
                    <a:pt x="465" y="24"/>
                  </a:lnTo>
                  <a:lnTo>
                    <a:pt x="456" y="28"/>
                  </a:lnTo>
                  <a:lnTo>
                    <a:pt x="446" y="32"/>
                  </a:lnTo>
                  <a:lnTo>
                    <a:pt x="435" y="34"/>
                  </a:lnTo>
                  <a:lnTo>
                    <a:pt x="425" y="38"/>
                  </a:lnTo>
                  <a:lnTo>
                    <a:pt x="416" y="41"/>
                  </a:lnTo>
                  <a:lnTo>
                    <a:pt x="405" y="45"/>
                  </a:lnTo>
                  <a:lnTo>
                    <a:pt x="391" y="49"/>
                  </a:lnTo>
                  <a:lnTo>
                    <a:pt x="380" y="53"/>
                  </a:lnTo>
                  <a:lnTo>
                    <a:pt x="370" y="57"/>
                  </a:lnTo>
                  <a:lnTo>
                    <a:pt x="357" y="62"/>
                  </a:lnTo>
                  <a:lnTo>
                    <a:pt x="346" y="66"/>
                  </a:lnTo>
                  <a:lnTo>
                    <a:pt x="334" y="70"/>
                  </a:lnTo>
                  <a:lnTo>
                    <a:pt x="323" y="76"/>
                  </a:lnTo>
                  <a:lnTo>
                    <a:pt x="309" y="81"/>
                  </a:lnTo>
                  <a:lnTo>
                    <a:pt x="298" y="85"/>
                  </a:lnTo>
                  <a:lnTo>
                    <a:pt x="285" y="91"/>
                  </a:lnTo>
                  <a:lnTo>
                    <a:pt x="273" y="97"/>
                  </a:lnTo>
                  <a:lnTo>
                    <a:pt x="260" y="100"/>
                  </a:lnTo>
                  <a:lnTo>
                    <a:pt x="247" y="106"/>
                  </a:lnTo>
                  <a:lnTo>
                    <a:pt x="235" y="112"/>
                  </a:lnTo>
                  <a:lnTo>
                    <a:pt x="224" y="118"/>
                  </a:lnTo>
                  <a:lnTo>
                    <a:pt x="211" y="123"/>
                  </a:lnTo>
                  <a:lnTo>
                    <a:pt x="199" y="131"/>
                  </a:lnTo>
                  <a:lnTo>
                    <a:pt x="188" y="135"/>
                  </a:lnTo>
                  <a:lnTo>
                    <a:pt x="176" y="142"/>
                  </a:lnTo>
                  <a:lnTo>
                    <a:pt x="165" y="148"/>
                  </a:lnTo>
                  <a:lnTo>
                    <a:pt x="156" y="156"/>
                  </a:lnTo>
                  <a:lnTo>
                    <a:pt x="142" y="161"/>
                  </a:lnTo>
                  <a:lnTo>
                    <a:pt x="135" y="171"/>
                  </a:lnTo>
                  <a:lnTo>
                    <a:pt x="121" y="176"/>
                  </a:lnTo>
                  <a:lnTo>
                    <a:pt x="112" y="184"/>
                  </a:lnTo>
                  <a:lnTo>
                    <a:pt x="102" y="190"/>
                  </a:lnTo>
                  <a:lnTo>
                    <a:pt x="93" y="197"/>
                  </a:lnTo>
                  <a:lnTo>
                    <a:pt x="83" y="205"/>
                  </a:lnTo>
                  <a:lnTo>
                    <a:pt x="74" y="213"/>
                  </a:lnTo>
                  <a:lnTo>
                    <a:pt x="66" y="220"/>
                  </a:lnTo>
                  <a:lnTo>
                    <a:pt x="59" y="228"/>
                  </a:lnTo>
                  <a:lnTo>
                    <a:pt x="51" y="235"/>
                  </a:lnTo>
                  <a:lnTo>
                    <a:pt x="45" y="245"/>
                  </a:lnTo>
                  <a:lnTo>
                    <a:pt x="38" y="253"/>
                  </a:lnTo>
                  <a:lnTo>
                    <a:pt x="32" y="262"/>
                  </a:lnTo>
                  <a:lnTo>
                    <a:pt x="26" y="272"/>
                  </a:lnTo>
                  <a:lnTo>
                    <a:pt x="21" y="279"/>
                  </a:lnTo>
                  <a:lnTo>
                    <a:pt x="17" y="289"/>
                  </a:lnTo>
                  <a:lnTo>
                    <a:pt x="13" y="298"/>
                  </a:lnTo>
                  <a:lnTo>
                    <a:pt x="9" y="306"/>
                  </a:lnTo>
                  <a:lnTo>
                    <a:pt x="5" y="313"/>
                  </a:lnTo>
                  <a:lnTo>
                    <a:pt x="3" y="323"/>
                  </a:lnTo>
                  <a:lnTo>
                    <a:pt x="2" y="332"/>
                  </a:lnTo>
                  <a:lnTo>
                    <a:pt x="0" y="340"/>
                  </a:lnTo>
                  <a:lnTo>
                    <a:pt x="0" y="348"/>
                  </a:lnTo>
                  <a:lnTo>
                    <a:pt x="0" y="357"/>
                  </a:lnTo>
                  <a:lnTo>
                    <a:pt x="2" y="367"/>
                  </a:lnTo>
                  <a:lnTo>
                    <a:pt x="2" y="374"/>
                  </a:lnTo>
                  <a:lnTo>
                    <a:pt x="3" y="382"/>
                  </a:lnTo>
                  <a:lnTo>
                    <a:pt x="5" y="391"/>
                  </a:lnTo>
                  <a:lnTo>
                    <a:pt x="11" y="401"/>
                  </a:lnTo>
                  <a:lnTo>
                    <a:pt x="15" y="408"/>
                  </a:lnTo>
                  <a:lnTo>
                    <a:pt x="19" y="418"/>
                  </a:lnTo>
                  <a:lnTo>
                    <a:pt x="24" y="426"/>
                  </a:lnTo>
                  <a:lnTo>
                    <a:pt x="32" y="435"/>
                  </a:lnTo>
                  <a:lnTo>
                    <a:pt x="36" y="443"/>
                  </a:lnTo>
                  <a:lnTo>
                    <a:pt x="43" y="452"/>
                  </a:lnTo>
                  <a:lnTo>
                    <a:pt x="51" y="460"/>
                  </a:lnTo>
                  <a:lnTo>
                    <a:pt x="59" y="467"/>
                  </a:lnTo>
                  <a:lnTo>
                    <a:pt x="68" y="475"/>
                  </a:lnTo>
                  <a:lnTo>
                    <a:pt x="78" y="485"/>
                  </a:lnTo>
                  <a:lnTo>
                    <a:pt x="87" y="492"/>
                  </a:lnTo>
                  <a:lnTo>
                    <a:pt x="100" y="500"/>
                  </a:lnTo>
                  <a:lnTo>
                    <a:pt x="110" y="507"/>
                  </a:lnTo>
                  <a:lnTo>
                    <a:pt x="121" y="515"/>
                  </a:lnTo>
                  <a:lnTo>
                    <a:pt x="135" y="523"/>
                  </a:lnTo>
                  <a:lnTo>
                    <a:pt x="148" y="532"/>
                  </a:lnTo>
                  <a:lnTo>
                    <a:pt x="163" y="540"/>
                  </a:lnTo>
                  <a:lnTo>
                    <a:pt x="178" y="547"/>
                  </a:lnTo>
                  <a:lnTo>
                    <a:pt x="194" y="555"/>
                  </a:lnTo>
                  <a:lnTo>
                    <a:pt x="211" y="563"/>
                  </a:lnTo>
                  <a:lnTo>
                    <a:pt x="226" y="570"/>
                  </a:lnTo>
                  <a:lnTo>
                    <a:pt x="245" y="578"/>
                  </a:lnTo>
                  <a:lnTo>
                    <a:pt x="262" y="583"/>
                  </a:lnTo>
                  <a:lnTo>
                    <a:pt x="279" y="591"/>
                  </a:lnTo>
                  <a:lnTo>
                    <a:pt x="298" y="597"/>
                  </a:lnTo>
                  <a:lnTo>
                    <a:pt x="319" y="604"/>
                  </a:lnTo>
                  <a:lnTo>
                    <a:pt x="340" y="612"/>
                  </a:lnTo>
                  <a:lnTo>
                    <a:pt x="363" y="620"/>
                  </a:lnTo>
                  <a:lnTo>
                    <a:pt x="384" y="623"/>
                  </a:lnTo>
                  <a:lnTo>
                    <a:pt x="405" y="631"/>
                  </a:lnTo>
                  <a:lnTo>
                    <a:pt x="427" y="635"/>
                  </a:lnTo>
                  <a:lnTo>
                    <a:pt x="452" y="642"/>
                  </a:lnTo>
                  <a:lnTo>
                    <a:pt x="475" y="646"/>
                  </a:lnTo>
                  <a:lnTo>
                    <a:pt x="501" y="654"/>
                  </a:lnTo>
                  <a:lnTo>
                    <a:pt x="526" y="660"/>
                  </a:lnTo>
                  <a:lnTo>
                    <a:pt x="553" y="667"/>
                  </a:lnTo>
                  <a:lnTo>
                    <a:pt x="578" y="671"/>
                  </a:lnTo>
                  <a:lnTo>
                    <a:pt x="604" y="675"/>
                  </a:lnTo>
                  <a:lnTo>
                    <a:pt x="633" y="680"/>
                  </a:lnTo>
                  <a:lnTo>
                    <a:pt x="663" y="686"/>
                  </a:lnTo>
                  <a:lnTo>
                    <a:pt x="692" y="690"/>
                  </a:lnTo>
                  <a:lnTo>
                    <a:pt x="722" y="696"/>
                  </a:lnTo>
                  <a:lnTo>
                    <a:pt x="752" y="699"/>
                  </a:lnTo>
                  <a:lnTo>
                    <a:pt x="785" y="703"/>
                  </a:lnTo>
                  <a:lnTo>
                    <a:pt x="817" y="707"/>
                  </a:lnTo>
                  <a:lnTo>
                    <a:pt x="847" y="711"/>
                  </a:lnTo>
                  <a:lnTo>
                    <a:pt x="880" y="715"/>
                  </a:lnTo>
                  <a:lnTo>
                    <a:pt x="916" y="718"/>
                  </a:lnTo>
                  <a:lnTo>
                    <a:pt x="950" y="722"/>
                  </a:lnTo>
                  <a:lnTo>
                    <a:pt x="986" y="724"/>
                  </a:lnTo>
                  <a:lnTo>
                    <a:pt x="1022" y="728"/>
                  </a:lnTo>
                  <a:lnTo>
                    <a:pt x="1060" y="732"/>
                  </a:lnTo>
                  <a:lnTo>
                    <a:pt x="1093" y="732"/>
                  </a:lnTo>
                  <a:lnTo>
                    <a:pt x="1125" y="734"/>
                  </a:lnTo>
                  <a:lnTo>
                    <a:pt x="1154" y="734"/>
                  </a:lnTo>
                  <a:lnTo>
                    <a:pt x="1180" y="736"/>
                  </a:lnTo>
                  <a:lnTo>
                    <a:pt x="1203" y="734"/>
                  </a:lnTo>
                  <a:lnTo>
                    <a:pt x="1224" y="734"/>
                  </a:lnTo>
                  <a:lnTo>
                    <a:pt x="1241" y="732"/>
                  </a:lnTo>
                  <a:lnTo>
                    <a:pt x="1258" y="730"/>
                  </a:lnTo>
                  <a:lnTo>
                    <a:pt x="1268" y="726"/>
                  </a:lnTo>
                  <a:lnTo>
                    <a:pt x="1279" y="724"/>
                  </a:lnTo>
                  <a:lnTo>
                    <a:pt x="1287" y="718"/>
                  </a:lnTo>
                  <a:lnTo>
                    <a:pt x="1292" y="717"/>
                  </a:lnTo>
                  <a:lnTo>
                    <a:pt x="1296" y="705"/>
                  </a:lnTo>
                  <a:lnTo>
                    <a:pt x="1294" y="696"/>
                  </a:lnTo>
                  <a:lnTo>
                    <a:pt x="1289" y="688"/>
                  </a:lnTo>
                  <a:lnTo>
                    <a:pt x="1281" y="680"/>
                  </a:lnTo>
                  <a:lnTo>
                    <a:pt x="1273" y="673"/>
                  </a:lnTo>
                  <a:lnTo>
                    <a:pt x="1266" y="667"/>
                  </a:lnTo>
                  <a:lnTo>
                    <a:pt x="1252" y="658"/>
                  </a:lnTo>
                  <a:lnTo>
                    <a:pt x="1241" y="650"/>
                  </a:lnTo>
                  <a:lnTo>
                    <a:pt x="1226" y="642"/>
                  </a:lnTo>
                  <a:lnTo>
                    <a:pt x="1212" y="635"/>
                  </a:lnTo>
                  <a:lnTo>
                    <a:pt x="1195" y="625"/>
                  </a:lnTo>
                  <a:lnTo>
                    <a:pt x="1178" y="616"/>
                  </a:lnTo>
                  <a:lnTo>
                    <a:pt x="1159" y="606"/>
                  </a:lnTo>
                  <a:lnTo>
                    <a:pt x="1140" y="597"/>
                  </a:lnTo>
                  <a:lnTo>
                    <a:pt x="1119" y="589"/>
                  </a:lnTo>
                  <a:lnTo>
                    <a:pt x="1098" y="580"/>
                  </a:lnTo>
                  <a:lnTo>
                    <a:pt x="1076" y="570"/>
                  </a:lnTo>
                  <a:lnTo>
                    <a:pt x="1055" y="563"/>
                  </a:lnTo>
                  <a:lnTo>
                    <a:pt x="1030" y="551"/>
                  </a:lnTo>
                  <a:lnTo>
                    <a:pt x="1005" y="542"/>
                  </a:lnTo>
                  <a:lnTo>
                    <a:pt x="982" y="532"/>
                  </a:lnTo>
                  <a:lnTo>
                    <a:pt x="958" y="523"/>
                  </a:lnTo>
                  <a:lnTo>
                    <a:pt x="933" y="513"/>
                  </a:lnTo>
                  <a:lnTo>
                    <a:pt x="908" y="504"/>
                  </a:lnTo>
                  <a:lnTo>
                    <a:pt x="882" y="494"/>
                  </a:lnTo>
                  <a:lnTo>
                    <a:pt x="859" y="486"/>
                  </a:lnTo>
                  <a:lnTo>
                    <a:pt x="832" y="477"/>
                  </a:lnTo>
                  <a:lnTo>
                    <a:pt x="808" y="467"/>
                  </a:lnTo>
                  <a:lnTo>
                    <a:pt x="783" y="460"/>
                  </a:lnTo>
                  <a:lnTo>
                    <a:pt x="758" y="450"/>
                  </a:lnTo>
                  <a:lnTo>
                    <a:pt x="735" y="441"/>
                  </a:lnTo>
                  <a:lnTo>
                    <a:pt x="711" y="431"/>
                  </a:lnTo>
                  <a:lnTo>
                    <a:pt x="688" y="424"/>
                  </a:lnTo>
                  <a:lnTo>
                    <a:pt x="667" y="418"/>
                  </a:lnTo>
                  <a:lnTo>
                    <a:pt x="646" y="410"/>
                  </a:lnTo>
                  <a:lnTo>
                    <a:pt x="625" y="403"/>
                  </a:lnTo>
                  <a:lnTo>
                    <a:pt x="604" y="395"/>
                  </a:lnTo>
                  <a:lnTo>
                    <a:pt x="585" y="391"/>
                  </a:lnTo>
                  <a:lnTo>
                    <a:pt x="568" y="384"/>
                  </a:lnTo>
                  <a:lnTo>
                    <a:pt x="551" y="380"/>
                  </a:lnTo>
                  <a:lnTo>
                    <a:pt x="536" y="374"/>
                  </a:lnTo>
                  <a:lnTo>
                    <a:pt x="522" y="370"/>
                  </a:lnTo>
                  <a:lnTo>
                    <a:pt x="509" y="367"/>
                  </a:lnTo>
                  <a:lnTo>
                    <a:pt x="498" y="361"/>
                  </a:lnTo>
                  <a:lnTo>
                    <a:pt x="488" y="359"/>
                  </a:lnTo>
                  <a:lnTo>
                    <a:pt x="481" y="357"/>
                  </a:lnTo>
                  <a:lnTo>
                    <a:pt x="469" y="353"/>
                  </a:lnTo>
                  <a:lnTo>
                    <a:pt x="465" y="353"/>
                  </a:lnTo>
                  <a:lnTo>
                    <a:pt x="570" y="0"/>
                  </a:lnTo>
                  <a:lnTo>
                    <a:pt x="570" y="0"/>
                  </a:lnTo>
                  <a:close/>
                </a:path>
              </a:pathLst>
            </a:custGeom>
            <a:solidFill>
              <a:srgbClr val="F7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6" name="Freeform 72"/>
            <p:cNvSpPr>
              <a:spLocks/>
            </p:cNvSpPr>
            <p:nvPr/>
          </p:nvSpPr>
          <p:spPr bwMode="auto">
            <a:xfrm>
              <a:off x="2331" y="2879"/>
              <a:ext cx="247" cy="74"/>
            </a:xfrm>
            <a:custGeom>
              <a:avLst/>
              <a:gdLst/>
              <a:ahLst/>
              <a:cxnLst>
                <a:cxn ang="0">
                  <a:pos x="485" y="53"/>
                </a:cxn>
                <a:cxn ang="0">
                  <a:pos x="462" y="34"/>
                </a:cxn>
                <a:cxn ang="0">
                  <a:pos x="432" y="20"/>
                </a:cxn>
                <a:cxn ang="0">
                  <a:pos x="396" y="11"/>
                </a:cxn>
                <a:cxn ang="0">
                  <a:pos x="361" y="5"/>
                </a:cxn>
                <a:cxn ang="0">
                  <a:pos x="331" y="1"/>
                </a:cxn>
                <a:cxn ang="0">
                  <a:pos x="289" y="0"/>
                </a:cxn>
                <a:cxn ang="0">
                  <a:pos x="244" y="0"/>
                </a:cxn>
                <a:cxn ang="0">
                  <a:pos x="198" y="0"/>
                </a:cxn>
                <a:cxn ang="0">
                  <a:pos x="154" y="1"/>
                </a:cxn>
                <a:cxn ang="0">
                  <a:pos x="120" y="9"/>
                </a:cxn>
                <a:cxn ang="0">
                  <a:pos x="145" y="26"/>
                </a:cxn>
                <a:cxn ang="0">
                  <a:pos x="185" y="22"/>
                </a:cxn>
                <a:cxn ang="0">
                  <a:pos x="230" y="20"/>
                </a:cxn>
                <a:cxn ang="0">
                  <a:pos x="272" y="20"/>
                </a:cxn>
                <a:cxn ang="0">
                  <a:pos x="316" y="20"/>
                </a:cxn>
                <a:cxn ang="0">
                  <a:pos x="358" y="26"/>
                </a:cxn>
                <a:cxn ang="0">
                  <a:pos x="401" y="34"/>
                </a:cxn>
                <a:cxn ang="0">
                  <a:pos x="432" y="43"/>
                </a:cxn>
                <a:cxn ang="0">
                  <a:pos x="464" y="60"/>
                </a:cxn>
                <a:cxn ang="0">
                  <a:pos x="472" y="76"/>
                </a:cxn>
                <a:cxn ang="0">
                  <a:pos x="458" y="89"/>
                </a:cxn>
                <a:cxn ang="0">
                  <a:pos x="420" y="104"/>
                </a:cxn>
                <a:cxn ang="0">
                  <a:pos x="388" y="112"/>
                </a:cxn>
                <a:cxn ang="0">
                  <a:pos x="360" y="117"/>
                </a:cxn>
                <a:cxn ang="0">
                  <a:pos x="331" y="123"/>
                </a:cxn>
                <a:cxn ang="0">
                  <a:pos x="297" y="125"/>
                </a:cxn>
                <a:cxn ang="0">
                  <a:pos x="264" y="125"/>
                </a:cxn>
                <a:cxn ang="0">
                  <a:pos x="230" y="125"/>
                </a:cxn>
                <a:cxn ang="0">
                  <a:pos x="196" y="125"/>
                </a:cxn>
                <a:cxn ang="0">
                  <a:pos x="162" y="121"/>
                </a:cxn>
                <a:cxn ang="0">
                  <a:pos x="135" y="117"/>
                </a:cxn>
                <a:cxn ang="0">
                  <a:pos x="105" y="112"/>
                </a:cxn>
                <a:cxn ang="0">
                  <a:pos x="71" y="104"/>
                </a:cxn>
                <a:cxn ang="0">
                  <a:pos x="44" y="95"/>
                </a:cxn>
                <a:cxn ang="0">
                  <a:pos x="29" y="85"/>
                </a:cxn>
                <a:cxn ang="0">
                  <a:pos x="15" y="76"/>
                </a:cxn>
                <a:cxn ang="0">
                  <a:pos x="0" y="79"/>
                </a:cxn>
                <a:cxn ang="0">
                  <a:pos x="12" y="98"/>
                </a:cxn>
                <a:cxn ang="0">
                  <a:pos x="38" y="114"/>
                </a:cxn>
                <a:cxn ang="0">
                  <a:pos x="72" y="127"/>
                </a:cxn>
                <a:cxn ang="0">
                  <a:pos x="110" y="136"/>
                </a:cxn>
                <a:cxn ang="0">
                  <a:pos x="141" y="140"/>
                </a:cxn>
                <a:cxn ang="0">
                  <a:pos x="173" y="146"/>
                </a:cxn>
                <a:cxn ang="0">
                  <a:pos x="207" y="146"/>
                </a:cxn>
                <a:cxn ang="0">
                  <a:pos x="244" y="148"/>
                </a:cxn>
                <a:cxn ang="0">
                  <a:pos x="278" y="146"/>
                </a:cxn>
                <a:cxn ang="0">
                  <a:pos x="312" y="146"/>
                </a:cxn>
                <a:cxn ang="0">
                  <a:pos x="344" y="140"/>
                </a:cxn>
                <a:cxn ang="0">
                  <a:pos x="375" y="138"/>
                </a:cxn>
                <a:cxn ang="0">
                  <a:pos x="403" y="131"/>
                </a:cxn>
                <a:cxn ang="0">
                  <a:pos x="443" y="119"/>
                </a:cxn>
                <a:cxn ang="0">
                  <a:pos x="479" y="102"/>
                </a:cxn>
                <a:cxn ang="0">
                  <a:pos x="493" y="85"/>
                </a:cxn>
                <a:cxn ang="0">
                  <a:pos x="494" y="68"/>
                </a:cxn>
              </a:cxnLst>
              <a:rect l="0" t="0" r="r" b="b"/>
              <a:pathLst>
                <a:path w="494" h="148">
                  <a:moveTo>
                    <a:pt x="494" y="68"/>
                  </a:moveTo>
                  <a:lnTo>
                    <a:pt x="491" y="58"/>
                  </a:lnTo>
                  <a:lnTo>
                    <a:pt x="485" y="53"/>
                  </a:lnTo>
                  <a:lnTo>
                    <a:pt x="479" y="45"/>
                  </a:lnTo>
                  <a:lnTo>
                    <a:pt x="472" y="39"/>
                  </a:lnTo>
                  <a:lnTo>
                    <a:pt x="462" y="34"/>
                  </a:lnTo>
                  <a:lnTo>
                    <a:pt x="453" y="28"/>
                  </a:lnTo>
                  <a:lnTo>
                    <a:pt x="443" y="24"/>
                  </a:lnTo>
                  <a:lnTo>
                    <a:pt x="432" y="20"/>
                  </a:lnTo>
                  <a:lnTo>
                    <a:pt x="418" y="17"/>
                  </a:lnTo>
                  <a:lnTo>
                    <a:pt x="407" y="13"/>
                  </a:lnTo>
                  <a:lnTo>
                    <a:pt x="396" y="11"/>
                  </a:lnTo>
                  <a:lnTo>
                    <a:pt x="382" y="9"/>
                  </a:lnTo>
                  <a:lnTo>
                    <a:pt x="371" y="7"/>
                  </a:lnTo>
                  <a:lnTo>
                    <a:pt x="361" y="5"/>
                  </a:lnTo>
                  <a:lnTo>
                    <a:pt x="352" y="5"/>
                  </a:lnTo>
                  <a:lnTo>
                    <a:pt x="344" y="5"/>
                  </a:lnTo>
                  <a:lnTo>
                    <a:pt x="331" y="1"/>
                  </a:lnTo>
                  <a:lnTo>
                    <a:pt x="318" y="0"/>
                  </a:lnTo>
                  <a:lnTo>
                    <a:pt x="302" y="0"/>
                  </a:lnTo>
                  <a:lnTo>
                    <a:pt x="289" y="0"/>
                  </a:lnTo>
                  <a:lnTo>
                    <a:pt x="272" y="0"/>
                  </a:lnTo>
                  <a:lnTo>
                    <a:pt x="259" y="0"/>
                  </a:lnTo>
                  <a:lnTo>
                    <a:pt x="244" y="0"/>
                  </a:lnTo>
                  <a:lnTo>
                    <a:pt x="230" y="0"/>
                  </a:lnTo>
                  <a:lnTo>
                    <a:pt x="213" y="0"/>
                  </a:lnTo>
                  <a:lnTo>
                    <a:pt x="198" y="0"/>
                  </a:lnTo>
                  <a:lnTo>
                    <a:pt x="183" y="0"/>
                  </a:lnTo>
                  <a:lnTo>
                    <a:pt x="169" y="1"/>
                  </a:lnTo>
                  <a:lnTo>
                    <a:pt x="154" y="1"/>
                  </a:lnTo>
                  <a:lnTo>
                    <a:pt x="141" y="5"/>
                  </a:lnTo>
                  <a:lnTo>
                    <a:pt x="129" y="7"/>
                  </a:lnTo>
                  <a:lnTo>
                    <a:pt x="120" y="9"/>
                  </a:lnTo>
                  <a:lnTo>
                    <a:pt x="122" y="30"/>
                  </a:lnTo>
                  <a:lnTo>
                    <a:pt x="131" y="26"/>
                  </a:lnTo>
                  <a:lnTo>
                    <a:pt x="145" y="26"/>
                  </a:lnTo>
                  <a:lnTo>
                    <a:pt x="156" y="24"/>
                  </a:lnTo>
                  <a:lnTo>
                    <a:pt x="171" y="24"/>
                  </a:lnTo>
                  <a:lnTo>
                    <a:pt x="185" y="22"/>
                  </a:lnTo>
                  <a:lnTo>
                    <a:pt x="198" y="20"/>
                  </a:lnTo>
                  <a:lnTo>
                    <a:pt x="213" y="20"/>
                  </a:lnTo>
                  <a:lnTo>
                    <a:pt x="230" y="20"/>
                  </a:lnTo>
                  <a:lnTo>
                    <a:pt x="244" y="20"/>
                  </a:lnTo>
                  <a:lnTo>
                    <a:pt x="257" y="20"/>
                  </a:lnTo>
                  <a:lnTo>
                    <a:pt x="272" y="20"/>
                  </a:lnTo>
                  <a:lnTo>
                    <a:pt x="287" y="20"/>
                  </a:lnTo>
                  <a:lnTo>
                    <a:pt x="301" y="20"/>
                  </a:lnTo>
                  <a:lnTo>
                    <a:pt x="316" y="20"/>
                  </a:lnTo>
                  <a:lnTo>
                    <a:pt x="329" y="22"/>
                  </a:lnTo>
                  <a:lnTo>
                    <a:pt x="342" y="26"/>
                  </a:lnTo>
                  <a:lnTo>
                    <a:pt x="358" y="26"/>
                  </a:lnTo>
                  <a:lnTo>
                    <a:pt x="375" y="30"/>
                  </a:lnTo>
                  <a:lnTo>
                    <a:pt x="388" y="32"/>
                  </a:lnTo>
                  <a:lnTo>
                    <a:pt x="401" y="34"/>
                  </a:lnTo>
                  <a:lnTo>
                    <a:pt x="411" y="38"/>
                  </a:lnTo>
                  <a:lnTo>
                    <a:pt x="422" y="41"/>
                  </a:lnTo>
                  <a:lnTo>
                    <a:pt x="432" y="43"/>
                  </a:lnTo>
                  <a:lnTo>
                    <a:pt x="441" y="49"/>
                  </a:lnTo>
                  <a:lnTo>
                    <a:pt x="455" y="55"/>
                  </a:lnTo>
                  <a:lnTo>
                    <a:pt x="464" y="60"/>
                  </a:lnTo>
                  <a:lnTo>
                    <a:pt x="470" y="66"/>
                  </a:lnTo>
                  <a:lnTo>
                    <a:pt x="474" y="72"/>
                  </a:lnTo>
                  <a:lnTo>
                    <a:pt x="472" y="76"/>
                  </a:lnTo>
                  <a:lnTo>
                    <a:pt x="468" y="83"/>
                  </a:lnTo>
                  <a:lnTo>
                    <a:pt x="464" y="85"/>
                  </a:lnTo>
                  <a:lnTo>
                    <a:pt x="458" y="89"/>
                  </a:lnTo>
                  <a:lnTo>
                    <a:pt x="447" y="95"/>
                  </a:lnTo>
                  <a:lnTo>
                    <a:pt x="436" y="98"/>
                  </a:lnTo>
                  <a:lnTo>
                    <a:pt x="420" y="104"/>
                  </a:lnTo>
                  <a:lnTo>
                    <a:pt x="405" y="110"/>
                  </a:lnTo>
                  <a:lnTo>
                    <a:pt x="396" y="112"/>
                  </a:lnTo>
                  <a:lnTo>
                    <a:pt x="388" y="112"/>
                  </a:lnTo>
                  <a:lnTo>
                    <a:pt x="379" y="114"/>
                  </a:lnTo>
                  <a:lnTo>
                    <a:pt x="369" y="117"/>
                  </a:lnTo>
                  <a:lnTo>
                    <a:pt x="360" y="117"/>
                  </a:lnTo>
                  <a:lnTo>
                    <a:pt x="350" y="119"/>
                  </a:lnTo>
                  <a:lnTo>
                    <a:pt x="341" y="119"/>
                  </a:lnTo>
                  <a:lnTo>
                    <a:pt x="331" y="123"/>
                  </a:lnTo>
                  <a:lnTo>
                    <a:pt x="320" y="123"/>
                  </a:lnTo>
                  <a:lnTo>
                    <a:pt x="308" y="125"/>
                  </a:lnTo>
                  <a:lnTo>
                    <a:pt x="297" y="125"/>
                  </a:lnTo>
                  <a:lnTo>
                    <a:pt x="285" y="125"/>
                  </a:lnTo>
                  <a:lnTo>
                    <a:pt x="274" y="125"/>
                  </a:lnTo>
                  <a:lnTo>
                    <a:pt x="264" y="125"/>
                  </a:lnTo>
                  <a:lnTo>
                    <a:pt x="253" y="125"/>
                  </a:lnTo>
                  <a:lnTo>
                    <a:pt x="244" y="125"/>
                  </a:lnTo>
                  <a:lnTo>
                    <a:pt x="230" y="125"/>
                  </a:lnTo>
                  <a:lnTo>
                    <a:pt x="219" y="125"/>
                  </a:lnTo>
                  <a:lnTo>
                    <a:pt x="207" y="125"/>
                  </a:lnTo>
                  <a:lnTo>
                    <a:pt x="196" y="125"/>
                  </a:lnTo>
                  <a:lnTo>
                    <a:pt x="185" y="123"/>
                  </a:lnTo>
                  <a:lnTo>
                    <a:pt x="175" y="123"/>
                  </a:lnTo>
                  <a:lnTo>
                    <a:pt x="162" y="121"/>
                  </a:lnTo>
                  <a:lnTo>
                    <a:pt x="154" y="121"/>
                  </a:lnTo>
                  <a:lnTo>
                    <a:pt x="145" y="117"/>
                  </a:lnTo>
                  <a:lnTo>
                    <a:pt x="135" y="117"/>
                  </a:lnTo>
                  <a:lnTo>
                    <a:pt x="126" y="116"/>
                  </a:lnTo>
                  <a:lnTo>
                    <a:pt x="120" y="116"/>
                  </a:lnTo>
                  <a:lnTo>
                    <a:pt x="105" y="112"/>
                  </a:lnTo>
                  <a:lnTo>
                    <a:pt x="93" y="112"/>
                  </a:lnTo>
                  <a:lnTo>
                    <a:pt x="80" y="106"/>
                  </a:lnTo>
                  <a:lnTo>
                    <a:pt x="71" y="104"/>
                  </a:lnTo>
                  <a:lnTo>
                    <a:pt x="61" y="100"/>
                  </a:lnTo>
                  <a:lnTo>
                    <a:pt x="53" y="98"/>
                  </a:lnTo>
                  <a:lnTo>
                    <a:pt x="44" y="95"/>
                  </a:lnTo>
                  <a:lnTo>
                    <a:pt x="38" y="91"/>
                  </a:lnTo>
                  <a:lnTo>
                    <a:pt x="33" y="89"/>
                  </a:lnTo>
                  <a:lnTo>
                    <a:pt x="29" y="85"/>
                  </a:lnTo>
                  <a:lnTo>
                    <a:pt x="23" y="79"/>
                  </a:lnTo>
                  <a:lnTo>
                    <a:pt x="21" y="76"/>
                  </a:lnTo>
                  <a:lnTo>
                    <a:pt x="15" y="76"/>
                  </a:lnTo>
                  <a:lnTo>
                    <a:pt x="10" y="76"/>
                  </a:lnTo>
                  <a:lnTo>
                    <a:pt x="2" y="77"/>
                  </a:lnTo>
                  <a:lnTo>
                    <a:pt x="0" y="79"/>
                  </a:lnTo>
                  <a:lnTo>
                    <a:pt x="2" y="85"/>
                  </a:lnTo>
                  <a:lnTo>
                    <a:pt x="6" y="93"/>
                  </a:lnTo>
                  <a:lnTo>
                    <a:pt x="12" y="98"/>
                  </a:lnTo>
                  <a:lnTo>
                    <a:pt x="21" y="104"/>
                  </a:lnTo>
                  <a:lnTo>
                    <a:pt x="29" y="110"/>
                  </a:lnTo>
                  <a:lnTo>
                    <a:pt x="38" y="114"/>
                  </a:lnTo>
                  <a:lnTo>
                    <a:pt x="50" y="117"/>
                  </a:lnTo>
                  <a:lnTo>
                    <a:pt x="63" y="125"/>
                  </a:lnTo>
                  <a:lnTo>
                    <a:pt x="72" y="127"/>
                  </a:lnTo>
                  <a:lnTo>
                    <a:pt x="86" y="131"/>
                  </a:lnTo>
                  <a:lnTo>
                    <a:pt x="97" y="133"/>
                  </a:lnTo>
                  <a:lnTo>
                    <a:pt x="110" y="136"/>
                  </a:lnTo>
                  <a:lnTo>
                    <a:pt x="120" y="138"/>
                  </a:lnTo>
                  <a:lnTo>
                    <a:pt x="131" y="138"/>
                  </a:lnTo>
                  <a:lnTo>
                    <a:pt x="141" y="140"/>
                  </a:lnTo>
                  <a:lnTo>
                    <a:pt x="150" y="144"/>
                  </a:lnTo>
                  <a:lnTo>
                    <a:pt x="162" y="144"/>
                  </a:lnTo>
                  <a:lnTo>
                    <a:pt x="173" y="146"/>
                  </a:lnTo>
                  <a:lnTo>
                    <a:pt x="183" y="146"/>
                  </a:lnTo>
                  <a:lnTo>
                    <a:pt x="196" y="146"/>
                  </a:lnTo>
                  <a:lnTo>
                    <a:pt x="207" y="146"/>
                  </a:lnTo>
                  <a:lnTo>
                    <a:pt x="219" y="146"/>
                  </a:lnTo>
                  <a:lnTo>
                    <a:pt x="230" y="146"/>
                  </a:lnTo>
                  <a:lnTo>
                    <a:pt x="244" y="148"/>
                  </a:lnTo>
                  <a:lnTo>
                    <a:pt x="255" y="146"/>
                  </a:lnTo>
                  <a:lnTo>
                    <a:pt x="266" y="146"/>
                  </a:lnTo>
                  <a:lnTo>
                    <a:pt x="278" y="146"/>
                  </a:lnTo>
                  <a:lnTo>
                    <a:pt x="291" y="146"/>
                  </a:lnTo>
                  <a:lnTo>
                    <a:pt x="301" y="146"/>
                  </a:lnTo>
                  <a:lnTo>
                    <a:pt x="312" y="146"/>
                  </a:lnTo>
                  <a:lnTo>
                    <a:pt x="323" y="144"/>
                  </a:lnTo>
                  <a:lnTo>
                    <a:pt x="335" y="144"/>
                  </a:lnTo>
                  <a:lnTo>
                    <a:pt x="344" y="140"/>
                  </a:lnTo>
                  <a:lnTo>
                    <a:pt x="354" y="140"/>
                  </a:lnTo>
                  <a:lnTo>
                    <a:pt x="365" y="138"/>
                  </a:lnTo>
                  <a:lnTo>
                    <a:pt x="375" y="138"/>
                  </a:lnTo>
                  <a:lnTo>
                    <a:pt x="384" y="135"/>
                  </a:lnTo>
                  <a:lnTo>
                    <a:pt x="396" y="133"/>
                  </a:lnTo>
                  <a:lnTo>
                    <a:pt x="403" y="131"/>
                  </a:lnTo>
                  <a:lnTo>
                    <a:pt x="415" y="131"/>
                  </a:lnTo>
                  <a:lnTo>
                    <a:pt x="430" y="125"/>
                  </a:lnTo>
                  <a:lnTo>
                    <a:pt x="443" y="119"/>
                  </a:lnTo>
                  <a:lnTo>
                    <a:pt x="458" y="114"/>
                  </a:lnTo>
                  <a:lnTo>
                    <a:pt x="472" y="110"/>
                  </a:lnTo>
                  <a:lnTo>
                    <a:pt x="479" y="102"/>
                  </a:lnTo>
                  <a:lnTo>
                    <a:pt x="485" y="96"/>
                  </a:lnTo>
                  <a:lnTo>
                    <a:pt x="487" y="89"/>
                  </a:lnTo>
                  <a:lnTo>
                    <a:pt x="493" y="85"/>
                  </a:lnTo>
                  <a:lnTo>
                    <a:pt x="494" y="76"/>
                  </a:lnTo>
                  <a:lnTo>
                    <a:pt x="494" y="68"/>
                  </a:lnTo>
                  <a:lnTo>
                    <a:pt x="494" y="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7" name="Freeform 73"/>
            <p:cNvSpPr>
              <a:spLocks/>
            </p:cNvSpPr>
            <p:nvPr/>
          </p:nvSpPr>
          <p:spPr bwMode="auto">
            <a:xfrm>
              <a:off x="2509" y="2433"/>
              <a:ext cx="753" cy="1018"/>
            </a:xfrm>
            <a:custGeom>
              <a:avLst/>
              <a:gdLst/>
              <a:ahLst/>
              <a:cxnLst>
                <a:cxn ang="0">
                  <a:pos x="313" y="22"/>
                </a:cxn>
                <a:cxn ang="0">
                  <a:pos x="273" y="112"/>
                </a:cxn>
                <a:cxn ang="0">
                  <a:pos x="64" y="947"/>
                </a:cxn>
                <a:cxn ang="0">
                  <a:pos x="344" y="1852"/>
                </a:cxn>
                <a:cxn ang="0">
                  <a:pos x="420" y="1892"/>
                </a:cxn>
                <a:cxn ang="0">
                  <a:pos x="494" y="1920"/>
                </a:cxn>
                <a:cxn ang="0">
                  <a:pos x="583" y="1949"/>
                </a:cxn>
                <a:cxn ang="0">
                  <a:pos x="688" y="1974"/>
                </a:cxn>
                <a:cxn ang="0">
                  <a:pos x="806" y="1991"/>
                </a:cxn>
                <a:cxn ang="0">
                  <a:pos x="939" y="1994"/>
                </a:cxn>
                <a:cxn ang="0">
                  <a:pos x="1085" y="1985"/>
                </a:cxn>
                <a:cxn ang="0">
                  <a:pos x="1211" y="1966"/>
                </a:cxn>
                <a:cxn ang="0">
                  <a:pos x="1300" y="1941"/>
                </a:cxn>
                <a:cxn ang="0">
                  <a:pos x="1374" y="1911"/>
                </a:cxn>
                <a:cxn ang="0">
                  <a:pos x="1420" y="1844"/>
                </a:cxn>
                <a:cxn ang="0">
                  <a:pos x="1026" y="1734"/>
                </a:cxn>
                <a:cxn ang="0">
                  <a:pos x="1040" y="1804"/>
                </a:cxn>
                <a:cxn ang="0">
                  <a:pos x="1106" y="1842"/>
                </a:cxn>
                <a:cxn ang="0">
                  <a:pos x="1165" y="1814"/>
                </a:cxn>
                <a:cxn ang="0">
                  <a:pos x="1230" y="1831"/>
                </a:cxn>
                <a:cxn ang="0">
                  <a:pos x="1252" y="1875"/>
                </a:cxn>
                <a:cxn ang="0">
                  <a:pos x="1171" y="1894"/>
                </a:cxn>
                <a:cxn ang="0">
                  <a:pos x="1076" y="1894"/>
                </a:cxn>
                <a:cxn ang="0">
                  <a:pos x="1000" y="1869"/>
                </a:cxn>
                <a:cxn ang="0">
                  <a:pos x="950" y="1821"/>
                </a:cxn>
                <a:cxn ang="0">
                  <a:pos x="950" y="1749"/>
                </a:cxn>
                <a:cxn ang="0">
                  <a:pos x="1007" y="1694"/>
                </a:cxn>
                <a:cxn ang="0">
                  <a:pos x="1072" y="1684"/>
                </a:cxn>
                <a:cxn ang="0">
                  <a:pos x="1150" y="1688"/>
                </a:cxn>
                <a:cxn ang="0">
                  <a:pos x="1233" y="1700"/>
                </a:cxn>
                <a:cxn ang="0">
                  <a:pos x="1317" y="1721"/>
                </a:cxn>
                <a:cxn ang="0">
                  <a:pos x="1393" y="1747"/>
                </a:cxn>
                <a:cxn ang="0">
                  <a:pos x="1454" y="1778"/>
                </a:cxn>
                <a:cxn ang="0">
                  <a:pos x="1503" y="1833"/>
                </a:cxn>
                <a:cxn ang="0">
                  <a:pos x="1473" y="1899"/>
                </a:cxn>
                <a:cxn ang="0">
                  <a:pos x="1412" y="1947"/>
                </a:cxn>
                <a:cxn ang="0">
                  <a:pos x="1344" y="1983"/>
                </a:cxn>
                <a:cxn ang="0">
                  <a:pos x="1245" y="2008"/>
                </a:cxn>
                <a:cxn ang="0">
                  <a:pos x="1121" y="2027"/>
                </a:cxn>
                <a:cxn ang="0">
                  <a:pos x="964" y="2032"/>
                </a:cxn>
                <a:cxn ang="0">
                  <a:pos x="775" y="2027"/>
                </a:cxn>
                <a:cxn ang="0">
                  <a:pos x="557" y="1998"/>
                </a:cxn>
                <a:cxn ang="0">
                  <a:pos x="374" y="1937"/>
                </a:cxn>
                <a:cxn ang="0">
                  <a:pos x="235" y="1852"/>
                </a:cxn>
                <a:cxn ang="0">
                  <a:pos x="135" y="1740"/>
                </a:cxn>
                <a:cxn ang="0">
                  <a:pos x="66" y="1612"/>
                </a:cxn>
                <a:cxn ang="0">
                  <a:pos x="24" y="1472"/>
                </a:cxn>
                <a:cxn ang="0">
                  <a:pos x="4" y="1325"/>
                </a:cxn>
                <a:cxn ang="0">
                  <a:pos x="0" y="1181"/>
                </a:cxn>
                <a:cxn ang="0">
                  <a:pos x="7" y="1040"/>
                </a:cxn>
                <a:cxn ang="0">
                  <a:pos x="21" y="918"/>
                </a:cxn>
                <a:cxn ang="0">
                  <a:pos x="40" y="806"/>
                </a:cxn>
                <a:cxn ang="0">
                  <a:pos x="66" y="690"/>
                </a:cxn>
                <a:cxn ang="0">
                  <a:pos x="95" y="568"/>
                </a:cxn>
                <a:cxn ang="0">
                  <a:pos x="129" y="448"/>
                </a:cxn>
                <a:cxn ang="0">
                  <a:pos x="163" y="334"/>
                </a:cxn>
                <a:cxn ang="0">
                  <a:pos x="197" y="228"/>
                </a:cxn>
                <a:cxn ang="0">
                  <a:pos x="228" y="133"/>
                </a:cxn>
                <a:cxn ang="0">
                  <a:pos x="256" y="51"/>
                </a:cxn>
                <a:cxn ang="0">
                  <a:pos x="277" y="0"/>
                </a:cxn>
              </a:cxnLst>
              <a:rect l="0" t="0" r="r" b="b"/>
              <a:pathLst>
                <a:path w="1505" h="2034">
                  <a:moveTo>
                    <a:pt x="277" y="0"/>
                  </a:moveTo>
                  <a:lnTo>
                    <a:pt x="289" y="0"/>
                  </a:lnTo>
                  <a:lnTo>
                    <a:pt x="302" y="0"/>
                  </a:lnTo>
                  <a:lnTo>
                    <a:pt x="313" y="0"/>
                  </a:lnTo>
                  <a:lnTo>
                    <a:pt x="325" y="0"/>
                  </a:lnTo>
                  <a:lnTo>
                    <a:pt x="319" y="11"/>
                  </a:lnTo>
                  <a:lnTo>
                    <a:pt x="313" y="22"/>
                  </a:lnTo>
                  <a:lnTo>
                    <a:pt x="308" y="36"/>
                  </a:lnTo>
                  <a:lnTo>
                    <a:pt x="302" y="49"/>
                  </a:lnTo>
                  <a:lnTo>
                    <a:pt x="294" y="62"/>
                  </a:lnTo>
                  <a:lnTo>
                    <a:pt x="289" y="76"/>
                  </a:lnTo>
                  <a:lnTo>
                    <a:pt x="283" y="89"/>
                  </a:lnTo>
                  <a:lnTo>
                    <a:pt x="279" y="102"/>
                  </a:lnTo>
                  <a:lnTo>
                    <a:pt x="273" y="112"/>
                  </a:lnTo>
                  <a:lnTo>
                    <a:pt x="268" y="125"/>
                  </a:lnTo>
                  <a:lnTo>
                    <a:pt x="264" y="133"/>
                  </a:lnTo>
                  <a:lnTo>
                    <a:pt x="260" y="142"/>
                  </a:lnTo>
                  <a:lnTo>
                    <a:pt x="254" y="154"/>
                  </a:lnTo>
                  <a:lnTo>
                    <a:pt x="254" y="161"/>
                  </a:lnTo>
                  <a:lnTo>
                    <a:pt x="144" y="511"/>
                  </a:lnTo>
                  <a:lnTo>
                    <a:pt x="64" y="947"/>
                  </a:lnTo>
                  <a:lnTo>
                    <a:pt x="66" y="1384"/>
                  </a:lnTo>
                  <a:lnTo>
                    <a:pt x="163" y="1664"/>
                  </a:lnTo>
                  <a:lnTo>
                    <a:pt x="315" y="1835"/>
                  </a:lnTo>
                  <a:lnTo>
                    <a:pt x="319" y="1837"/>
                  </a:lnTo>
                  <a:lnTo>
                    <a:pt x="329" y="1842"/>
                  </a:lnTo>
                  <a:lnTo>
                    <a:pt x="334" y="1846"/>
                  </a:lnTo>
                  <a:lnTo>
                    <a:pt x="344" y="1852"/>
                  </a:lnTo>
                  <a:lnTo>
                    <a:pt x="355" y="1858"/>
                  </a:lnTo>
                  <a:lnTo>
                    <a:pt x="369" y="1865"/>
                  </a:lnTo>
                  <a:lnTo>
                    <a:pt x="380" y="1871"/>
                  </a:lnTo>
                  <a:lnTo>
                    <a:pt x="395" y="1878"/>
                  </a:lnTo>
                  <a:lnTo>
                    <a:pt x="403" y="1882"/>
                  </a:lnTo>
                  <a:lnTo>
                    <a:pt x="412" y="1886"/>
                  </a:lnTo>
                  <a:lnTo>
                    <a:pt x="420" y="1892"/>
                  </a:lnTo>
                  <a:lnTo>
                    <a:pt x="431" y="1896"/>
                  </a:lnTo>
                  <a:lnTo>
                    <a:pt x="441" y="1899"/>
                  </a:lnTo>
                  <a:lnTo>
                    <a:pt x="448" y="1903"/>
                  </a:lnTo>
                  <a:lnTo>
                    <a:pt x="460" y="1907"/>
                  </a:lnTo>
                  <a:lnTo>
                    <a:pt x="471" y="1913"/>
                  </a:lnTo>
                  <a:lnTo>
                    <a:pt x="481" y="1916"/>
                  </a:lnTo>
                  <a:lnTo>
                    <a:pt x="494" y="1920"/>
                  </a:lnTo>
                  <a:lnTo>
                    <a:pt x="505" y="1926"/>
                  </a:lnTo>
                  <a:lnTo>
                    <a:pt x="519" y="1930"/>
                  </a:lnTo>
                  <a:lnTo>
                    <a:pt x="530" y="1934"/>
                  </a:lnTo>
                  <a:lnTo>
                    <a:pt x="543" y="1937"/>
                  </a:lnTo>
                  <a:lnTo>
                    <a:pt x="557" y="1941"/>
                  </a:lnTo>
                  <a:lnTo>
                    <a:pt x="570" y="1945"/>
                  </a:lnTo>
                  <a:lnTo>
                    <a:pt x="583" y="1949"/>
                  </a:lnTo>
                  <a:lnTo>
                    <a:pt x="597" y="1953"/>
                  </a:lnTo>
                  <a:lnTo>
                    <a:pt x="612" y="1956"/>
                  </a:lnTo>
                  <a:lnTo>
                    <a:pt x="627" y="1962"/>
                  </a:lnTo>
                  <a:lnTo>
                    <a:pt x="640" y="1964"/>
                  </a:lnTo>
                  <a:lnTo>
                    <a:pt x="656" y="1968"/>
                  </a:lnTo>
                  <a:lnTo>
                    <a:pt x="671" y="1970"/>
                  </a:lnTo>
                  <a:lnTo>
                    <a:pt x="688" y="1974"/>
                  </a:lnTo>
                  <a:lnTo>
                    <a:pt x="703" y="1977"/>
                  </a:lnTo>
                  <a:lnTo>
                    <a:pt x="720" y="1979"/>
                  </a:lnTo>
                  <a:lnTo>
                    <a:pt x="737" y="1983"/>
                  </a:lnTo>
                  <a:lnTo>
                    <a:pt x="756" y="1985"/>
                  </a:lnTo>
                  <a:lnTo>
                    <a:pt x="772" y="1987"/>
                  </a:lnTo>
                  <a:lnTo>
                    <a:pt x="789" y="1989"/>
                  </a:lnTo>
                  <a:lnTo>
                    <a:pt x="806" y="1991"/>
                  </a:lnTo>
                  <a:lnTo>
                    <a:pt x="827" y="1991"/>
                  </a:lnTo>
                  <a:lnTo>
                    <a:pt x="844" y="1991"/>
                  </a:lnTo>
                  <a:lnTo>
                    <a:pt x="861" y="1993"/>
                  </a:lnTo>
                  <a:lnTo>
                    <a:pt x="882" y="1994"/>
                  </a:lnTo>
                  <a:lnTo>
                    <a:pt x="903" y="1996"/>
                  </a:lnTo>
                  <a:lnTo>
                    <a:pt x="920" y="1994"/>
                  </a:lnTo>
                  <a:lnTo>
                    <a:pt x="939" y="1994"/>
                  </a:lnTo>
                  <a:lnTo>
                    <a:pt x="958" y="1994"/>
                  </a:lnTo>
                  <a:lnTo>
                    <a:pt x="981" y="1994"/>
                  </a:lnTo>
                  <a:lnTo>
                    <a:pt x="1000" y="1993"/>
                  </a:lnTo>
                  <a:lnTo>
                    <a:pt x="1021" y="1991"/>
                  </a:lnTo>
                  <a:lnTo>
                    <a:pt x="1043" y="1991"/>
                  </a:lnTo>
                  <a:lnTo>
                    <a:pt x="1066" y="1989"/>
                  </a:lnTo>
                  <a:lnTo>
                    <a:pt x="1085" y="1985"/>
                  </a:lnTo>
                  <a:lnTo>
                    <a:pt x="1106" y="1983"/>
                  </a:lnTo>
                  <a:lnTo>
                    <a:pt x="1123" y="1977"/>
                  </a:lnTo>
                  <a:lnTo>
                    <a:pt x="1144" y="1977"/>
                  </a:lnTo>
                  <a:lnTo>
                    <a:pt x="1159" y="1974"/>
                  </a:lnTo>
                  <a:lnTo>
                    <a:pt x="1178" y="1970"/>
                  </a:lnTo>
                  <a:lnTo>
                    <a:pt x="1194" y="1968"/>
                  </a:lnTo>
                  <a:lnTo>
                    <a:pt x="1211" y="1966"/>
                  </a:lnTo>
                  <a:lnTo>
                    <a:pt x="1224" y="1962"/>
                  </a:lnTo>
                  <a:lnTo>
                    <a:pt x="1239" y="1958"/>
                  </a:lnTo>
                  <a:lnTo>
                    <a:pt x="1252" y="1956"/>
                  </a:lnTo>
                  <a:lnTo>
                    <a:pt x="1266" y="1953"/>
                  </a:lnTo>
                  <a:lnTo>
                    <a:pt x="1277" y="1949"/>
                  </a:lnTo>
                  <a:lnTo>
                    <a:pt x="1289" y="1945"/>
                  </a:lnTo>
                  <a:lnTo>
                    <a:pt x="1300" y="1941"/>
                  </a:lnTo>
                  <a:lnTo>
                    <a:pt x="1311" y="1939"/>
                  </a:lnTo>
                  <a:lnTo>
                    <a:pt x="1321" y="1936"/>
                  </a:lnTo>
                  <a:lnTo>
                    <a:pt x="1330" y="1932"/>
                  </a:lnTo>
                  <a:lnTo>
                    <a:pt x="1336" y="1928"/>
                  </a:lnTo>
                  <a:lnTo>
                    <a:pt x="1346" y="1924"/>
                  </a:lnTo>
                  <a:lnTo>
                    <a:pt x="1359" y="1916"/>
                  </a:lnTo>
                  <a:lnTo>
                    <a:pt x="1374" y="1911"/>
                  </a:lnTo>
                  <a:lnTo>
                    <a:pt x="1384" y="1901"/>
                  </a:lnTo>
                  <a:lnTo>
                    <a:pt x="1393" y="1896"/>
                  </a:lnTo>
                  <a:lnTo>
                    <a:pt x="1401" y="1888"/>
                  </a:lnTo>
                  <a:lnTo>
                    <a:pt x="1408" y="1882"/>
                  </a:lnTo>
                  <a:lnTo>
                    <a:pt x="1416" y="1869"/>
                  </a:lnTo>
                  <a:lnTo>
                    <a:pt x="1420" y="1858"/>
                  </a:lnTo>
                  <a:lnTo>
                    <a:pt x="1420" y="1844"/>
                  </a:lnTo>
                  <a:lnTo>
                    <a:pt x="1420" y="1837"/>
                  </a:lnTo>
                  <a:lnTo>
                    <a:pt x="1416" y="1827"/>
                  </a:lnTo>
                  <a:lnTo>
                    <a:pt x="1412" y="1821"/>
                  </a:lnTo>
                  <a:lnTo>
                    <a:pt x="1410" y="1816"/>
                  </a:lnTo>
                  <a:lnTo>
                    <a:pt x="1410" y="1816"/>
                  </a:lnTo>
                  <a:lnTo>
                    <a:pt x="1028" y="1732"/>
                  </a:lnTo>
                  <a:lnTo>
                    <a:pt x="1026" y="1734"/>
                  </a:lnTo>
                  <a:lnTo>
                    <a:pt x="1026" y="1742"/>
                  </a:lnTo>
                  <a:lnTo>
                    <a:pt x="1026" y="1753"/>
                  </a:lnTo>
                  <a:lnTo>
                    <a:pt x="1026" y="1770"/>
                  </a:lnTo>
                  <a:lnTo>
                    <a:pt x="1026" y="1778"/>
                  </a:lnTo>
                  <a:lnTo>
                    <a:pt x="1032" y="1787"/>
                  </a:lnTo>
                  <a:lnTo>
                    <a:pt x="1034" y="1795"/>
                  </a:lnTo>
                  <a:lnTo>
                    <a:pt x="1040" y="1804"/>
                  </a:lnTo>
                  <a:lnTo>
                    <a:pt x="1045" y="1812"/>
                  </a:lnTo>
                  <a:lnTo>
                    <a:pt x="1055" y="1820"/>
                  </a:lnTo>
                  <a:lnTo>
                    <a:pt x="1062" y="1827"/>
                  </a:lnTo>
                  <a:lnTo>
                    <a:pt x="1076" y="1835"/>
                  </a:lnTo>
                  <a:lnTo>
                    <a:pt x="1087" y="1839"/>
                  </a:lnTo>
                  <a:lnTo>
                    <a:pt x="1097" y="1840"/>
                  </a:lnTo>
                  <a:lnTo>
                    <a:pt x="1106" y="1842"/>
                  </a:lnTo>
                  <a:lnTo>
                    <a:pt x="1116" y="1844"/>
                  </a:lnTo>
                  <a:lnTo>
                    <a:pt x="1131" y="1839"/>
                  </a:lnTo>
                  <a:lnTo>
                    <a:pt x="1144" y="1835"/>
                  </a:lnTo>
                  <a:lnTo>
                    <a:pt x="1152" y="1827"/>
                  </a:lnTo>
                  <a:lnTo>
                    <a:pt x="1157" y="1820"/>
                  </a:lnTo>
                  <a:lnTo>
                    <a:pt x="1163" y="1816"/>
                  </a:lnTo>
                  <a:lnTo>
                    <a:pt x="1165" y="1814"/>
                  </a:lnTo>
                  <a:lnTo>
                    <a:pt x="1165" y="1814"/>
                  </a:lnTo>
                  <a:lnTo>
                    <a:pt x="1171" y="1814"/>
                  </a:lnTo>
                  <a:lnTo>
                    <a:pt x="1178" y="1816"/>
                  </a:lnTo>
                  <a:lnTo>
                    <a:pt x="1192" y="1820"/>
                  </a:lnTo>
                  <a:lnTo>
                    <a:pt x="1203" y="1823"/>
                  </a:lnTo>
                  <a:lnTo>
                    <a:pt x="1216" y="1827"/>
                  </a:lnTo>
                  <a:lnTo>
                    <a:pt x="1230" y="1831"/>
                  </a:lnTo>
                  <a:lnTo>
                    <a:pt x="1243" y="1839"/>
                  </a:lnTo>
                  <a:lnTo>
                    <a:pt x="1252" y="1842"/>
                  </a:lnTo>
                  <a:lnTo>
                    <a:pt x="1262" y="1848"/>
                  </a:lnTo>
                  <a:lnTo>
                    <a:pt x="1264" y="1854"/>
                  </a:lnTo>
                  <a:lnTo>
                    <a:pt x="1266" y="1861"/>
                  </a:lnTo>
                  <a:lnTo>
                    <a:pt x="1262" y="1867"/>
                  </a:lnTo>
                  <a:lnTo>
                    <a:pt x="1252" y="1875"/>
                  </a:lnTo>
                  <a:lnTo>
                    <a:pt x="1243" y="1878"/>
                  </a:lnTo>
                  <a:lnTo>
                    <a:pt x="1235" y="1880"/>
                  </a:lnTo>
                  <a:lnTo>
                    <a:pt x="1226" y="1884"/>
                  </a:lnTo>
                  <a:lnTo>
                    <a:pt x="1213" y="1888"/>
                  </a:lnTo>
                  <a:lnTo>
                    <a:pt x="1199" y="1890"/>
                  </a:lnTo>
                  <a:lnTo>
                    <a:pt x="1184" y="1892"/>
                  </a:lnTo>
                  <a:lnTo>
                    <a:pt x="1171" y="1894"/>
                  </a:lnTo>
                  <a:lnTo>
                    <a:pt x="1157" y="1896"/>
                  </a:lnTo>
                  <a:lnTo>
                    <a:pt x="1142" y="1896"/>
                  </a:lnTo>
                  <a:lnTo>
                    <a:pt x="1129" y="1896"/>
                  </a:lnTo>
                  <a:lnTo>
                    <a:pt x="1116" y="1896"/>
                  </a:lnTo>
                  <a:lnTo>
                    <a:pt x="1102" y="1897"/>
                  </a:lnTo>
                  <a:lnTo>
                    <a:pt x="1089" y="1894"/>
                  </a:lnTo>
                  <a:lnTo>
                    <a:pt x="1076" y="1894"/>
                  </a:lnTo>
                  <a:lnTo>
                    <a:pt x="1062" y="1890"/>
                  </a:lnTo>
                  <a:lnTo>
                    <a:pt x="1051" y="1888"/>
                  </a:lnTo>
                  <a:lnTo>
                    <a:pt x="1040" y="1886"/>
                  </a:lnTo>
                  <a:lnTo>
                    <a:pt x="1028" y="1882"/>
                  </a:lnTo>
                  <a:lnTo>
                    <a:pt x="1019" y="1878"/>
                  </a:lnTo>
                  <a:lnTo>
                    <a:pt x="1009" y="1875"/>
                  </a:lnTo>
                  <a:lnTo>
                    <a:pt x="1000" y="1869"/>
                  </a:lnTo>
                  <a:lnTo>
                    <a:pt x="990" y="1863"/>
                  </a:lnTo>
                  <a:lnTo>
                    <a:pt x="981" y="1858"/>
                  </a:lnTo>
                  <a:lnTo>
                    <a:pt x="973" y="1852"/>
                  </a:lnTo>
                  <a:lnTo>
                    <a:pt x="964" y="1844"/>
                  </a:lnTo>
                  <a:lnTo>
                    <a:pt x="960" y="1837"/>
                  </a:lnTo>
                  <a:lnTo>
                    <a:pt x="954" y="1829"/>
                  </a:lnTo>
                  <a:lnTo>
                    <a:pt x="950" y="1821"/>
                  </a:lnTo>
                  <a:lnTo>
                    <a:pt x="946" y="1810"/>
                  </a:lnTo>
                  <a:lnTo>
                    <a:pt x="945" y="1802"/>
                  </a:lnTo>
                  <a:lnTo>
                    <a:pt x="945" y="1791"/>
                  </a:lnTo>
                  <a:lnTo>
                    <a:pt x="945" y="1781"/>
                  </a:lnTo>
                  <a:lnTo>
                    <a:pt x="945" y="1770"/>
                  </a:lnTo>
                  <a:lnTo>
                    <a:pt x="948" y="1761"/>
                  </a:lnTo>
                  <a:lnTo>
                    <a:pt x="950" y="1749"/>
                  </a:lnTo>
                  <a:lnTo>
                    <a:pt x="958" y="1740"/>
                  </a:lnTo>
                  <a:lnTo>
                    <a:pt x="962" y="1726"/>
                  </a:lnTo>
                  <a:lnTo>
                    <a:pt x="971" y="1717"/>
                  </a:lnTo>
                  <a:lnTo>
                    <a:pt x="981" y="1705"/>
                  </a:lnTo>
                  <a:lnTo>
                    <a:pt x="994" y="1700"/>
                  </a:lnTo>
                  <a:lnTo>
                    <a:pt x="1000" y="1696"/>
                  </a:lnTo>
                  <a:lnTo>
                    <a:pt x="1007" y="1694"/>
                  </a:lnTo>
                  <a:lnTo>
                    <a:pt x="1017" y="1692"/>
                  </a:lnTo>
                  <a:lnTo>
                    <a:pt x="1026" y="1690"/>
                  </a:lnTo>
                  <a:lnTo>
                    <a:pt x="1034" y="1686"/>
                  </a:lnTo>
                  <a:lnTo>
                    <a:pt x="1041" y="1684"/>
                  </a:lnTo>
                  <a:lnTo>
                    <a:pt x="1053" y="1684"/>
                  </a:lnTo>
                  <a:lnTo>
                    <a:pt x="1062" y="1684"/>
                  </a:lnTo>
                  <a:lnTo>
                    <a:pt x="1072" y="1684"/>
                  </a:lnTo>
                  <a:lnTo>
                    <a:pt x="1081" y="1684"/>
                  </a:lnTo>
                  <a:lnTo>
                    <a:pt x="1093" y="1684"/>
                  </a:lnTo>
                  <a:lnTo>
                    <a:pt x="1104" y="1684"/>
                  </a:lnTo>
                  <a:lnTo>
                    <a:pt x="1116" y="1684"/>
                  </a:lnTo>
                  <a:lnTo>
                    <a:pt x="1127" y="1684"/>
                  </a:lnTo>
                  <a:lnTo>
                    <a:pt x="1137" y="1684"/>
                  </a:lnTo>
                  <a:lnTo>
                    <a:pt x="1150" y="1688"/>
                  </a:lnTo>
                  <a:lnTo>
                    <a:pt x="1159" y="1688"/>
                  </a:lnTo>
                  <a:lnTo>
                    <a:pt x="1171" y="1690"/>
                  </a:lnTo>
                  <a:lnTo>
                    <a:pt x="1184" y="1692"/>
                  </a:lnTo>
                  <a:lnTo>
                    <a:pt x="1197" y="1694"/>
                  </a:lnTo>
                  <a:lnTo>
                    <a:pt x="1209" y="1696"/>
                  </a:lnTo>
                  <a:lnTo>
                    <a:pt x="1220" y="1698"/>
                  </a:lnTo>
                  <a:lnTo>
                    <a:pt x="1233" y="1700"/>
                  </a:lnTo>
                  <a:lnTo>
                    <a:pt x="1247" y="1705"/>
                  </a:lnTo>
                  <a:lnTo>
                    <a:pt x="1256" y="1705"/>
                  </a:lnTo>
                  <a:lnTo>
                    <a:pt x="1268" y="1709"/>
                  </a:lnTo>
                  <a:lnTo>
                    <a:pt x="1281" y="1711"/>
                  </a:lnTo>
                  <a:lnTo>
                    <a:pt x="1292" y="1715"/>
                  </a:lnTo>
                  <a:lnTo>
                    <a:pt x="1304" y="1719"/>
                  </a:lnTo>
                  <a:lnTo>
                    <a:pt x="1317" y="1721"/>
                  </a:lnTo>
                  <a:lnTo>
                    <a:pt x="1329" y="1724"/>
                  </a:lnTo>
                  <a:lnTo>
                    <a:pt x="1340" y="1728"/>
                  </a:lnTo>
                  <a:lnTo>
                    <a:pt x="1351" y="1732"/>
                  </a:lnTo>
                  <a:lnTo>
                    <a:pt x="1361" y="1736"/>
                  </a:lnTo>
                  <a:lnTo>
                    <a:pt x="1372" y="1740"/>
                  </a:lnTo>
                  <a:lnTo>
                    <a:pt x="1384" y="1743"/>
                  </a:lnTo>
                  <a:lnTo>
                    <a:pt x="1393" y="1747"/>
                  </a:lnTo>
                  <a:lnTo>
                    <a:pt x="1403" y="1753"/>
                  </a:lnTo>
                  <a:lnTo>
                    <a:pt x="1412" y="1757"/>
                  </a:lnTo>
                  <a:lnTo>
                    <a:pt x="1422" y="1761"/>
                  </a:lnTo>
                  <a:lnTo>
                    <a:pt x="1429" y="1764"/>
                  </a:lnTo>
                  <a:lnTo>
                    <a:pt x="1439" y="1768"/>
                  </a:lnTo>
                  <a:lnTo>
                    <a:pt x="1446" y="1774"/>
                  </a:lnTo>
                  <a:lnTo>
                    <a:pt x="1454" y="1778"/>
                  </a:lnTo>
                  <a:lnTo>
                    <a:pt x="1467" y="1785"/>
                  </a:lnTo>
                  <a:lnTo>
                    <a:pt x="1481" y="1795"/>
                  </a:lnTo>
                  <a:lnTo>
                    <a:pt x="1488" y="1802"/>
                  </a:lnTo>
                  <a:lnTo>
                    <a:pt x="1496" y="1810"/>
                  </a:lnTo>
                  <a:lnTo>
                    <a:pt x="1502" y="1818"/>
                  </a:lnTo>
                  <a:lnTo>
                    <a:pt x="1505" y="1827"/>
                  </a:lnTo>
                  <a:lnTo>
                    <a:pt x="1503" y="1833"/>
                  </a:lnTo>
                  <a:lnTo>
                    <a:pt x="1503" y="1842"/>
                  </a:lnTo>
                  <a:lnTo>
                    <a:pt x="1502" y="1852"/>
                  </a:lnTo>
                  <a:lnTo>
                    <a:pt x="1498" y="1859"/>
                  </a:lnTo>
                  <a:lnTo>
                    <a:pt x="1492" y="1869"/>
                  </a:lnTo>
                  <a:lnTo>
                    <a:pt x="1488" y="1880"/>
                  </a:lnTo>
                  <a:lnTo>
                    <a:pt x="1481" y="1890"/>
                  </a:lnTo>
                  <a:lnTo>
                    <a:pt x="1473" y="1899"/>
                  </a:lnTo>
                  <a:lnTo>
                    <a:pt x="1462" y="1909"/>
                  </a:lnTo>
                  <a:lnTo>
                    <a:pt x="1450" y="1920"/>
                  </a:lnTo>
                  <a:lnTo>
                    <a:pt x="1443" y="1926"/>
                  </a:lnTo>
                  <a:lnTo>
                    <a:pt x="1437" y="1930"/>
                  </a:lnTo>
                  <a:lnTo>
                    <a:pt x="1429" y="1936"/>
                  </a:lnTo>
                  <a:lnTo>
                    <a:pt x="1422" y="1941"/>
                  </a:lnTo>
                  <a:lnTo>
                    <a:pt x="1412" y="1947"/>
                  </a:lnTo>
                  <a:lnTo>
                    <a:pt x="1405" y="1953"/>
                  </a:lnTo>
                  <a:lnTo>
                    <a:pt x="1395" y="1956"/>
                  </a:lnTo>
                  <a:lnTo>
                    <a:pt x="1386" y="1962"/>
                  </a:lnTo>
                  <a:lnTo>
                    <a:pt x="1374" y="1968"/>
                  </a:lnTo>
                  <a:lnTo>
                    <a:pt x="1365" y="1972"/>
                  </a:lnTo>
                  <a:lnTo>
                    <a:pt x="1353" y="1977"/>
                  </a:lnTo>
                  <a:lnTo>
                    <a:pt x="1344" y="1983"/>
                  </a:lnTo>
                  <a:lnTo>
                    <a:pt x="1330" y="1985"/>
                  </a:lnTo>
                  <a:lnTo>
                    <a:pt x="1317" y="1991"/>
                  </a:lnTo>
                  <a:lnTo>
                    <a:pt x="1302" y="1994"/>
                  </a:lnTo>
                  <a:lnTo>
                    <a:pt x="1289" y="1998"/>
                  </a:lnTo>
                  <a:lnTo>
                    <a:pt x="1275" y="2002"/>
                  </a:lnTo>
                  <a:lnTo>
                    <a:pt x="1260" y="2004"/>
                  </a:lnTo>
                  <a:lnTo>
                    <a:pt x="1245" y="2008"/>
                  </a:lnTo>
                  <a:lnTo>
                    <a:pt x="1230" y="2012"/>
                  </a:lnTo>
                  <a:lnTo>
                    <a:pt x="1213" y="2013"/>
                  </a:lnTo>
                  <a:lnTo>
                    <a:pt x="1195" y="2017"/>
                  </a:lnTo>
                  <a:lnTo>
                    <a:pt x="1178" y="2019"/>
                  </a:lnTo>
                  <a:lnTo>
                    <a:pt x="1159" y="2023"/>
                  </a:lnTo>
                  <a:lnTo>
                    <a:pt x="1140" y="2025"/>
                  </a:lnTo>
                  <a:lnTo>
                    <a:pt x="1121" y="2027"/>
                  </a:lnTo>
                  <a:lnTo>
                    <a:pt x="1100" y="2029"/>
                  </a:lnTo>
                  <a:lnTo>
                    <a:pt x="1081" y="2032"/>
                  </a:lnTo>
                  <a:lnTo>
                    <a:pt x="1059" y="2032"/>
                  </a:lnTo>
                  <a:lnTo>
                    <a:pt x="1036" y="2032"/>
                  </a:lnTo>
                  <a:lnTo>
                    <a:pt x="1013" y="2032"/>
                  </a:lnTo>
                  <a:lnTo>
                    <a:pt x="990" y="2034"/>
                  </a:lnTo>
                  <a:lnTo>
                    <a:pt x="964" y="2032"/>
                  </a:lnTo>
                  <a:lnTo>
                    <a:pt x="939" y="2032"/>
                  </a:lnTo>
                  <a:lnTo>
                    <a:pt x="914" y="2032"/>
                  </a:lnTo>
                  <a:lnTo>
                    <a:pt x="889" y="2032"/>
                  </a:lnTo>
                  <a:lnTo>
                    <a:pt x="861" y="2032"/>
                  </a:lnTo>
                  <a:lnTo>
                    <a:pt x="832" y="2031"/>
                  </a:lnTo>
                  <a:lnTo>
                    <a:pt x="804" y="2029"/>
                  </a:lnTo>
                  <a:lnTo>
                    <a:pt x="775" y="2027"/>
                  </a:lnTo>
                  <a:lnTo>
                    <a:pt x="745" y="2025"/>
                  </a:lnTo>
                  <a:lnTo>
                    <a:pt x="716" y="2021"/>
                  </a:lnTo>
                  <a:lnTo>
                    <a:pt x="684" y="2017"/>
                  </a:lnTo>
                  <a:lnTo>
                    <a:pt x="654" y="2015"/>
                  </a:lnTo>
                  <a:lnTo>
                    <a:pt x="619" y="2010"/>
                  </a:lnTo>
                  <a:lnTo>
                    <a:pt x="589" y="2004"/>
                  </a:lnTo>
                  <a:lnTo>
                    <a:pt x="557" y="1998"/>
                  </a:lnTo>
                  <a:lnTo>
                    <a:pt x="530" y="1991"/>
                  </a:lnTo>
                  <a:lnTo>
                    <a:pt x="500" y="1983"/>
                  </a:lnTo>
                  <a:lnTo>
                    <a:pt x="475" y="1975"/>
                  </a:lnTo>
                  <a:lnTo>
                    <a:pt x="446" y="1966"/>
                  </a:lnTo>
                  <a:lnTo>
                    <a:pt x="424" y="1958"/>
                  </a:lnTo>
                  <a:lnTo>
                    <a:pt x="397" y="1949"/>
                  </a:lnTo>
                  <a:lnTo>
                    <a:pt x="374" y="1937"/>
                  </a:lnTo>
                  <a:lnTo>
                    <a:pt x="351" y="1926"/>
                  </a:lnTo>
                  <a:lnTo>
                    <a:pt x="330" y="1915"/>
                  </a:lnTo>
                  <a:lnTo>
                    <a:pt x="310" y="1903"/>
                  </a:lnTo>
                  <a:lnTo>
                    <a:pt x="289" y="1892"/>
                  </a:lnTo>
                  <a:lnTo>
                    <a:pt x="272" y="1878"/>
                  </a:lnTo>
                  <a:lnTo>
                    <a:pt x="253" y="1865"/>
                  </a:lnTo>
                  <a:lnTo>
                    <a:pt x="235" y="1852"/>
                  </a:lnTo>
                  <a:lnTo>
                    <a:pt x="218" y="1837"/>
                  </a:lnTo>
                  <a:lnTo>
                    <a:pt x="201" y="1820"/>
                  </a:lnTo>
                  <a:lnTo>
                    <a:pt x="186" y="1804"/>
                  </a:lnTo>
                  <a:lnTo>
                    <a:pt x="171" y="1789"/>
                  </a:lnTo>
                  <a:lnTo>
                    <a:pt x="157" y="1772"/>
                  </a:lnTo>
                  <a:lnTo>
                    <a:pt x="144" y="1755"/>
                  </a:lnTo>
                  <a:lnTo>
                    <a:pt x="135" y="1740"/>
                  </a:lnTo>
                  <a:lnTo>
                    <a:pt x="121" y="1723"/>
                  </a:lnTo>
                  <a:lnTo>
                    <a:pt x="110" y="1705"/>
                  </a:lnTo>
                  <a:lnTo>
                    <a:pt x="100" y="1686"/>
                  </a:lnTo>
                  <a:lnTo>
                    <a:pt x="91" y="1669"/>
                  </a:lnTo>
                  <a:lnTo>
                    <a:pt x="81" y="1650"/>
                  </a:lnTo>
                  <a:lnTo>
                    <a:pt x="74" y="1631"/>
                  </a:lnTo>
                  <a:lnTo>
                    <a:pt x="66" y="1612"/>
                  </a:lnTo>
                  <a:lnTo>
                    <a:pt x="61" y="1593"/>
                  </a:lnTo>
                  <a:lnTo>
                    <a:pt x="51" y="1574"/>
                  </a:lnTo>
                  <a:lnTo>
                    <a:pt x="45" y="1553"/>
                  </a:lnTo>
                  <a:lnTo>
                    <a:pt x="38" y="1532"/>
                  </a:lnTo>
                  <a:lnTo>
                    <a:pt x="32" y="1513"/>
                  </a:lnTo>
                  <a:lnTo>
                    <a:pt x="28" y="1492"/>
                  </a:lnTo>
                  <a:lnTo>
                    <a:pt x="24" y="1472"/>
                  </a:lnTo>
                  <a:lnTo>
                    <a:pt x="19" y="1451"/>
                  </a:lnTo>
                  <a:lnTo>
                    <a:pt x="17" y="1432"/>
                  </a:lnTo>
                  <a:lnTo>
                    <a:pt x="11" y="1409"/>
                  </a:lnTo>
                  <a:lnTo>
                    <a:pt x="9" y="1388"/>
                  </a:lnTo>
                  <a:lnTo>
                    <a:pt x="5" y="1367"/>
                  </a:lnTo>
                  <a:lnTo>
                    <a:pt x="5" y="1348"/>
                  </a:lnTo>
                  <a:lnTo>
                    <a:pt x="4" y="1325"/>
                  </a:lnTo>
                  <a:lnTo>
                    <a:pt x="2" y="1304"/>
                  </a:lnTo>
                  <a:lnTo>
                    <a:pt x="2" y="1283"/>
                  </a:lnTo>
                  <a:lnTo>
                    <a:pt x="2" y="1264"/>
                  </a:lnTo>
                  <a:lnTo>
                    <a:pt x="0" y="1241"/>
                  </a:lnTo>
                  <a:lnTo>
                    <a:pt x="0" y="1222"/>
                  </a:lnTo>
                  <a:lnTo>
                    <a:pt x="0" y="1200"/>
                  </a:lnTo>
                  <a:lnTo>
                    <a:pt x="0" y="1181"/>
                  </a:lnTo>
                  <a:lnTo>
                    <a:pt x="0" y="1160"/>
                  </a:lnTo>
                  <a:lnTo>
                    <a:pt x="2" y="1141"/>
                  </a:lnTo>
                  <a:lnTo>
                    <a:pt x="4" y="1120"/>
                  </a:lnTo>
                  <a:lnTo>
                    <a:pt x="5" y="1101"/>
                  </a:lnTo>
                  <a:lnTo>
                    <a:pt x="5" y="1078"/>
                  </a:lnTo>
                  <a:lnTo>
                    <a:pt x="7" y="1059"/>
                  </a:lnTo>
                  <a:lnTo>
                    <a:pt x="7" y="1040"/>
                  </a:lnTo>
                  <a:lnTo>
                    <a:pt x="11" y="1023"/>
                  </a:lnTo>
                  <a:lnTo>
                    <a:pt x="11" y="1004"/>
                  </a:lnTo>
                  <a:lnTo>
                    <a:pt x="15" y="985"/>
                  </a:lnTo>
                  <a:lnTo>
                    <a:pt x="17" y="968"/>
                  </a:lnTo>
                  <a:lnTo>
                    <a:pt x="19" y="949"/>
                  </a:lnTo>
                  <a:lnTo>
                    <a:pt x="19" y="933"/>
                  </a:lnTo>
                  <a:lnTo>
                    <a:pt x="21" y="918"/>
                  </a:lnTo>
                  <a:lnTo>
                    <a:pt x="23" y="901"/>
                  </a:lnTo>
                  <a:lnTo>
                    <a:pt x="26" y="886"/>
                  </a:lnTo>
                  <a:lnTo>
                    <a:pt x="26" y="871"/>
                  </a:lnTo>
                  <a:lnTo>
                    <a:pt x="30" y="855"/>
                  </a:lnTo>
                  <a:lnTo>
                    <a:pt x="32" y="838"/>
                  </a:lnTo>
                  <a:lnTo>
                    <a:pt x="36" y="823"/>
                  </a:lnTo>
                  <a:lnTo>
                    <a:pt x="40" y="806"/>
                  </a:lnTo>
                  <a:lnTo>
                    <a:pt x="42" y="789"/>
                  </a:lnTo>
                  <a:lnTo>
                    <a:pt x="45" y="772"/>
                  </a:lnTo>
                  <a:lnTo>
                    <a:pt x="49" y="757"/>
                  </a:lnTo>
                  <a:lnTo>
                    <a:pt x="53" y="739"/>
                  </a:lnTo>
                  <a:lnTo>
                    <a:pt x="57" y="724"/>
                  </a:lnTo>
                  <a:lnTo>
                    <a:pt x="61" y="707"/>
                  </a:lnTo>
                  <a:lnTo>
                    <a:pt x="66" y="690"/>
                  </a:lnTo>
                  <a:lnTo>
                    <a:pt x="68" y="673"/>
                  </a:lnTo>
                  <a:lnTo>
                    <a:pt x="74" y="654"/>
                  </a:lnTo>
                  <a:lnTo>
                    <a:pt x="76" y="637"/>
                  </a:lnTo>
                  <a:lnTo>
                    <a:pt x="81" y="620"/>
                  </a:lnTo>
                  <a:lnTo>
                    <a:pt x="85" y="602"/>
                  </a:lnTo>
                  <a:lnTo>
                    <a:pt x="89" y="585"/>
                  </a:lnTo>
                  <a:lnTo>
                    <a:pt x="95" y="568"/>
                  </a:lnTo>
                  <a:lnTo>
                    <a:pt x="100" y="551"/>
                  </a:lnTo>
                  <a:lnTo>
                    <a:pt x="104" y="534"/>
                  </a:lnTo>
                  <a:lnTo>
                    <a:pt x="108" y="517"/>
                  </a:lnTo>
                  <a:lnTo>
                    <a:pt x="114" y="500"/>
                  </a:lnTo>
                  <a:lnTo>
                    <a:pt x="118" y="483"/>
                  </a:lnTo>
                  <a:lnTo>
                    <a:pt x="123" y="466"/>
                  </a:lnTo>
                  <a:lnTo>
                    <a:pt x="129" y="448"/>
                  </a:lnTo>
                  <a:lnTo>
                    <a:pt x="133" y="431"/>
                  </a:lnTo>
                  <a:lnTo>
                    <a:pt x="138" y="418"/>
                  </a:lnTo>
                  <a:lnTo>
                    <a:pt x="142" y="399"/>
                  </a:lnTo>
                  <a:lnTo>
                    <a:pt x="148" y="384"/>
                  </a:lnTo>
                  <a:lnTo>
                    <a:pt x="152" y="367"/>
                  </a:lnTo>
                  <a:lnTo>
                    <a:pt x="157" y="350"/>
                  </a:lnTo>
                  <a:lnTo>
                    <a:pt x="163" y="334"/>
                  </a:lnTo>
                  <a:lnTo>
                    <a:pt x="167" y="319"/>
                  </a:lnTo>
                  <a:lnTo>
                    <a:pt x="171" y="302"/>
                  </a:lnTo>
                  <a:lnTo>
                    <a:pt x="178" y="287"/>
                  </a:lnTo>
                  <a:lnTo>
                    <a:pt x="182" y="272"/>
                  </a:lnTo>
                  <a:lnTo>
                    <a:pt x="186" y="256"/>
                  </a:lnTo>
                  <a:lnTo>
                    <a:pt x="192" y="241"/>
                  </a:lnTo>
                  <a:lnTo>
                    <a:pt x="197" y="228"/>
                  </a:lnTo>
                  <a:lnTo>
                    <a:pt x="201" y="213"/>
                  </a:lnTo>
                  <a:lnTo>
                    <a:pt x="205" y="199"/>
                  </a:lnTo>
                  <a:lnTo>
                    <a:pt x="211" y="186"/>
                  </a:lnTo>
                  <a:lnTo>
                    <a:pt x="216" y="173"/>
                  </a:lnTo>
                  <a:lnTo>
                    <a:pt x="218" y="159"/>
                  </a:lnTo>
                  <a:lnTo>
                    <a:pt x="224" y="146"/>
                  </a:lnTo>
                  <a:lnTo>
                    <a:pt x="228" y="133"/>
                  </a:lnTo>
                  <a:lnTo>
                    <a:pt x="234" y="119"/>
                  </a:lnTo>
                  <a:lnTo>
                    <a:pt x="235" y="106"/>
                  </a:lnTo>
                  <a:lnTo>
                    <a:pt x="239" y="97"/>
                  </a:lnTo>
                  <a:lnTo>
                    <a:pt x="245" y="83"/>
                  </a:lnTo>
                  <a:lnTo>
                    <a:pt x="249" y="74"/>
                  </a:lnTo>
                  <a:lnTo>
                    <a:pt x="253" y="62"/>
                  </a:lnTo>
                  <a:lnTo>
                    <a:pt x="256" y="51"/>
                  </a:lnTo>
                  <a:lnTo>
                    <a:pt x="260" y="41"/>
                  </a:lnTo>
                  <a:lnTo>
                    <a:pt x="264" y="34"/>
                  </a:lnTo>
                  <a:lnTo>
                    <a:pt x="268" y="24"/>
                  </a:lnTo>
                  <a:lnTo>
                    <a:pt x="270" y="15"/>
                  </a:lnTo>
                  <a:lnTo>
                    <a:pt x="273" y="7"/>
                  </a:lnTo>
                  <a:lnTo>
                    <a:pt x="277" y="0"/>
                  </a:lnTo>
                  <a:lnTo>
                    <a:pt x="277" y="0"/>
                  </a:lnTo>
                  <a:close/>
                </a:path>
              </a:pathLst>
            </a:custGeom>
            <a:solidFill>
              <a:srgbClr val="C2D1B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8" name="Freeform 74"/>
            <p:cNvSpPr>
              <a:spLocks/>
            </p:cNvSpPr>
            <p:nvPr/>
          </p:nvSpPr>
          <p:spPr bwMode="auto">
            <a:xfrm>
              <a:off x="2530" y="2433"/>
              <a:ext cx="728" cy="1007"/>
            </a:xfrm>
            <a:custGeom>
              <a:avLst/>
              <a:gdLst/>
              <a:ahLst/>
              <a:cxnLst>
                <a:cxn ang="0">
                  <a:pos x="1425" y="1882"/>
                </a:cxn>
                <a:cxn ang="0">
                  <a:pos x="1338" y="1924"/>
                </a:cxn>
                <a:cxn ang="0">
                  <a:pos x="1226" y="1962"/>
                </a:cxn>
                <a:cxn ang="0">
                  <a:pos x="1087" y="1993"/>
                </a:cxn>
                <a:cxn ang="0">
                  <a:pos x="929" y="2010"/>
                </a:cxn>
                <a:cxn ang="0">
                  <a:pos x="762" y="2010"/>
                </a:cxn>
                <a:cxn ang="0">
                  <a:pos x="596" y="1989"/>
                </a:cxn>
                <a:cxn ang="0">
                  <a:pos x="480" y="1956"/>
                </a:cxn>
                <a:cxn ang="0">
                  <a:pos x="384" y="1916"/>
                </a:cxn>
                <a:cxn ang="0">
                  <a:pos x="296" y="1865"/>
                </a:cxn>
                <a:cxn ang="0">
                  <a:pos x="220" y="1804"/>
                </a:cxn>
                <a:cxn ang="0">
                  <a:pos x="155" y="1734"/>
                </a:cxn>
                <a:cxn ang="0">
                  <a:pos x="104" y="1650"/>
                </a:cxn>
                <a:cxn ang="0">
                  <a:pos x="53" y="1530"/>
                </a:cxn>
                <a:cxn ang="0">
                  <a:pos x="15" y="1369"/>
                </a:cxn>
                <a:cxn ang="0">
                  <a:pos x="0" y="1200"/>
                </a:cxn>
                <a:cxn ang="0">
                  <a:pos x="5" y="1025"/>
                </a:cxn>
                <a:cxn ang="0">
                  <a:pos x="22" y="852"/>
                </a:cxn>
                <a:cxn ang="0">
                  <a:pos x="53" y="688"/>
                </a:cxn>
                <a:cxn ang="0">
                  <a:pos x="87" y="538"/>
                </a:cxn>
                <a:cxn ang="0">
                  <a:pos x="115" y="426"/>
                </a:cxn>
                <a:cxn ang="0">
                  <a:pos x="146" y="323"/>
                </a:cxn>
                <a:cxn ang="0">
                  <a:pos x="176" y="230"/>
                </a:cxn>
                <a:cxn ang="0">
                  <a:pos x="209" y="135"/>
                </a:cxn>
                <a:cxn ang="0">
                  <a:pos x="260" y="9"/>
                </a:cxn>
                <a:cxn ang="0">
                  <a:pos x="249" y="91"/>
                </a:cxn>
                <a:cxn ang="0">
                  <a:pos x="180" y="291"/>
                </a:cxn>
                <a:cxn ang="0">
                  <a:pos x="106" y="544"/>
                </a:cxn>
                <a:cxn ang="0">
                  <a:pos x="47" y="833"/>
                </a:cxn>
                <a:cxn ang="0">
                  <a:pos x="22" y="1131"/>
                </a:cxn>
                <a:cxn ang="0">
                  <a:pos x="45" y="1416"/>
                </a:cxn>
                <a:cxn ang="0">
                  <a:pos x="115" y="1624"/>
                </a:cxn>
                <a:cxn ang="0">
                  <a:pos x="163" y="1705"/>
                </a:cxn>
                <a:cxn ang="0">
                  <a:pos x="235" y="1789"/>
                </a:cxn>
                <a:cxn ang="0">
                  <a:pos x="307" y="1848"/>
                </a:cxn>
                <a:cxn ang="0">
                  <a:pos x="395" y="1897"/>
                </a:cxn>
                <a:cxn ang="0">
                  <a:pos x="488" y="1937"/>
                </a:cxn>
                <a:cxn ang="0">
                  <a:pos x="600" y="1968"/>
                </a:cxn>
                <a:cxn ang="0">
                  <a:pos x="768" y="1989"/>
                </a:cxn>
                <a:cxn ang="0">
                  <a:pos x="931" y="1987"/>
                </a:cxn>
                <a:cxn ang="0">
                  <a:pos x="1089" y="1970"/>
                </a:cxn>
                <a:cxn ang="0">
                  <a:pos x="1222" y="1939"/>
                </a:cxn>
                <a:cxn ang="0">
                  <a:pos x="1330" y="1903"/>
                </a:cxn>
                <a:cxn ang="0">
                  <a:pos x="1431" y="1848"/>
                </a:cxn>
                <a:cxn ang="0">
                  <a:pos x="1349" y="1766"/>
                </a:cxn>
                <a:cxn ang="0">
                  <a:pos x="1250" y="1734"/>
                </a:cxn>
                <a:cxn ang="0">
                  <a:pos x="1150" y="1713"/>
                </a:cxn>
                <a:cxn ang="0">
                  <a:pos x="1055" y="1704"/>
                </a:cxn>
                <a:cxn ang="0">
                  <a:pos x="956" y="1711"/>
                </a:cxn>
                <a:cxn ang="0">
                  <a:pos x="937" y="1783"/>
                </a:cxn>
                <a:cxn ang="0">
                  <a:pos x="1032" y="1867"/>
                </a:cxn>
                <a:cxn ang="0">
                  <a:pos x="1133" y="1873"/>
                </a:cxn>
                <a:cxn ang="0">
                  <a:pos x="1157" y="1884"/>
                </a:cxn>
                <a:cxn ang="0">
                  <a:pos x="1085" y="1899"/>
                </a:cxn>
                <a:cxn ang="0">
                  <a:pos x="984" y="1865"/>
                </a:cxn>
                <a:cxn ang="0">
                  <a:pos x="903" y="1774"/>
                </a:cxn>
                <a:cxn ang="0">
                  <a:pos x="923" y="1702"/>
                </a:cxn>
                <a:cxn ang="0">
                  <a:pos x="1015" y="1684"/>
                </a:cxn>
                <a:cxn ang="0">
                  <a:pos x="1110" y="1686"/>
                </a:cxn>
                <a:cxn ang="0">
                  <a:pos x="1216" y="1705"/>
                </a:cxn>
                <a:cxn ang="0">
                  <a:pos x="1315" y="1734"/>
                </a:cxn>
                <a:cxn ang="0">
                  <a:pos x="1435" y="1795"/>
                </a:cxn>
              </a:cxnLst>
              <a:rect l="0" t="0" r="r" b="b"/>
              <a:pathLst>
                <a:path w="1456" h="2013">
                  <a:moveTo>
                    <a:pt x="1444" y="1804"/>
                  </a:moveTo>
                  <a:lnTo>
                    <a:pt x="1448" y="1814"/>
                  </a:lnTo>
                  <a:lnTo>
                    <a:pt x="1454" y="1823"/>
                  </a:lnTo>
                  <a:lnTo>
                    <a:pt x="1454" y="1831"/>
                  </a:lnTo>
                  <a:lnTo>
                    <a:pt x="1456" y="1840"/>
                  </a:lnTo>
                  <a:lnTo>
                    <a:pt x="1454" y="1850"/>
                  </a:lnTo>
                  <a:lnTo>
                    <a:pt x="1448" y="1858"/>
                  </a:lnTo>
                  <a:lnTo>
                    <a:pt x="1442" y="1867"/>
                  </a:lnTo>
                  <a:lnTo>
                    <a:pt x="1435" y="1877"/>
                  </a:lnTo>
                  <a:lnTo>
                    <a:pt x="1425" y="1882"/>
                  </a:lnTo>
                  <a:lnTo>
                    <a:pt x="1412" y="1890"/>
                  </a:lnTo>
                  <a:lnTo>
                    <a:pt x="1406" y="1894"/>
                  </a:lnTo>
                  <a:lnTo>
                    <a:pt x="1399" y="1897"/>
                  </a:lnTo>
                  <a:lnTo>
                    <a:pt x="1391" y="1901"/>
                  </a:lnTo>
                  <a:lnTo>
                    <a:pt x="1385" y="1907"/>
                  </a:lnTo>
                  <a:lnTo>
                    <a:pt x="1376" y="1909"/>
                  </a:lnTo>
                  <a:lnTo>
                    <a:pt x="1366" y="1915"/>
                  </a:lnTo>
                  <a:lnTo>
                    <a:pt x="1357" y="1916"/>
                  </a:lnTo>
                  <a:lnTo>
                    <a:pt x="1349" y="1920"/>
                  </a:lnTo>
                  <a:lnTo>
                    <a:pt x="1338" y="1924"/>
                  </a:lnTo>
                  <a:lnTo>
                    <a:pt x="1330" y="1928"/>
                  </a:lnTo>
                  <a:lnTo>
                    <a:pt x="1319" y="1934"/>
                  </a:lnTo>
                  <a:lnTo>
                    <a:pt x="1309" y="1937"/>
                  </a:lnTo>
                  <a:lnTo>
                    <a:pt x="1298" y="1941"/>
                  </a:lnTo>
                  <a:lnTo>
                    <a:pt x="1287" y="1943"/>
                  </a:lnTo>
                  <a:lnTo>
                    <a:pt x="1275" y="1947"/>
                  </a:lnTo>
                  <a:lnTo>
                    <a:pt x="1264" y="1951"/>
                  </a:lnTo>
                  <a:lnTo>
                    <a:pt x="1250" y="1955"/>
                  </a:lnTo>
                  <a:lnTo>
                    <a:pt x="1239" y="1958"/>
                  </a:lnTo>
                  <a:lnTo>
                    <a:pt x="1226" y="1962"/>
                  </a:lnTo>
                  <a:lnTo>
                    <a:pt x="1212" y="1966"/>
                  </a:lnTo>
                  <a:lnTo>
                    <a:pt x="1199" y="1970"/>
                  </a:lnTo>
                  <a:lnTo>
                    <a:pt x="1186" y="1972"/>
                  </a:lnTo>
                  <a:lnTo>
                    <a:pt x="1172" y="1975"/>
                  </a:lnTo>
                  <a:lnTo>
                    <a:pt x="1159" y="1979"/>
                  </a:lnTo>
                  <a:lnTo>
                    <a:pt x="1144" y="1981"/>
                  </a:lnTo>
                  <a:lnTo>
                    <a:pt x="1131" y="1985"/>
                  </a:lnTo>
                  <a:lnTo>
                    <a:pt x="1115" y="1987"/>
                  </a:lnTo>
                  <a:lnTo>
                    <a:pt x="1102" y="1991"/>
                  </a:lnTo>
                  <a:lnTo>
                    <a:pt x="1087" y="1993"/>
                  </a:lnTo>
                  <a:lnTo>
                    <a:pt x="1072" y="1994"/>
                  </a:lnTo>
                  <a:lnTo>
                    <a:pt x="1055" y="1996"/>
                  </a:lnTo>
                  <a:lnTo>
                    <a:pt x="1039" y="1998"/>
                  </a:lnTo>
                  <a:lnTo>
                    <a:pt x="1024" y="2000"/>
                  </a:lnTo>
                  <a:lnTo>
                    <a:pt x="1009" y="2002"/>
                  </a:lnTo>
                  <a:lnTo>
                    <a:pt x="992" y="2004"/>
                  </a:lnTo>
                  <a:lnTo>
                    <a:pt x="977" y="2006"/>
                  </a:lnTo>
                  <a:lnTo>
                    <a:pt x="961" y="2006"/>
                  </a:lnTo>
                  <a:lnTo>
                    <a:pt x="944" y="2008"/>
                  </a:lnTo>
                  <a:lnTo>
                    <a:pt x="929" y="2010"/>
                  </a:lnTo>
                  <a:lnTo>
                    <a:pt x="912" y="2012"/>
                  </a:lnTo>
                  <a:lnTo>
                    <a:pt x="895" y="2012"/>
                  </a:lnTo>
                  <a:lnTo>
                    <a:pt x="880" y="2012"/>
                  </a:lnTo>
                  <a:lnTo>
                    <a:pt x="863" y="2012"/>
                  </a:lnTo>
                  <a:lnTo>
                    <a:pt x="847" y="2013"/>
                  </a:lnTo>
                  <a:lnTo>
                    <a:pt x="830" y="2012"/>
                  </a:lnTo>
                  <a:lnTo>
                    <a:pt x="813" y="2012"/>
                  </a:lnTo>
                  <a:lnTo>
                    <a:pt x="796" y="2012"/>
                  </a:lnTo>
                  <a:lnTo>
                    <a:pt x="779" y="2012"/>
                  </a:lnTo>
                  <a:lnTo>
                    <a:pt x="762" y="2010"/>
                  </a:lnTo>
                  <a:lnTo>
                    <a:pt x="745" y="2008"/>
                  </a:lnTo>
                  <a:lnTo>
                    <a:pt x="730" y="2006"/>
                  </a:lnTo>
                  <a:lnTo>
                    <a:pt x="712" y="2006"/>
                  </a:lnTo>
                  <a:lnTo>
                    <a:pt x="695" y="2004"/>
                  </a:lnTo>
                  <a:lnTo>
                    <a:pt x="678" y="2002"/>
                  </a:lnTo>
                  <a:lnTo>
                    <a:pt x="661" y="2000"/>
                  </a:lnTo>
                  <a:lnTo>
                    <a:pt x="646" y="1998"/>
                  </a:lnTo>
                  <a:lnTo>
                    <a:pt x="629" y="1994"/>
                  </a:lnTo>
                  <a:lnTo>
                    <a:pt x="612" y="1993"/>
                  </a:lnTo>
                  <a:lnTo>
                    <a:pt x="596" y="1989"/>
                  </a:lnTo>
                  <a:lnTo>
                    <a:pt x="581" y="1987"/>
                  </a:lnTo>
                  <a:lnTo>
                    <a:pt x="568" y="1983"/>
                  </a:lnTo>
                  <a:lnTo>
                    <a:pt x="557" y="1981"/>
                  </a:lnTo>
                  <a:lnTo>
                    <a:pt x="545" y="1977"/>
                  </a:lnTo>
                  <a:lnTo>
                    <a:pt x="536" y="1975"/>
                  </a:lnTo>
                  <a:lnTo>
                    <a:pt x="522" y="1970"/>
                  </a:lnTo>
                  <a:lnTo>
                    <a:pt x="515" y="1968"/>
                  </a:lnTo>
                  <a:lnTo>
                    <a:pt x="501" y="1964"/>
                  </a:lnTo>
                  <a:lnTo>
                    <a:pt x="494" y="1962"/>
                  </a:lnTo>
                  <a:lnTo>
                    <a:pt x="480" y="1956"/>
                  </a:lnTo>
                  <a:lnTo>
                    <a:pt x="471" y="1955"/>
                  </a:lnTo>
                  <a:lnTo>
                    <a:pt x="460" y="1949"/>
                  </a:lnTo>
                  <a:lnTo>
                    <a:pt x="452" y="1947"/>
                  </a:lnTo>
                  <a:lnTo>
                    <a:pt x="441" y="1941"/>
                  </a:lnTo>
                  <a:lnTo>
                    <a:pt x="431" y="1939"/>
                  </a:lnTo>
                  <a:lnTo>
                    <a:pt x="422" y="1936"/>
                  </a:lnTo>
                  <a:lnTo>
                    <a:pt x="412" y="1932"/>
                  </a:lnTo>
                  <a:lnTo>
                    <a:pt x="403" y="1926"/>
                  </a:lnTo>
                  <a:lnTo>
                    <a:pt x="393" y="1920"/>
                  </a:lnTo>
                  <a:lnTo>
                    <a:pt x="384" y="1916"/>
                  </a:lnTo>
                  <a:lnTo>
                    <a:pt x="374" y="1913"/>
                  </a:lnTo>
                  <a:lnTo>
                    <a:pt x="365" y="1907"/>
                  </a:lnTo>
                  <a:lnTo>
                    <a:pt x="357" y="1903"/>
                  </a:lnTo>
                  <a:lnTo>
                    <a:pt x="347" y="1899"/>
                  </a:lnTo>
                  <a:lnTo>
                    <a:pt x="340" y="1894"/>
                  </a:lnTo>
                  <a:lnTo>
                    <a:pt x="330" y="1888"/>
                  </a:lnTo>
                  <a:lnTo>
                    <a:pt x="323" y="1882"/>
                  </a:lnTo>
                  <a:lnTo>
                    <a:pt x="313" y="1877"/>
                  </a:lnTo>
                  <a:lnTo>
                    <a:pt x="306" y="1873"/>
                  </a:lnTo>
                  <a:lnTo>
                    <a:pt x="296" y="1865"/>
                  </a:lnTo>
                  <a:lnTo>
                    <a:pt x="288" y="1861"/>
                  </a:lnTo>
                  <a:lnTo>
                    <a:pt x="281" y="1856"/>
                  </a:lnTo>
                  <a:lnTo>
                    <a:pt x="273" y="1852"/>
                  </a:lnTo>
                  <a:lnTo>
                    <a:pt x="266" y="1844"/>
                  </a:lnTo>
                  <a:lnTo>
                    <a:pt x="258" y="1839"/>
                  </a:lnTo>
                  <a:lnTo>
                    <a:pt x="250" y="1831"/>
                  </a:lnTo>
                  <a:lnTo>
                    <a:pt x="243" y="1823"/>
                  </a:lnTo>
                  <a:lnTo>
                    <a:pt x="235" y="1816"/>
                  </a:lnTo>
                  <a:lnTo>
                    <a:pt x="228" y="1810"/>
                  </a:lnTo>
                  <a:lnTo>
                    <a:pt x="220" y="1804"/>
                  </a:lnTo>
                  <a:lnTo>
                    <a:pt x="214" y="1799"/>
                  </a:lnTo>
                  <a:lnTo>
                    <a:pt x="207" y="1791"/>
                  </a:lnTo>
                  <a:lnTo>
                    <a:pt x="201" y="1783"/>
                  </a:lnTo>
                  <a:lnTo>
                    <a:pt x="193" y="1776"/>
                  </a:lnTo>
                  <a:lnTo>
                    <a:pt x="188" y="1770"/>
                  </a:lnTo>
                  <a:lnTo>
                    <a:pt x="180" y="1762"/>
                  </a:lnTo>
                  <a:lnTo>
                    <a:pt x="176" y="1755"/>
                  </a:lnTo>
                  <a:lnTo>
                    <a:pt x="169" y="1747"/>
                  </a:lnTo>
                  <a:lnTo>
                    <a:pt x="163" y="1742"/>
                  </a:lnTo>
                  <a:lnTo>
                    <a:pt x="155" y="1734"/>
                  </a:lnTo>
                  <a:lnTo>
                    <a:pt x="150" y="1726"/>
                  </a:lnTo>
                  <a:lnTo>
                    <a:pt x="144" y="1717"/>
                  </a:lnTo>
                  <a:lnTo>
                    <a:pt x="140" y="1709"/>
                  </a:lnTo>
                  <a:lnTo>
                    <a:pt x="135" y="1700"/>
                  </a:lnTo>
                  <a:lnTo>
                    <a:pt x="129" y="1692"/>
                  </a:lnTo>
                  <a:lnTo>
                    <a:pt x="123" y="1684"/>
                  </a:lnTo>
                  <a:lnTo>
                    <a:pt x="119" y="1677"/>
                  </a:lnTo>
                  <a:lnTo>
                    <a:pt x="114" y="1669"/>
                  </a:lnTo>
                  <a:lnTo>
                    <a:pt x="108" y="1660"/>
                  </a:lnTo>
                  <a:lnTo>
                    <a:pt x="104" y="1650"/>
                  </a:lnTo>
                  <a:lnTo>
                    <a:pt x="100" y="1643"/>
                  </a:lnTo>
                  <a:lnTo>
                    <a:pt x="95" y="1633"/>
                  </a:lnTo>
                  <a:lnTo>
                    <a:pt x="91" y="1624"/>
                  </a:lnTo>
                  <a:lnTo>
                    <a:pt x="87" y="1614"/>
                  </a:lnTo>
                  <a:lnTo>
                    <a:pt x="83" y="1608"/>
                  </a:lnTo>
                  <a:lnTo>
                    <a:pt x="76" y="1591"/>
                  </a:lnTo>
                  <a:lnTo>
                    <a:pt x="70" y="1576"/>
                  </a:lnTo>
                  <a:lnTo>
                    <a:pt x="64" y="1561"/>
                  </a:lnTo>
                  <a:lnTo>
                    <a:pt x="60" y="1546"/>
                  </a:lnTo>
                  <a:lnTo>
                    <a:pt x="53" y="1530"/>
                  </a:lnTo>
                  <a:lnTo>
                    <a:pt x="49" y="1515"/>
                  </a:lnTo>
                  <a:lnTo>
                    <a:pt x="45" y="1500"/>
                  </a:lnTo>
                  <a:lnTo>
                    <a:pt x="39" y="1485"/>
                  </a:lnTo>
                  <a:lnTo>
                    <a:pt x="36" y="1468"/>
                  </a:lnTo>
                  <a:lnTo>
                    <a:pt x="32" y="1452"/>
                  </a:lnTo>
                  <a:lnTo>
                    <a:pt x="26" y="1433"/>
                  </a:lnTo>
                  <a:lnTo>
                    <a:pt x="24" y="1420"/>
                  </a:lnTo>
                  <a:lnTo>
                    <a:pt x="19" y="1401"/>
                  </a:lnTo>
                  <a:lnTo>
                    <a:pt x="19" y="1386"/>
                  </a:lnTo>
                  <a:lnTo>
                    <a:pt x="15" y="1369"/>
                  </a:lnTo>
                  <a:lnTo>
                    <a:pt x="13" y="1354"/>
                  </a:lnTo>
                  <a:lnTo>
                    <a:pt x="11" y="1336"/>
                  </a:lnTo>
                  <a:lnTo>
                    <a:pt x="9" y="1319"/>
                  </a:lnTo>
                  <a:lnTo>
                    <a:pt x="5" y="1302"/>
                  </a:lnTo>
                  <a:lnTo>
                    <a:pt x="5" y="1285"/>
                  </a:lnTo>
                  <a:lnTo>
                    <a:pt x="3" y="1268"/>
                  </a:lnTo>
                  <a:lnTo>
                    <a:pt x="1" y="1251"/>
                  </a:lnTo>
                  <a:lnTo>
                    <a:pt x="1" y="1234"/>
                  </a:lnTo>
                  <a:lnTo>
                    <a:pt x="1" y="1219"/>
                  </a:lnTo>
                  <a:lnTo>
                    <a:pt x="0" y="1200"/>
                  </a:lnTo>
                  <a:lnTo>
                    <a:pt x="0" y="1182"/>
                  </a:lnTo>
                  <a:lnTo>
                    <a:pt x="0" y="1163"/>
                  </a:lnTo>
                  <a:lnTo>
                    <a:pt x="0" y="1148"/>
                  </a:lnTo>
                  <a:lnTo>
                    <a:pt x="0" y="1129"/>
                  </a:lnTo>
                  <a:lnTo>
                    <a:pt x="0" y="1114"/>
                  </a:lnTo>
                  <a:lnTo>
                    <a:pt x="1" y="1095"/>
                  </a:lnTo>
                  <a:lnTo>
                    <a:pt x="3" y="1078"/>
                  </a:lnTo>
                  <a:lnTo>
                    <a:pt x="3" y="1061"/>
                  </a:lnTo>
                  <a:lnTo>
                    <a:pt x="3" y="1044"/>
                  </a:lnTo>
                  <a:lnTo>
                    <a:pt x="5" y="1025"/>
                  </a:lnTo>
                  <a:lnTo>
                    <a:pt x="5" y="1009"/>
                  </a:lnTo>
                  <a:lnTo>
                    <a:pt x="7" y="990"/>
                  </a:lnTo>
                  <a:lnTo>
                    <a:pt x="9" y="973"/>
                  </a:lnTo>
                  <a:lnTo>
                    <a:pt x="11" y="954"/>
                  </a:lnTo>
                  <a:lnTo>
                    <a:pt x="13" y="939"/>
                  </a:lnTo>
                  <a:lnTo>
                    <a:pt x="13" y="920"/>
                  </a:lnTo>
                  <a:lnTo>
                    <a:pt x="17" y="905"/>
                  </a:lnTo>
                  <a:lnTo>
                    <a:pt x="19" y="886"/>
                  </a:lnTo>
                  <a:lnTo>
                    <a:pt x="20" y="871"/>
                  </a:lnTo>
                  <a:lnTo>
                    <a:pt x="22" y="852"/>
                  </a:lnTo>
                  <a:lnTo>
                    <a:pt x="26" y="836"/>
                  </a:lnTo>
                  <a:lnTo>
                    <a:pt x="28" y="819"/>
                  </a:lnTo>
                  <a:lnTo>
                    <a:pt x="32" y="804"/>
                  </a:lnTo>
                  <a:lnTo>
                    <a:pt x="34" y="787"/>
                  </a:lnTo>
                  <a:lnTo>
                    <a:pt x="38" y="770"/>
                  </a:lnTo>
                  <a:lnTo>
                    <a:pt x="39" y="753"/>
                  </a:lnTo>
                  <a:lnTo>
                    <a:pt x="43" y="737"/>
                  </a:lnTo>
                  <a:lnTo>
                    <a:pt x="45" y="718"/>
                  </a:lnTo>
                  <a:lnTo>
                    <a:pt x="49" y="703"/>
                  </a:lnTo>
                  <a:lnTo>
                    <a:pt x="53" y="688"/>
                  </a:lnTo>
                  <a:lnTo>
                    <a:pt x="57" y="673"/>
                  </a:lnTo>
                  <a:lnTo>
                    <a:pt x="60" y="656"/>
                  </a:lnTo>
                  <a:lnTo>
                    <a:pt x="62" y="641"/>
                  </a:lnTo>
                  <a:lnTo>
                    <a:pt x="66" y="625"/>
                  </a:lnTo>
                  <a:lnTo>
                    <a:pt x="70" y="610"/>
                  </a:lnTo>
                  <a:lnTo>
                    <a:pt x="74" y="595"/>
                  </a:lnTo>
                  <a:lnTo>
                    <a:pt x="76" y="580"/>
                  </a:lnTo>
                  <a:lnTo>
                    <a:pt x="81" y="564"/>
                  </a:lnTo>
                  <a:lnTo>
                    <a:pt x="85" y="551"/>
                  </a:lnTo>
                  <a:lnTo>
                    <a:pt x="87" y="538"/>
                  </a:lnTo>
                  <a:lnTo>
                    <a:pt x="89" y="528"/>
                  </a:lnTo>
                  <a:lnTo>
                    <a:pt x="93" y="515"/>
                  </a:lnTo>
                  <a:lnTo>
                    <a:pt x="95" y="505"/>
                  </a:lnTo>
                  <a:lnTo>
                    <a:pt x="96" y="494"/>
                  </a:lnTo>
                  <a:lnTo>
                    <a:pt x="100" y="483"/>
                  </a:lnTo>
                  <a:lnTo>
                    <a:pt x="102" y="471"/>
                  </a:lnTo>
                  <a:lnTo>
                    <a:pt x="108" y="460"/>
                  </a:lnTo>
                  <a:lnTo>
                    <a:pt x="108" y="448"/>
                  </a:lnTo>
                  <a:lnTo>
                    <a:pt x="114" y="439"/>
                  </a:lnTo>
                  <a:lnTo>
                    <a:pt x="115" y="426"/>
                  </a:lnTo>
                  <a:lnTo>
                    <a:pt x="119" y="416"/>
                  </a:lnTo>
                  <a:lnTo>
                    <a:pt x="121" y="405"/>
                  </a:lnTo>
                  <a:lnTo>
                    <a:pt x="125" y="395"/>
                  </a:lnTo>
                  <a:lnTo>
                    <a:pt x="129" y="384"/>
                  </a:lnTo>
                  <a:lnTo>
                    <a:pt x="133" y="376"/>
                  </a:lnTo>
                  <a:lnTo>
                    <a:pt x="135" y="363"/>
                  </a:lnTo>
                  <a:lnTo>
                    <a:pt x="136" y="353"/>
                  </a:lnTo>
                  <a:lnTo>
                    <a:pt x="140" y="342"/>
                  </a:lnTo>
                  <a:lnTo>
                    <a:pt x="144" y="334"/>
                  </a:lnTo>
                  <a:lnTo>
                    <a:pt x="146" y="323"/>
                  </a:lnTo>
                  <a:lnTo>
                    <a:pt x="150" y="313"/>
                  </a:lnTo>
                  <a:lnTo>
                    <a:pt x="152" y="304"/>
                  </a:lnTo>
                  <a:lnTo>
                    <a:pt x="155" y="294"/>
                  </a:lnTo>
                  <a:lnTo>
                    <a:pt x="157" y="285"/>
                  </a:lnTo>
                  <a:lnTo>
                    <a:pt x="163" y="273"/>
                  </a:lnTo>
                  <a:lnTo>
                    <a:pt x="163" y="266"/>
                  </a:lnTo>
                  <a:lnTo>
                    <a:pt x="169" y="256"/>
                  </a:lnTo>
                  <a:lnTo>
                    <a:pt x="171" y="247"/>
                  </a:lnTo>
                  <a:lnTo>
                    <a:pt x="174" y="237"/>
                  </a:lnTo>
                  <a:lnTo>
                    <a:pt x="176" y="230"/>
                  </a:lnTo>
                  <a:lnTo>
                    <a:pt x="182" y="220"/>
                  </a:lnTo>
                  <a:lnTo>
                    <a:pt x="184" y="211"/>
                  </a:lnTo>
                  <a:lnTo>
                    <a:pt x="186" y="201"/>
                  </a:lnTo>
                  <a:lnTo>
                    <a:pt x="190" y="194"/>
                  </a:lnTo>
                  <a:lnTo>
                    <a:pt x="192" y="184"/>
                  </a:lnTo>
                  <a:lnTo>
                    <a:pt x="193" y="175"/>
                  </a:lnTo>
                  <a:lnTo>
                    <a:pt x="197" y="167"/>
                  </a:lnTo>
                  <a:lnTo>
                    <a:pt x="199" y="159"/>
                  </a:lnTo>
                  <a:lnTo>
                    <a:pt x="205" y="152"/>
                  </a:lnTo>
                  <a:lnTo>
                    <a:pt x="209" y="135"/>
                  </a:lnTo>
                  <a:lnTo>
                    <a:pt x="214" y="119"/>
                  </a:lnTo>
                  <a:lnTo>
                    <a:pt x="220" y="104"/>
                  </a:lnTo>
                  <a:lnTo>
                    <a:pt x="226" y="91"/>
                  </a:lnTo>
                  <a:lnTo>
                    <a:pt x="231" y="78"/>
                  </a:lnTo>
                  <a:lnTo>
                    <a:pt x="235" y="64"/>
                  </a:lnTo>
                  <a:lnTo>
                    <a:pt x="239" y="51"/>
                  </a:lnTo>
                  <a:lnTo>
                    <a:pt x="247" y="41"/>
                  </a:lnTo>
                  <a:lnTo>
                    <a:pt x="250" y="28"/>
                  </a:lnTo>
                  <a:lnTo>
                    <a:pt x="254" y="19"/>
                  </a:lnTo>
                  <a:lnTo>
                    <a:pt x="260" y="9"/>
                  </a:lnTo>
                  <a:lnTo>
                    <a:pt x="264" y="0"/>
                  </a:lnTo>
                  <a:lnTo>
                    <a:pt x="275" y="0"/>
                  </a:lnTo>
                  <a:lnTo>
                    <a:pt x="287" y="0"/>
                  </a:lnTo>
                  <a:lnTo>
                    <a:pt x="281" y="9"/>
                  </a:lnTo>
                  <a:lnTo>
                    <a:pt x="277" y="22"/>
                  </a:lnTo>
                  <a:lnTo>
                    <a:pt x="271" y="34"/>
                  </a:lnTo>
                  <a:lnTo>
                    <a:pt x="268" y="47"/>
                  </a:lnTo>
                  <a:lnTo>
                    <a:pt x="260" y="61"/>
                  </a:lnTo>
                  <a:lnTo>
                    <a:pt x="254" y="76"/>
                  </a:lnTo>
                  <a:lnTo>
                    <a:pt x="249" y="91"/>
                  </a:lnTo>
                  <a:lnTo>
                    <a:pt x="245" y="108"/>
                  </a:lnTo>
                  <a:lnTo>
                    <a:pt x="237" y="125"/>
                  </a:lnTo>
                  <a:lnTo>
                    <a:pt x="230" y="142"/>
                  </a:lnTo>
                  <a:lnTo>
                    <a:pt x="222" y="161"/>
                  </a:lnTo>
                  <a:lnTo>
                    <a:pt x="216" y="182"/>
                  </a:lnTo>
                  <a:lnTo>
                    <a:pt x="209" y="201"/>
                  </a:lnTo>
                  <a:lnTo>
                    <a:pt x="203" y="222"/>
                  </a:lnTo>
                  <a:lnTo>
                    <a:pt x="195" y="243"/>
                  </a:lnTo>
                  <a:lnTo>
                    <a:pt x="190" y="268"/>
                  </a:lnTo>
                  <a:lnTo>
                    <a:pt x="180" y="291"/>
                  </a:lnTo>
                  <a:lnTo>
                    <a:pt x="173" y="313"/>
                  </a:lnTo>
                  <a:lnTo>
                    <a:pt x="165" y="336"/>
                  </a:lnTo>
                  <a:lnTo>
                    <a:pt x="157" y="361"/>
                  </a:lnTo>
                  <a:lnTo>
                    <a:pt x="150" y="384"/>
                  </a:lnTo>
                  <a:lnTo>
                    <a:pt x="142" y="410"/>
                  </a:lnTo>
                  <a:lnTo>
                    <a:pt x="135" y="437"/>
                  </a:lnTo>
                  <a:lnTo>
                    <a:pt x="129" y="464"/>
                  </a:lnTo>
                  <a:lnTo>
                    <a:pt x="119" y="488"/>
                  </a:lnTo>
                  <a:lnTo>
                    <a:pt x="114" y="515"/>
                  </a:lnTo>
                  <a:lnTo>
                    <a:pt x="106" y="544"/>
                  </a:lnTo>
                  <a:lnTo>
                    <a:pt x="100" y="572"/>
                  </a:lnTo>
                  <a:lnTo>
                    <a:pt x="93" y="599"/>
                  </a:lnTo>
                  <a:lnTo>
                    <a:pt x="87" y="629"/>
                  </a:lnTo>
                  <a:lnTo>
                    <a:pt x="81" y="658"/>
                  </a:lnTo>
                  <a:lnTo>
                    <a:pt x="76" y="688"/>
                  </a:lnTo>
                  <a:lnTo>
                    <a:pt x="68" y="715"/>
                  </a:lnTo>
                  <a:lnTo>
                    <a:pt x="62" y="745"/>
                  </a:lnTo>
                  <a:lnTo>
                    <a:pt x="58" y="772"/>
                  </a:lnTo>
                  <a:lnTo>
                    <a:pt x="53" y="802"/>
                  </a:lnTo>
                  <a:lnTo>
                    <a:pt x="47" y="833"/>
                  </a:lnTo>
                  <a:lnTo>
                    <a:pt x="43" y="863"/>
                  </a:lnTo>
                  <a:lnTo>
                    <a:pt x="39" y="892"/>
                  </a:lnTo>
                  <a:lnTo>
                    <a:pt x="38" y="924"/>
                  </a:lnTo>
                  <a:lnTo>
                    <a:pt x="32" y="952"/>
                  </a:lnTo>
                  <a:lnTo>
                    <a:pt x="30" y="981"/>
                  </a:lnTo>
                  <a:lnTo>
                    <a:pt x="26" y="1011"/>
                  </a:lnTo>
                  <a:lnTo>
                    <a:pt x="24" y="1044"/>
                  </a:lnTo>
                  <a:lnTo>
                    <a:pt x="22" y="1072"/>
                  </a:lnTo>
                  <a:lnTo>
                    <a:pt x="22" y="1101"/>
                  </a:lnTo>
                  <a:lnTo>
                    <a:pt x="22" y="1131"/>
                  </a:lnTo>
                  <a:lnTo>
                    <a:pt x="22" y="1163"/>
                  </a:lnTo>
                  <a:lnTo>
                    <a:pt x="22" y="1190"/>
                  </a:lnTo>
                  <a:lnTo>
                    <a:pt x="22" y="1219"/>
                  </a:lnTo>
                  <a:lnTo>
                    <a:pt x="22" y="1247"/>
                  </a:lnTo>
                  <a:lnTo>
                    <a:pt x="24" y="1278"/>
                  </a:lnTo>
                  <a:lnTo>
                    <a:pt x="26" y="1306"/>
                  </a:lnTo>
                  <a:lnTo>
                    <a:pt x="30" y="1335"/>
                  </a:lnTo>
                  <a:lnTo>
                    <a:pt x="34" y="1363"/>
                  </a:lnTo>
                  <a:lnTo>
                    <a:pt x="39" y="1392"/>
                  </a:lnTo>
                  <a:lnTo>
                    <a:pt x="45" y="1416"/>
                  </a:lnTo>
                  <a:lnTo>
                    <a:pt x="51" y="1443"/>
                  </a:lnTo>
                  <a:lnTo>
                    <a:pt x="57" y="1470"/>
                  </a:lnTo>
                  <a:lnTo>
                    <a:pt x="64" y="1496"/>
                  </a:lnTo>
                  <a:lnTo>
                    <a:pt x="72" y="1523"/>
                  </a:lnTo>
                  <a:lnTo>
                    <a:pt x="81" y="1548"/>
                  </a:lnTo>
                  <a:lnTo>
                    <a:pt x="91" y="1574"/>
                  </a:lnTo>
                  <a:lnTo>
                    <a:pt x="102" y="1599"/>
                  </a:lnTo>
                  <a:lnTo>
                    <a:pt x="106" y="1607"/>
                  </a:lnTo>
                  <a:lnTo>
                    <a:pt x="110" y="1614"/>
                  </a:lnTo>
                  <a:lnTo>
                    <a:pt x="115" y="1624"/>
                  </a:lnTo>
                  <a:lnTo>
                    <a:pt x="119" y="1633"/>
                  </a:lnTo>
                  <a:lnTo>
                    <a:pt x="123" y="1641"/>
                  </a:lnTo>
                  <a:lnTo>
                    <a:pt x="129" y="1650"/>
                  </a:lnTo>
                  <a:lnTo>
                    <a:pt x="133" y="1656"/>
                  </a:lnTo>
                  <a:lnTo>
                    <a:pt x="136" y="1665"/>
                  </a:lnTo>
                  <a:lnTo>
                    <a:pt x="142" y="1673"/>
                  </a:lnTo>
                  <a:lnTo>
                    <a:pt x="146" y="1681"/>
                  </a:lnTo>
                  <a:lnTo>
                    <a:pt x="152" y="1688"/>
                  </a:lnTo>
                  <a:lnTo>
                    <a:pt x="157" y="1698"/>
                  </a:lnTo>
                  <a:lnTo>
                    <a:pt x="163" y="1705"/>
                  </a:lnTo>
                  <a:lnTo>
                    <a:pt x="169" y="1713"/>
                  </a:lnTo>
                  <a:lnTo>
                    <a:pt x="174" y="1719"/>
                  </a:lnTo>
                  <a:lnTo>
                    <a:pt x="180" y="1728"/>
                  </a:lnTo>
                  <a:lnTo>
                    <a:pt x="192" y="1742"/>
                  </a:lnTo>
                  <a:lnTo>
                    <a:pt x="203" y="1755"/>
                  </a:lnTo>
                  <a:lnTo>
                    <a:pt x="209" y="1761"/>
                  </a:lnTo>
                  <a:lnTo>
                    <a:pt x="216" y="1768"/>
                  </a:lnTo>
                  <a:lnTo>
                    <a:pt x="222" y="1776"/>
                  </a:lnTo>
                  <a:lnTo>
                    <a:pt x="230" y="1781"/>
                  </a:lnTo>
                  <a:lnTo>
                    <a:pt x="235" y="1789"/>
                  </a:lnTo>
                  <a:lnTo>
                    <a:pt x="243" y="1795"/>
                  </a:lnTo>
                  <a:lnTo>
                    <a:pt x="249" y="1800"/>
                  </a:lnTo>
                  <a:lnTo>
                    <a:pt x="256" y="1808"/>
                  </a:lnTo>
                  <a:lnTo>
                    <a:pt x="264" y="1814"/>
                  </a:lnTo>
                  <a:lnTo>
                    <a:pt x="271" y="1820"/>
                  </a:lnTo>
                  <a:lnTo>
                    <a:pt x="279" y="1825"/>
                  </a:lnTo>
                  <a:lnTo>
                    <a:pt x="287" y="1833"/>
                  </a:lnTo>
                  <a:lnTo>
                    <a:pt x="294" y="1839"/>
                  </a:lnTo>
                  <a:lnTo>
                    <a:pt x="302" y="1844"/>
                  </a:lnTo>
                  <a:lnTo>
                    <a:pt x="307" y="1848"/>
                  </a:lnTo>
                  <a:lnTo>
                    <a:pt x="317" y="1854"/>
                  </a:lnTo>
                  <a:lnTo>
                    <a:pt x="325" y="1858"/>
                  </a:lnTo>
                  <a:lnTo>
                    <a:pt x="332" y="1865"/>
                  </a:lnTo>
                  <a:lnTo>
                    <a:pt x="342" y="1869"/>
                  </a:lnTo>
                  <a:lnTo>
                    <a:pt x="349" y="1875"/>
                  </a:lnTo>
                  <a:lnTo>
                    <a:pt x="359" y="1880"/>
                  </a:lnTo>
                  <a:lnTo>
                    <a:pt x="368" y="1884"/>
                  </a:lnTo>
                  <a:lnTo>
                    <a:pt x="378" y="1888"/>
                  </a:lnTo>
                  <a:lnTo>
                    <a:pt x="385" y="1894"/>
                  </a:lnTo>
                  <a:lnTo>
                    <a:pt x="395" y="1897"/>
                  </a:lnTo>
                  <a:lnTo>
                    <a:pt x="404" y="1901"/>
                  </a:lnTo>
                  <a:lnTo>
                    <a:pt x="412" y="1907"/>
                  </a:lnTo>
                  <a:lnTo>
                    <a:pt x="423" y="1913"/>
                  </a:lnTo>
                  <a:lnTo>
                    <a:pt x="433" y="1915"/>
                  </a:lnTo>
                  <a:lnTo>
                    <a:pt x="441" y="1920"/>
                  </a:lnTo>
                  <a:lnTo>
                    <a:pt x="450" y="1922"/>
                  </a:lnTo>
                  <a:lnTo>
                    <a:pt x="460" y="1928"/>
                  </a:lnTo>
                  <a:lnTo>
                    <a:pt x="467" y="1930"/>
                  </a:lnTo>
                  <a:lnTo>
                    <a:pt x="479" y="1936"/>
                  </a:lnTo>
                  <a:lnTo>
                    <a:pt x="488" y="1937"/>
                  </a:lnTo>
                  <a:lnTo>
                    <a:pt x="499" y="1941"/>
                  </a:lnTo>
                  <a:lnTo>
                    <a:pt x="509" y="1943"/>
                  </a:lnTo>
                  <a:lnTo>
                    <a:pt x="520" y="1949"/>
                  </a:lnTo>
                  <a:lnTo>
                    <a:pt x="530" y="1949"/>
                  </a:lnTo>
                  <a:lnTo>
                    <a:pt x="541" y="1955"/>
                  </a:lnTo>
                  <a:lnTo>
                    <a:pt x="551" y="1956"/>
                  </a:lnTo>
                  <a:lnTo>
                    <a:pt x="564" y="1960"/>
                  </a:lnTo>
                  <a:lnTo>
                    <a:pt x="574" y="1962"/>
                  </a:lnTo>
                  <a:lnTo>
                    <a:pt x="585" y="1966"/>
                  </a:lnTo>
                  <a:lnTo>
                    <a:pt x="600" y="1968"/>
                  </a:lnTo>
                  <a:lnTo>
                    <a:pt x="617" y="1972"/>
                  </a:lnTo>
                  <a:lnTo>
                    <a:pt x="633" y="1974"/>
                  </a:lnTo>
                  <a:lnTo>
                    <a:pt x="652" y="1977"/>
                  </a:lnTo>
                  <a:lnTo>
                    <a:pt x="667" y="1979"/>
                  </a:lnTo>
                  <a:lnTo>
                    <a:pt x="684" y="1981"/>
                  </a:lnTo>
                  <a:lnTo>
                    <a:pt x="701" y="1983"/>
                  </a:lnTo>
                  <a:lnTo>
                    <a:pt x="718" y="1985"/>
                  </a:lnTo>
                  <a:lnTo>
                    <a:pt x="735" y="1985"/>
                  </a:lnTo>
                  <a:lnTo>
                    <a:pt x="750" y="1987"/>
                  </a:lnTo>
                  <a:lnTo>
                    <a:pt x="768" y="1989"/>
                  </a:lnTo>
                  <a:lnTo>
                    <a:pt x="785" y="1991"/>
                  </a:lnTo>
                  <a:lnTo>
                    <a:pt x="802" y="1991"/>
                  </a:lnTo>
                  <a:lnTo>
                    <a:pt x="819" y="1991"/>
                  </a:lnTo>
                  <a:lnTo>
                    <a:pt x="834" y="1991"/>
                  </a:lnTo>
                  <a:lnTo>
                    <a:pt x="853" y="1991"/>
                  </a:lnTo>
                  <a:lnTo>
                    <a:pt x="866" y="1991"/>
                  </a:lnTo>
                  <a:lnTo>
                    <a:pt x="884" y="1991"/>
                  </a:lnTo>
                  <a:lnTo>
                    <a:pt x="901" y="1989"/>
                  </a:lnTo>
                  <a:lnTo>
                    <a:pt x="916" y="1989"/>
                  </a:lnTo>
                  <a:lnTo>
                    <a:pt x="931" y="1987"/>
                  </a:lnTo>
                  <a:lnTo>
                    <a:pt x="950" y="1985"/>
                  </a:lnTo>
                  <a:lnTo>
                    <a:pt x="963" y="1985"/>
                  </a:lnTo>
                  <a:lnTo>
                    <a:pt x="982" y="1985"/>
                  </a:lnTo>
                  <a:lnTo>
                    <a:pt x="998" y="1981"/>
                  </a:lnTo>
                  <a:lnTo>
                    <a:pt x="1013" y="1979"/>
                  </a:lnTo>
                  <a:lnTo>
                    <a:pt x="1026" y="1977"/>
                  </a:lnTo>
                  <a:lnTo>
                    <a:pt x="1043" y="1977"/>
                  </a:lnTo>
                  <a:lnTo>
                    <a:pt x="1058" y="1974"/>
                  </a:lnTo>
                  <a:lnTo>
                    <a:pt x="1074" y="1972"/>
                  </a:lnTo>
                  <a:lnTo>
                    <a:pt x="1089" y="1970"/>
                  </a:lnTo>
                  <a:lnTo>
                    <a:pt x="1104" y="1970"/>
                  </a:lnTo>
                  <a:lnTo>
                    <a:pt x="1117" y="1964"/>
                  </a:lnTo>
                  <a:lnTo>
                    <a:pt x="1131" y="1962"/>
                  </a:lnTo>
                  <a:lnTo>
                    <a:pt x="1144" y="1958"/>
                  </a:lnTo>
                  <a:lnTo>
                    <a:pt x="1157" y="1956"/>
                  </a:lnTo>
                  <a:lnTo>
                    <a:pt x="1171" y="1953"/>
                  </a:lnTo>
                  <a:lnTo>
                    <a:pt x="1184" y="1949"/>
                  </a:lnTo>
                  <a:lnTo>
                    <a:pt x="1199" y="1947"/>
                  </a:lnTo>
                  <a:lnTo>
                    <a:pt x="1212" y="1943"/>
                  </a:lnTo>
                  <a:lnTo>
                    <a:pt x="1222" y="1939"/>
                  </a:lnTo>
                  <a:lnTo>
                    <a:pt x="1235" y="1936"/>
                  </a:lnTo>
                  <a:lnTo>
                    <a:pt x="1247" y="1934"/>
                  </a:lnTo>
                  <a:lnTo>
                    <a:pt x="1260" y="1930"/>
                  </a:lnTo>
                  <a:lnTo>
                    <a:pt x="1269" y="1926"/>
                  </a:lnTo>
                  <a:lnTo>
                    <a:pt x="1281" y="1922"/>
                  </a:lnTo>
                  <a:lnTo>
                    <a:pt x="1292" y="1920"/>
                  </a:lnTo>
                  <a:lnTo>
                    <a:pt x="1304" y="1916"/>
                  </a:lnTo>
                  <a:lnTo>
                    <a:pt x="1313" y="1913"/>
                  </a:lnTo>
                  <a:lnTo>
                    <a:pt x="1323" y="1907"/>
                  </a:lnTo>
                  <a:lnTo>
                    <a:pt x="1330" y="1903"/>
                  </a:lnTo>
                  <a:lnTo>
                    <a:pt x="1342" y="1899"/>
                  </a:lnTo>
                  <a:lnTo>
                    <a:pt x="1349" y="1896"/>
                  </a:lnTo>
                  <a:lnTo>
                    <a:pt x="1357" y="1894"/>
                  </a:lnTo>
                  <a:lnTo>
                    <a:pt x="1366" y="1890"/>
                  </a:lnTo>
                  <a:lnTo>
                    <a:pt x="1376" y="1886"/>
                  </a:lnTo>
                  <a:lnTo>
                    <a:pt x="1387" y="1878"/>
                  </a:lnTo>
                  <a:lnTo>
                    <a:pt x="1401" y="1873"/>
                  </a:lnTo>
                  <a:lnTo>
                    <a:pt x="1412" y="1865"/>
                  </a:lnTo>
                  <a:lnTo>
                    <a:pt x="1421" y="1859"/>
                  </a:lnTo>
                  <a:lnTo>
                    <a:pt x="1431" y="1848"/>
                  </a:lnTo>
                  <a:lnTo>
                    <a:pt x="1435" y="1839"/>
                  </a:lnTo>
                  <a:lnTo>
                    <a:pt x="1433" y="1829"/>
                  </a:lnTo>
                  <a:lnTo>
                    <a:pt x="1427" y="1818"/>
                  </a:lnTo>
                  <a:lnTo>
                    <a:pt x="1420" y="1810"/>
                  </a:lnTo>
                  <a:lnTo>
                    <a:pt x="1412" y="1802"/>
                  </a:lnTo>
                  <a:lnTo>
                    <a:pt x="1401" y="1795"/>
                  </a:lnTo>
                  <a:lnTo>
                    <a:pt x="1391" y="1787"/>
                  </a:lnTo>
                  <a:lnTo>
                    <a:pt x="1378" y="1780"/>
                  </a:lnTo>
                  <a:lnTo>
                    <a:pt x="1364" y="1774"/>
                  </a:lnTo>
                  <a:lnTo>
                    <a:pt x="1349" y="1766"/>
                  </a:lnTo>
                  <a:lnTo>
                    <a:pt x="1334" y="1761"/>
                  </a:lnTo>
                  <a:lnTo>
                    <a:pt x="1325" y="1757"/>
                  </a:lnTo>
                  <a:lnTo>
                    <a:pt x="1315" y="1753"/>
                  </a:lnTo>
                  <a:lnTo>
                    <a:pt x="1307" y="1751"/>
                  </a:lnTo>
                  <a:lnTo>
                    <a:pt x="1298" y="1747"/>
                  </a:lnTo>
                  <a:lnTo>
                    <a:pt x="1288" y="1743"/>
                  </a:lnTo>
                  <a:lnTo>
                    <a:pt x="1279" y="1742"/>
                  </a:lnTo>
                  <a:lnTo>
                    <a:pt x="1269" y="1740"/>
                  </a:lnTo>
                  <a:lnTo>
                    <a:pt x="1260" y="1738"/>
                  </a:lnTo>
                  <a:lnTo>
                    <a:pt x="1250" y="1734"/>
                  </a:lnTo>
                  <a:lnTo>
                    <a:pt x="1241" y="1732"/>
                  </a:lnTo>
                  <a:lnTo>
                    <a:pt x="1231" y="1728"/>
                  </a:lnTo>
                  <a:lnTo>
                    <a:pt x="1222" y="1726"/>
                  </a:lnTo>
                  <a:lnTo>
                    <a:pt x="1212" y="1724"/>
                  </a:lnTo>
                  <a:lnTo>
                    <a:pt x="1203" y="1723"/>
                  </a:lnTo>
                  <a:lnTo>
                    <a:pt x="1191" y="1719"/>
                  </a:lnTo>
                  <a:lnTo>
                    <a:pt x="1184" y="1719"/>
                  </a:lnTo>
                  <a:lnTo>
                    <a:pt x="1171" y="1717"/>
                  </a:lnTo>
                  <a:lnTo>
                    <a:pt x="1163" y="1715"/>
                  </a:lnTo>
                  <a:lnTo>
                    <a:pt x="1150" y="1713"/>
                  </a:lnTo>
                  <a:lnTo>
                    <a:pt x="1142" y="1711"/>
                  </a:lnTo>
                  <a:lnTo>
                    <a:pt x="1131" y="1709"/>
                  </a:lnTo>
                  <a:lnTo>
                    <a:pt x="1121" y="1707"/>
                  </a:lnTo>
                  <a:lnTo>
                    <a:pt x="1112" y="1707"/>
                  </a:lnTo>
                  <a:lnTo>
                    <a:pt x="1102" y="1707"/>
                  </a:lnTo>
                  <a:lnTo>
                    <a:pt x="1093" y="1705"/>
                  </a:lnTo>
                  <a:lnTo>
                    <a:pt x="1081" y="1705"/>
                  </a:lnTo>
                  <a:lnTo>
                    <a:pt x="1074" y="1704"/>
                  </a:lnTo>
                  <a:lnTo>
                    <a:pt x="1064" y="1704"/>
                  </a:lnTo>
                  <a:lnTo>
                    <a:pt x="1055" y="1704"/>
                  </a:lnTo>
                  <a:lnTo>
                    <a:pt x="1047" y="1704"/>
                  </a:lnTo>
                  <a:lnTo>
                    <a:pt x="1037" y="1704"/>
                  </a:lnTo>
                  <a:lnTo>
                    <a:pt x="1030" y="1705"/>
                  </a:lnTo>
                  <a:lnTo>
                    <a:pt x="1020" y="1705"/>
                  </a:lnTo>
                  <a:lnTo>
                    <a:pt x="1013" y="1705"/>
                  </a:lnTo>
                  <a:lnTo>
                    <a:pt x="1005" y="1705"/>
                  </a:lnTo>
                  <a:lnTo>
                    <a:pt x="998" y="1705"/>
                  </a:lnTo>
                  <a:lnTo>
                    <a:pt x="982" y="1705"/>
                  </a:lnTo>
                  <a:lnTo>
                    <a:pt x="969" y="1709"/>
                  </a:lnTo>
                  <a:lnTo>
                    <a:pt x="956" y="1711"/>
                  </a:lnTo>
                  <a:lnTo>
                    <a:pt x="946" y="1715"/>
                  </a:lnTo>
                  <a:lnTo>
                    <a:pt x="937" y="1719"/>
                  </a:lnTo>
                  <a:lnTo>
                    <a:pt x="929" y="1726"/>
                  </a:lnTo>
                  <a:lnTo>
                    <a:pt x="922" y="1730"/>
                  </a:lnTo>
                  <a:lnTo>
                    <a:pt x="918" y="1740"/>
                  </a:lnTo>
                  <a:lnTo>
                    <a:pt x="916" y="1745"/>
                  </a:lnTo>
                  <a:lnTo>
                    <a:pt x="918" y="1753"/>
                  </a:lnTo>
                  <a:lnTo>
                    <a:pt x="922" y="1761"/>
                  </a:lnTo>
                  <a:lnTo>
                    <a:pt x="929" y="1770"/>
                  </a:lnTo>
                  <a:lnTo>
                    <a:pt x="937" y="1783"/>
                  </a:lnTo>
                  <a:lnTo>
                    <a:pt x="946" y="1797"/>
                  </a:lnTo>
                  <a:lnTo>
                    <a:pt x="958" y="1808"/>
                  </a:lnTo>
                  <a:lnTo>
                    <a:pt x="967" y="1820"/>
                  </a:lnTo>
                  <a:lnTo>
                    <a:pt x="977" y="1829"/>
                  </a:lnTo>
                  <a:lnTo>
                    <a:pt x="984" y="1839"/>
                  </a:lnTo>
                  <a:lnTo>
                    <a:pt x="996" y="1844"/>
                  </a:lnTo>
                  <a:lnTo>
                    <a:pt x="1005" y="1854"/>
                  </a:lnTo>
                  <a:lnTo>
                    <a:pt x="1013" y="1858"/>
                  </a:lnTo>
                  <a:lnTo>
                    <a:pt x="1022" y="1863"/>
                  </a:lnTo>
                  <a:lnTo>
                    <a:pt x="1032" y="1867"/>
                  </a:lnTo>
                  <a:lnTo>
                    <a:pt x="1039" y="1873"/>
                  </a:lnTo>
                  <a:lnTo>
                    <a:pt x="1047" y="1873"/>
                  </a:lnTo>
                  <a:lnTo>
                    <a:pt x="1056" y="1877"/>
                  </a:lnTo>
                  <a:lnTo>
                    <a:pt x="1066" y="1878"/>
                  </a:lnTo>
                  <a:lnTo>
                    <a:pt x="1074" y="1880"/>
                  </a:lnTo>
                  <a:lnTo>
                    <a:pt x="1089" y="1880"/>
                  </a:lnTo>
                  <a:lnTo>
                    <a:pt x="1102" y="1880"/>
                  </a:lnTo>
                  <a:lnTo>
                    <a:pt x="1114" y="1878"/>
                  </a:lnTo>
                  <a:lnTo>
                    <a:pt x="1125" y="1877"/>
                  </a:lnTo>
                  <a:lnTo>
                    <a:pt x="1133" y="1873"/>
                  </a:lnTo>
                  <a:lnTo>
                    <a:pt x="1140" y="1871"/>
                  </a:lnTo>
                  <a:lnTo>
                    <a:pt x="1144" y="1869"/>
                  </a:lnTo>
                  <a:lnTo>
                    <a:pt x="1148" y="1869"/>
                  </a:lnTo>
                  <a:lnTo>
                    <a:pt x="1148" y="1869"/>
                  </a:lnTo>
                  <a:lnTo>
                    <a:pt x="1148" y="1869"/>
                  </a:lnTo>
                  <a:lnTo>
                    <a:pt x="1148" y="1869"/>
                  </a:lnTo>
                  <a:lnTo>
                    <a:pt x="1148" y="1869"/>
                  </a:lnTo>
                  <a:lnTo>
                    <a:pt x="1150" y="1871"/>
                  </a:lnTo>
                  <a:lnTo>
                    <a:pt x="1153" y="1878"/>
                  </a:lnTo>
                  <a:lnTo>
                    <a:pt x="1157" y="1884"/>
                  </a:lnTo>
                  <a:lnTo>
                    <a:pt x="1159" y="1886"/>
                  </a:lnTo>
                  <a:lnTo>
                    <a:pt x="1155" y="1886"/>
                  </a:lnTo>
                  <a:lnTo>
                    <a:pt x="1152" y="1888"/>
                  </a:lnTo>
                  <a:lnTo>
                    <a:pt x="1144" y="1892"/>
                  </a:lnTo>
                  <a:lnTo>
                    <a:pt x="1136" y="1896"/>
                  </a:lnTo>
                  <a:lnTo>
                    <a:pt x="1123" y="1897"/>
                  </a:lnTo>
                  <a:lnTo>
                    <a:pt x="1108" y="1899"/>
                  </a:lnTo>
                  <a:lnTo>
                    <a:pt x="1102" y="1899"/>
                  </a:lnTo>
                  <a:lnTo>
                    <a:pt x="1095" y="1899"/>
                  </a:lnTo>
                  <a:lnTo>
                    <a:pt x="1085" y="1899"/>
                  </a:lnTo>
                  <a:lnTo>
                    <a:pt x="1077" y="1901"/>
                  </a:lnTo>
                  <a:lnTo>
                    <a:pt x="1068" y="1899"/>
                  </a:lnTo>
                  <a:lnTo>
                    <a:pt x="1058" y="1897"/>
                  </a:lnTo>
                  <a:lnTo>
                    <a:pt x="1047" y="1894"/>
                  </a:lnTo>
                  <a:lnTo>
                    <a:pt x="1039" y="1894"/>
                  </a:lnTo>
                  <a:lnTo>
                    <a:pt x="1026" y="1888"/>
                  </a:lnTo>
                  <a:lnTo>
                    <a:pt x="1018" y="1884"/>
                  </a:lnTo>
                  <a:lnTo>
                    <a:pt x="1005" y="1878"/>
                  </a:lnTo>
                  <a:lnTo>
                    <a:pt x="998" y="1873"/>
                  </a:lnTo>
                  <a:lnTo>
                    <a:pt x="984" y="1865"/>
                  </a:lnTo>
                  <a:lnTo>
                    <a:pt x="975" y="1858"/>
                  </a:lnTo>
                  <a:lnTo>
                    <a:pt x="963" y="1846"/>
                  </a:lnTo>
                  <a:lnTo>
                    <a:pt x="952" y="1839"/>
                  </a:lnTo>
                  <a:lnTo>
                    <a:pt x="941" y="1823"/>
                  </a:lnTo>
                  <a:lnTo>
                    <a:pt x="929" y="1812"/>
                  </a:lnTo>
                  <a:lnTo>
                    <a:pt x="923" y="1804"/>
                  </a:lnTo>
                  <a:lnTo>
                    <a:pt x="918" y="1797"/>
                  </a:lnTo>
                  <a:lnTo>
                    <a:pt x="914" y="1789"/>
                  </a:lnTo>
                  <a:lnTo>
                    <a:pt x="908" y="1781"/>
                  </a:lnTo>
                  <a:lnTo>
                    <a:pt x="903" y="1774"/>
                  </a:lnTo>
                  <a:lnTo>
                    <a:pt x="901" y="1766"/>
                  </a:lnTo>
                  <a:lnTo>
                    <a:pt x="897" y="1759"/>
                  </a:lnTo>
                  <a:lnTo>
                    <a:pt x="895" y="1753"/>
                  </a:lnTo>
                  <a:lnTo>
                    <a:pt x="895" y="1742"/>
                  </a:lnTo>
                  <a:lnTo>
                    <a:pt x="897" y="1734"/>
                  </a:lnTo>
                  <a:lnTo>
                    <a:pt x="901" y="1724"/>
                  </a:lnTo>
                  <a:lnTo>
                    <a:pt x="904" y="1717"/>
                  </a:lnTo>
                  <a:lnTo>
                    <a:pt x="910" y="1711"/>
                  </a:lnTo>
                  <a:lnTo>
                    <a:pt x="916" y="1707"/>
                  </a:lnTo>
                  <a:lnTo>
                    <a:pt x="923" y="1702"/>
                  </a:lnTo>
                  <a:lnTo>
                    <a:pt x="935" y="1698"/>
                  </a:lnTo>
                  <a:lnTo>
                    <a:pt x="946" y="1692"/>
                  </a:lnTo>
                  <a:lnTo>
                    <a:pt x="960" y="1690"/>
                  </a:lnTo>
                  <a:lnTo>
                    <a:pt x="965" y="1688"/>
                  </a:lnTo>
                  <a:lnTo>
                    <a:pt x="973" y="1686"/>
                  </a:lnTo>
                  <a:lnTo>
                    <a:pt x="980" y="1684"/>
                  </a:lnTo>
                  <a:lnTo>
                    <a:pt x="990" y="1684"/>
                  </a:lnTo>
                  <a:lnTo>
                    <a:pt x="998" y="1684"/>
                  </a:lnTo>
                  <a:lnTo>
                    <a:pt x="1005" y="1684"/>
                  </a:lnTo>
                  <a:lnTo>
                    <a:pt x="1015" y="1684"/>
                  </a:lnTo>
                  <a:lnTo>
                    <a:pt x="1024" y="1684"/>
                  </a:lnTo>
                  <a:lnTo>
                    <a:pt x="1034" y="1684"/>
                  </a:lnTo>
                  <a:lnTo>
                    <a:pt x="1041" y="1684"/>
                  </a:lnTo>
                  <a:lnTo>
                    <a:pt x="1051" y="1684"/>
                  </a:lnTo>
                  <a:lnTo>
                    <a:pt x="1060" y="1684"/>
                  </a:lnTo>
                  <a:lnTo>
                    <a:pt x="1068" y="1684"/>
                  </a:lnTo>
                  <a:lnTo>
                    <a:pt x="1079" y="1684"/>
                  </a:lnTo>
                  <a:lnTo>
                    <a:pt x="1089" y="1684"/>
                  </a:lnTo>
                  <a:lnTo>
                    <a:pt x="1102" y="1686"/>
                  </a:lnTo>
                  <a:lnTo>
                    <a:pt x="1110" y="1686"/>
                  </a:lnTo>
                  <a:lnTo>
                    <a:pt x="1121" y="1688"/>
                  </a:lnTo>
                  <a:lnTo>
                    <a:pt x="1131" y="1690"/>
                  </a:lnTo>
                  <a:lnTo>
                    <a:pt x="1144" y="1692"/>
                  </a:lnTo>
                  <a:lnTo>
                    <a:pt x="1152" y="1692"/>
                  </a:lnTo>
                  <a:lnTo>
                    <a:pt x="1165" y="1696"/>
                  </a:lnTo>
                  <a:lnTo>
                    <a:pt x="1174" y="1698"/>
                  </a:lnTo>
                  <a:lnTo>
                    <a:pt x="1186" y="1700"/>
                  </a:lnTo>
                  <a:lnTo>
                    <a:pt x="1195" y="1700"/>
                  </a:lnTo>
                  <a:lnTo>
                    <a:pt x="1205" y="1704"/>
                  </a:lnTo>
                  <a:lnTo>
                    <a:pt x="1216" y="1705"/>
                  </a:lnTo>
                  <a:lnTo>
                    <a:pt x="1226" y="1707"/>
                  </a:lnTo>
                  <a:lnTo>
                    <a:pt x="1235" y="1709"/>
                  </a:lnTo>
                  <a:lnTo>
                    <a:pt x="1247" y="1713"/>
                  </a:lnTo>
                  <a:lnTo>
                    <a:pt x="1256" y="1713"/>
                  </a:lnTo>
                  <a:lnTo>
                    <a:pt x="1268" y="1719"/>
                  </a:lnTo>
                  <a:lnTo>
                    <a:pt x="1277" y="1719"/>
                  </a:lnTo>
                  <a:lnTo>
                    <a:pt x="1288" y="1723"/>
                  </a:lnTo>
                  <a:lnTo>
                    <a:pt x="1296" y="1726"/>
                  </a:lnTo>
                  <a:lnTo>
                    <a:pt x="1307" y="1730"/>
                  </a:lnTo>
                  <a:lnTo>
                    <a:pt x="1315" y="1734"/>
                  </a:lnTo>
                  <a:lnTo>
                    <a:pt x="1325" y="1736"/>
                  </a:lnTo>
                  <a:lnTo>
                    <a:pt x="1334" y="1740"/>
                  </a:lnTo>
                  <a:lnTo>
                    <a:pt x="1344" y="1743"/>
                  </a:lnTo>
                  <a:lnTo>
                    <a:pt x="1359" y="1749"/>
                  </a:lnTo>
                  <a:lnTo>
                    <a:pt x="1376" y="1757"/>
                  </a:lnTo>
                  <a:lnTo>
                    <a:pt x="1389" y="1762"/>
                  </a:lnTo>
                  <a:lnTo>
                    <a:pt x="1404" y="1772"/>
                  </a:lnTo>
                  <a:lnTo>
                    <a:pt x="1416" y="1780"/>
                  </a:lnTo>
                  <a:lnTo>
                    <a:pt x="1425" y="1787"/>
                  </a:lnTo>
                  <a:lnTo>
                    <a:pt x="1435" y="1795"/>
                  </a:lnTo>
                  <a:lnTo>
                    <a:pt x="1444" y="1804"/>
                  </a:lnTo>
                  <a:lnTo>
                    <a:pt x="1444" y="180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1606" y="1911"/>
              <a:ext cx="1773" cy="551"/>
            </a:xfrm>
            <a:custGeom>
              <a:avLst/>
              <a:gdLst/>
              <a:ahLst/>
              <a:cxnLst>
                <a:cxn ang="0">
                  <a:pos x="2756" y="11"/>
                </a:cxn>
                <a:cxn ang="0">
                  <a:pos x="2948" y="59"/>
                </a:cxn>
                <a:cxn ang="0">
                  <a:pos x="3110" y="114"/>
                </a:cxn>
                <a:cxn ang="0">
                  <a:pos x="3243" y="175"/>
                </a:cxn>
                <a:cxn ang="0">
                  <a:pos x="3349" y="237"/>
                </a:cxn>
                <a:cxn ang="0">
                  <a:pos x="3433" y="300"/>
                </a:cxn>
                <a:cxn ang="0">
                  <a:pos x="3492" y="365"/>
                </a:cxn>
                <a:cxn ang="0">
                  <a:pos x="3528" y="431"/>
                </a:cxn>
                <a:cxn ang="0">
                  <a:pos x="3543" y="492"/>
                </a:cxn>
                <a:cxn ang="0">
                  <a:pos x="3541" y="557"/>
                </a:cxn>
                <a:cxn ang="0">
                  <a:pos x="3488" y="661"/>
                </a:cxn>
                <a:cxn ang="0">
                  <a:pos x="3385" y="757"/>
                </a:cxn>
                <a:cxn ang="0">
                  <a:pos x="3239" y="842"/>
                </a:cxn>
                <a:cxn ang="0">
                  <a:pos x="3053" y="920"/>
                </a:cxn>
                <a:cxn ang="0">
                  <a:pos x="2830" y="985"/>
                </a:cxn>
                <a:cxn ang="0">
                  <a:pos x="2576" y="1036"/>
                </a:cxn>
                <a:cxn ang="0">
                  <a:pos x="2296" y="1072"/>
                </a:cxn>
                <a:cxn ang="0">
                  <a:pos x="1996" y="1093"/>
                </a:cxn>
                <a:cxn ang="0">
                  <a:pos x="1678" y="1101"/>
                </a:cxn>
                <a:cxn ang="0">
                  <a:pos x="1357" y="1085"/>
                </a:cxn>
                <a:cxn ang="0">
                  <a:pos x="1070" y="1061"/>
                </a:cxn>
                <a:cxn ang="0">
                  <a:pos x="813" y="1025"/>
                </a:cxn>
                <a:cxn ang="0">
                  <a:pos x="593" y="977"/>
                </a:cxn>
                <a:cxn ang="0">
                  <a:pos x="403" y="918"/>
                </a:cxn>
                <a:cxn ang="0">
                  <a:pos x="249" y="846"/>
                </a:cxn>
                <a:cxn ang="0">
                  <a:pos x="129" y="764"/>
                </a:cxn>
                <a:cxn ang="0">
                  <a:pos x="47" y="671"/>
                </a:cxn>
                <a:cxn ang="0">
                  <a:pos x="2" y="566"/>
                </a:cxn>
                <a:cxn ang="0">
                  <a:pos x="66" y="555"/>
                </a:cxn>
                <a:cxn ang="0">
                  <a:pos x="112" y="646"/>
                </a:cxn>
                <a:cxn ang="0">
                  <a:pos x="194" y="728"/>
                </a:cxn>
                <a:cxn ang="0">
                  <a:pos x="310" y="800"/>
                </a:cxn>
                <a:cxn ang="0">
                  <a:pos x="462" y="865"/>
                </a:cxn>
                <a:cxn ang="0">
                  <a:pos x="646" y="920"/>
                </a:cxn>
                <a:cxn ang="0">
                  <a:pos x="861" y="964"/>
                </a:cxn>
                <a:cxn ang="0">
                  <a:pos x="1106" y="998"/>
                </a:cxn>
                <a:cxn ang="0">
                  <a:pos x="1378" y="1021"/>
                </a:cxn>
                <a:cxn ang="0">
                  <a:pos x="1680" y="1034"/>
                </a:cxn>
                <a:cxn ang="0">
                  <a:pos x="1983" y="1028"/>
                </a:cxn>
                <a:cxn ang="0">
                  <a:pos x="2271" y="1009"/>
                </a:cxn>
                <a:cxn ang="0">
                  <a:pos x="2541" y="975"/>
                </a:cxn>
                <a:cxn ang="0">
                  <a:pos x="2787" y="930"/>
                </a:cxn>
                <a:cxn ang="0">
                  <a:pos x="3001" y="871"/>
                </a:cxn>
                <a:cxn ang="0">
                  <a:pos x="3184" y="802"/>
                </a:cxn>
                <a:cxn ang="0">
                  <a:pos x="3327" y="722"/>
                </a:cxn>
                <a:cxn ang="0">
                  <a:pos x="3425" y="639"/>
                </a:cxn>
                <a:cxn ang="0">
                  <a:pos x="3477" y="545"/>
                </a:cxn>
                <a:cxn ang="0">
                  <a:pos x="3469" y="454"/>
                </a:cxn>
                <a:cxn ang="0">
                  <a:pos x="3431" y="384"/>
                </a:cxn>
                <a:cxn ang="0">
                  <a:pos x="3380" y="325"/>
                </a:cxn>
                <a:cxn ang="0">
                  <a:pos x="3304" y="264"/>
                </a:cxn>
                <a:cxn ang="0">
                  <a:pos x="3205" y="203"/>
                </a:cxn>
                <a:cxn ang="0">
                  <a:pos x="3077" y="146"/>
                </a:cxn>
                <a:cxn ang="0">
                  <a:pos x="2922" y="95"/>
                </a:cxn>
                <a:cxn ang="0">
                  <a:pos x="2730" y="51"/>
                </a:cxn>
              </a:cxnLst>
              <a:rect l="0" t="0" r="r" b="b"/>
              <a:pathLst>
                <a:path w="3545" h="1101">
                  <a:moveTo>
                    <a:pt x="2701" y="47"/>
                  </a:moveTo>
                  <a:lnTo>
                    <a:pt x="2701" y="36"/>
                  </a:lnTo>
                  <a:lnTo>
                    <a:pt x="2701" y="28"/>
                  </a:lnTo>
                  <a:lnTo>
                    <a:pt x="2701" y="15"/>
                  </a:lnTo>
                  <a:lnTo>
                    <a:pt x="2699" y="0"/>
                  </a:lnTo>
                  <a:lnTo>
                    <a:pt x="2728" y="5"/>
                  </a:lnTo>
                  <a:lnTo>
                    <a:pt x="2756" y="11"/>
                  </a:lnTo>
                  <a:lnTo>
                    <a:pt x="2785" y="17"/>
                  </a:lnTo>
                  <a:lnTo>
                    <a:pt x="2815" y="24"/>
                  </a:lnTo>
                  <a:lnTo>
                    <a:pt x="2842" y="30"/>
                  </a:lnTo>
                  <a:lnTo>
                    <a:pt x="2870" y="38"/>
                  </a:lnTo>
                  <a:lnTo>
                    <a:pt x="2897" y="43"/>
                  </a:lnTo>
                  <a:lnTo>
                    <a:pt x="2924" y="53"/>
                  </a:lnTo>
                  <a:lnTo>
                    <a:pt x="2948" y="59"/>
                  </a:lnTo>
                  <a:lnTo>
                    <a:pt x="2973" y="66"/>
                  </a:lnTo>
                  <a:lnTo>
                    <a:pt x="2998" y="72"/>
                  </a:lnTo>
                  <a:lnTo>
                    <a:pt x="3020" y="81"/>
                  </a:lnTo>
                  <a:lnTo>
                    <a:pt x="3043" y="89"/>
                  </a:lnTo>
                  <a:lnTo>
                    <a:pt x="3066" y="97"/>
                  </a:lnTo>
                  <a:lnTo>
                    <a:pt x="3087" y="104"/>
                  </a:lnTo>
                  <a:lnTo>
                    <a:pt x="3110" y="114"/>
                  </a:lnTo>
                  <a:lnTo>
                    <a:pt x="3129" y="121"/>
                  </a:lnTo>
                  <a:lnTo>
                    <a:pt x="3150" y="131"/>
                  </a:lnTo>
                  <a:lnTo>
                    <a:pt x="3171" y="138"/>
                  </a:lnTo>
                  <a:lnTo>
                    <a:pt x="3190" y="146"/>
                  </a:lnTo>
                  <a:lnTo>
                    <a:pt x="3207" y="156"/>
                  </a:lnTo>
                  <a:lnTo>
                    <a:pt x="3226" y="165"/>
                  </a:lnTo>
                  <a:lnTo>
                    <a:pt x="3243" y="175"/>
                  </a:lnTo>
                  <a:lnTo>
                    <a:pt x="3260" y="182"/>
                  </a:lnTo>
                  <a:lnTo>
                    <a:pt x="3275" y="192"/>
                  </a:lnTo>
                  <a:lnTo>
                    <a:pt x="3292" y="201"/>
                  </a:lnTo>
                  <a:lnTo>
                    <a:pt x="3308" y="209"/>
                  </a:lnTo>
                  <a:lnTo>
                    <a:pt x="3323" y="218"/>
                  </a:lnTo>
                  <a:lnTo>
                    <a:pt x="3336" y="228"/>
                  </a:lnTo>
                  <a:lnTo>
                    <a:pt x="3349" y="237"/>
                  </a:lnTo>
                  <a:lnTo>
                    <a:pt x="3365" y="245"/>
                  </a:lnTo>
                  <a:lnTo>
                    <a:pt x="3378" y="256"/>
                  </a:lnTo>
                  <a:lnTo>
                    <a:pt x="3389" y="266"/>
                  </a:lnTo>
                  <a:lnTo>
                    <a:pt x="3401" y="274"/>
                  </a:lnTo>
                  <a:lnTo>
                    <a:pt x="3412" y="283"/>
                  </a:lnTo>
                  <a:lnTo>
                    <a:pt x="3423" y="293"/>
                  </a:lnTo>
                  <a:lnTo>
                    <a:pt x="3433" y="300"/>
                  </a:lnTo>
                  <a:lnTo>
                    <a:pt x="3441" y="310"/>
                  </a:lnTo>
                  <a:lnTo>
                    <a:pt x="3450" y="319"/>
                  </a:lnTo>
                  <a:lnTo>
                    <a:pt x="3460" y="329"/>
                  </a:lnTo>
                  <a:lnTo>
                    <a:pt x="3467" y="338"/>
                  </a:lnTo>
                  <a:lnTo>
                    <a:pt x="3477" y="348"/>
                  </a:lnTo>
                  <a:lnTo>
                    <a:pt x="3484" y="355"/>
                  </a:lnTo>
                  <a:lnTo>
                    <a:pt x="3492" y="365"/>
                  </a:lnTo>
                  <a:lnTo>
                    <a:pt x="3498" y="374"/>
                  </a:lnTo>
                  <a:lnTo>
                    <a:pt x="3503" y="384"/>
                  </a:lnTo>
                  <a:lnTo>
                    <a:pt x="3509" y="393"/>
                  </a:lnTo>
                  <a:lnTo>
                    <a:pt x="3517" y="405"/>
                  </a:lnTo>
                  <a:lnTo>
                    <a:pt x="3519" y="412"/>
                  </a:lnTo>
                  <a:lnTo>
                    <a:pt x="3522" y="422"/>
                  </a:lnTo>
                  <a:lnTo>
                    <a:pt x="3528" y="431"/>
                  </a:lnTo>
                  <a:lnTo>
                    <a:pt x="3532" y="439"/>
                  </a:lnTo>
                  <a:lnTo>
                    <a:pt x="3534" y="448"/>
                  </a:lnTo>
                  <a:lnTo>
                    <a:pt x="3536" y="458"/>
                  </a:lnTo>
                  <a:lnTo>
                    <a:pt x="3539" y="467"/>
                  </a:lnTo>
                  <a:lnTo>
                    <a:pt x="3543" y="475"/>
                  </a:lnTo>
                  <a:lnTo>
                    <a:pt x="3543" y="483"/>
                  </a:lnTo>
                  <a:lnTo>
                    <a:pt x="3543" y="492"/>
                  </a:lnTo>
                  <a:lnTo>
                    <a:pt x="3543" y="502"/>
                  </a:lnTo>
                  <a:lnTo>
                    <a:pt x="3545" y="509"/>
                  </a:lnTo>
                  <a:lnTo>
                    <a:pt x="3545" y="517"/>
                  </a:lnTo>
                  <a:lnTo>
                    <a:pt x="3545" y="526"/>
                  </a:lnTo>
                  <a:lnTo>
                    <a:pt x="3545" y="536"/>
                  </a:lnTo>
                  <a:lnTo>
                    <a:pt x="3545" y="544"/>
                  </a:lnTo>
                  <a:lnTo>
                    <a:pt x="3541" y="557"/>
                  </a:lnTo>
                  <a:lnTo>
                    <a:pt x="3536" y="572"/>
                  </a:lnTo>
                  <a:lnTo>
                    <a:pt x="3530" y="587"/>
                  </a:lnTo>
                  <a:lnTo>
                    <a:pt x="3524" y="602"/>
                  </a:lnTo>
                  <a:lnTo>
                    <a:pt x="3517" y="616"/>
                  </a:lnTo>
                  <a:lnTo>
                    <a:pt x="3509" y="631"/>
                  </a:lnTo>
                  <a:lnTo>
                    <a:pt x="3498" y="646"/>
                  </a:lnTo>
                  <a:lnTo>
                    <a:pt x="3488" y="661"/>
                  </a:lnTo>
                  <a:lnTo>
                    <a:pt x="3475" y="675"/>
                  </a:lnTo>
                  <a:lnTo>
                    <a:pt x="3463" y="688"/>
                  </a:lnTo>
                  <a:lnTo>
                    <a:pt x="3448" y="701"/>
                  </a:lnTo>
                  <a:lnTo>
                    <a:pt x="3435" y="717"/>
                  </a:lnTo>
                  <a:lnTo>
                    <a:pt x="3420" y="730"/>
                  </a:lnTo>
                  <a:lnTo>
                    <a:pt x="3404" y="743"/>
                  </a:lnTo>
                  <a:lnTo>
                    <a:pt x="3385" y="757"/>
                  </a:lnTo>
                  <a:lnTo>
                    <a:pt x="3368" y="770"/>
                  </a:lnTo>
                  <a:lnTo>
                    <a:pt x="3347" y="781"/>
                  </a:lnTo>
                  <a:lnTo>
                    <a:pt x="3328" y="795"/>
                  </a:lnTo>
                  <a:lnTo>
                    <a:pt x="3306" y="806"/>
                  </a:lnTo>
                  <a:lnTo>
                    <a:pt x="3285" y="819"/>
                  </a:lnTo>
                  <a:lnTo>
                    <a:pt x="3260" y="829"/>
                  </a:lnTo>
                  <a:lnTo>
                    <a:pt x="3239" y="842"/>
                  </a:lnTo>
                  <a:lnTo>
                    <a:pt x="3212" y="854"/>
                  </a:lnTo>
                  <a:lnTo>
                    <a:pt x="3190" y="867"/>
                  </a:lnTo>
                  <a:lnTo>
                    <a:pt x="3163" y="878"/>
                  </a:lnTo>
                  <a:lnTo>
                    <a:pt x="3136" y="888"/>
                  </a:lnTo>
                  <a:lnTo>
                    <a:pt x="3108" y="899"/>
                  </a:lnTo>
                  <a:lnTo>
                    <a:pt x="3081" y="911"/>
                  </a:lnTo>
                  <a:lnTo>
                    <a:pt x="3053" y="920"/>
                  </a:lnTo>
                  <a:lnTo>
                    <a:pt x="3022" y="930"/>
                  </a:lnTo>
                  <a:lnTo>
                    <a:pt x="2992" y="941"/>
                  </a:lnTo>
                  <a:lnTo>
                    <a:pt x="2963" y="950"/>
                  </a:lnTo>
                  <a:lnTo>
                    <a:pt x="2929" y="958"/>
                  </a:lnTo>
                  <a:lnTo>
                    <a:pt x="2897" y="968"/>
                  </a:lnTo>
                  <a:lnTo>
                    <a:pt x="2863" y="975"/>
                  </a:lnTo>
                  <a:lnTo>
                    <a:pt x="2830" y="985"/>
                  </a:lnTo>
                  <a:lnTo>
                    <a:pt x="2794" y="992"/>
                  </a:lnTo>
                  <a:lnTo>
                    <a:pt x="2760" y="1000"/>
                  </a:lnTo>
                  <a:lnTo>
                    <a:pt x="2724" y="1008"/>
                  </a:lnTo>
                  <a:lnTo>
                    <a:pt x="2688" y="1017"/>
                  </a:lnTo>
                  <a:lnTo>
                    <a:pt x="2652" y="1023"/>
                  </a:lnTo>
                  <a:lnTo>
                    <a:pt x="2614" y="1030"/>
                  </a:lnTo>
                  <a:lnTo>
                    <a:pt x="2576" y="1036"/>
                  </a:lnTo>
                  <a:lnTo>
                    <a:pt x="2538" y="1044"/>
                  </a:lnTo>
                  <a:lnTo>
                    <a:pt x="2498" y="1047"/>
                  </a:lnTo>
                  <a:lnTo>
                    <a:pt x="2460" y="1053"/>
                  </a:lnTo>
                  <a:lnTo>
                    <a:pt x="2418" y="1059"/>
                  </a:lnTo>
                  <a:lnTo>
                    <a:pt x="2380" y="1066"/>
                  </a:lnTo>
                  <a:lnTo>
                    <a:pt x="2338" y="1068"/>
                  </a:lnTo>
                  <a:lnTo>
                    <a:pt x="2296" y="1072"/>
                  </a:lnTo>
                  <a:lnTo>
                    <a:pt x="2252" y="1076"/>
                  </a:lnTo>
                  <a:lnTo>
                    <a:pt x="2211" y="1080"/>
                  </a:lnTo>
                  <a:lnTo>
                    <a:pt x="2169" y="1084"/>
                  </a:lnTo>
                  <a:lnTo>
                    <a:pt x="2125" y="1085"/>
                  </a:lnTo>
                  <a:lnTo>
                    <a:pt x="2081" y="1089"/>
                  </a:lnTo>
                  <a:lnTo>
                    <a:pt x="2040" y="1093"/>
                  </a:lnTo>
                  <a:lnTo>
                    <a:pt x="1996" y="1093"/>
                  </a:lnTo>
                  <a:lnTo>
                    <a:pt x="1950" y="1095"/>
                  </a:lnTo>
                  <a:lnTo>
                    <a:pt x="1906" y="1097"/>
                  </a:lnTo>
                  <a:lnTo>
                    <a:pt x="1861" y="1099"/>
                  </a:lnTo>
                  <a:lnTo>
                    <a:pt x="1815" y="1099"/>
                  </a:lnTo>
                  <a:lnTo>
                    <a:pt x="1770" y="1099"/>
                  </a:lnTo>
                  <a:lnTo>
                    <a:pt x="1722" y="1099"/>
                  </a:lnTo>
                  <a:lnTo>
                    <a:pt x="1678" y="1101"/>
                  </a:lnTo>
                  <a:lnTo>
                    <a:pt x="1629" y="1097"/>
                  </a:lnTo>
                  <a:lnTo>
                    <a:pt x="1583" y="1097"/>
                  </a:lnTo>
                  <a:lnTo>
                    <a:pt x="1536" y="1093"/>
                  </a:lnTo>
                  <a:lnTo>
                    <a:pt x="1490" y="1093"/>
                  </a:lnTo>
                  <a:lnTo>
                    <a:pt x="1445" y="1091"/>
                  </a:lnTo>
                  <a:lnTo>
                    <a:pt x="1401" y="1087"/>
                  </a:lnTo>
                  <a:lnTo>
                    <a:pt x="1357" y="1085"/>
                  </a:lnTo>
                  <a:lnTo>
                    <a:pt x="1315" y="1084"/>
                  </a:lnTo>
                  <a:lnTo>
                    <a:pt x="1272" y="1080"/>
                  </a:lnTo>
                  <a:lnTo>
                    <a:pt x="1230" y="1076"/>
                  </a:lnTo>
                  <a:lnTo>
                    <a:pt x="1190" y="1072"/>
                  </a:lnTo>
                  <a:lnTo>
                    <a:pt x="1148" y="1070"/>
                  </a:lnTo>
                  <a:lnTo>
                    <a:pt x="1108" y="1066"/>
                  </a:lnTo>
                  <a:lnTo>
                    <a:pt x="1070" y="1061"/>
                  </a:lnTo>
                  <a:lnTo>
                    <a:pt x="1032" y="1057"/>
                  </a:lnTo>
                  <a:lnTo>
                    <a:pt x="996" y="1053"/>
                  </a:lnTo>
                  <a:lnTo>
                    <a:pt x="956" y="1047"/>
                  </a:lnTo>
                  <a:lnTo>
                    <a:pt x="920" y="1042"/>
                  </a:lnTo>
                  <a:lnTo>
                    <a:pt x="886" y="1036"/>
                  </a:lnTo>
                  <a:lnTo>
                    <a:pt x="849" y="1030"/>
                  </a:lnTo>
                  <a:lnTo>
                    <a:pt x="813" y="1025"/>
                  </a:lnTo>
                  <a:lnTo>
                    <a:pt x="781" y="1019"/>
                  </a:lnTo>
                  <a:lnTo>
                    <a:pt x="747" y="1013"/>
                  </a:lnTo>
                  <a:lnTo>
                    <a:pt x="716" y="1008"/>
                  </a:lnTo>
                  <a:lnTo>
                    <a:pt x="684" y="1000"/>
                  </a:lnTo>
                  <a:lnTo>
                    <a:pt x="652" y="992"/>
                  </a:lnTo>
                  <a:lnTo>
                    <a:pt x="623" y="985"/>
                  </a:lnTo>
                  <a:lnTo>
                    <a:pt x="593" y="977"/>
                  </a:lnTo>
                  <a:lnTo>
                    <a:pt x="562" y="968"/>
                  </a:lnTo>
                  <a:lnTo>
                    <a:pt x="534" y="962"/>
                  </a:lnTo>
                  <a:lnTo>
                    <a:pt x="507" y="954"/>
                  </a:lnTo>
                  <a:lnTo>
                    <a:pt x="483" y="947"/>
                  </a:lnTo>
                  <a:lnTo>
                    <a:pt x="456" y="935"/>
                  </a:lnTo>
                  <a:lnTo>
                    <a:pt x="429" y="926"/>
                  </a:lnTo>
                  <a:lnTo>
                    <a:pt x="403" y="918"/>
                  </a:lnTo>
                  <a:lnTo>
                    <a:pt x="380" y="909"/>
                  </a:lnTo>
                  <a:lnTo>
                    <a:pt x="355" y="899"/>
                  </a:lnTo>
                  <a:lnTo>
                    <a:pt x="334" y="888"/>
                  </a:lnTo>
                  <a:lnTo>
                    <a:pt x="312" y="878"/>
                  </a:lnTo>
                  <a:lnTo>
                    <a:pt x="291" y="869"/>
                  </a:lnTo>
                  <a:lnTo>
                    <a:pt x="268" y="857"/>
                  </a:lnTo>
                  <a:lnTo>
                    <a:pt x="249" y="846"/>
                  </a:lnTo>
                  <a:lnTo>
                    <a:pt x="230" y="834"/>
                  </a:lnTo>
                  <a:lnTo>
                    <a:pt x="211" y="823"/>
                  </a:lnTo>
                  <a:lnTo>
                    <a:pt x="194" y="812"/>
                  </a:lnTo>
                  <a:lnTo>
                    <a:pt x="175" y="800"/>
                  </a:lnTo>
                  <a:lnTo>
                    <a:pt x="159" y="787"/>
                  </a:lnTo>
                  <a:lnTo>
                    <a:pt x="146" y="777"/>
                  </a:lnTo>
                  <a:lnTo>
                    <a:pt x="129" y="764"/>
                  </a:lnTo>
                  <a:lnTo>
                    <a:pt x="116" y="751"/>
                  </a:lnTo>
                  <a:lnTo>
                    <a:pt x="102" y="738"/>
                  </a:lnTo>
                  <a:lnTo>
                    <a:pt x="91" y="724"/>
                  </a:lnTo>
                  <a:lnTo>
                    <a:pt x="78" y="711"/>
                  </a:lnTo>
                  <a:lnTo>
                    <a:pt x="66" y="698"/>
                  </a:lnTo>
                  <a:lnTo>
                    <a:pt x="57" y="684"/>
                  </a:lnTo>
                  <a:lnTo>
                    <a:pt x="47" y="671"/>
                  </a:lnTo>
                  <a:lnTo>
                    <a:pt x="38" y="656"/>
                  </a:lnTo>
                  <a:lnTo>
                    <a:pt x="30" y="641"/>
                  </a:lnTo>
                  <a:lnTo>
                    <a:pt x="23" y="627"/>
                  </a:lnTo>
                  <a:lnTo>
                    <a:pt x="17" y="612"/>
                  </a:lnTo>
                  <a:lnTo>
                    <a:pt x="9" y="597"/>
                  </a:lnTo>
                  <a:lnTo>
                    <a:pt x="5" y="582"/>
                  </a:lnTo>
                  <a:lnTo>
                    <a:pt x="2" y="566"/>
                  </a:lnTo>
                  <a:lnTo>
                    <a:pt x="0" y="551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5" y="329"/>
                  </a:lnTo>
                  <a:lnTo>
                    <a:pt x="80" y="334"/>
                  </a:lnTo>
                  <a:lnTo>
                    <a:pt x="64" y="544"/>
                  </a:lnTo>
                  <a:lnTo>
                    <a:pt x="66" y="555"/>
                  </a:lnTo>
                  <a:lnTo>
                    <a:pt x="72" y="568"/>
                  </a:lnTo>
                  <a:lnTo>
                    <a:pt x="76" y="582"/>
                  </a:lnTo>
                  <a:lnTo>
                    <a:pt x="81" y="595"/>
                  </a:lnTo>
                  <a:lnTo>
                    <a:pt x="85" y="606"/>
                  </a:lnTo>
                  <a:lnTo>
                    <a:pt x="95" y="620"/>
                  </a:lnTo>
                  <a:lnTo>
                    <a:pt x="102" y="633"/>
                  </a:lnTo>
                  <a:lnTo>
                    <a:pt x="112" y="646"/>
                  </a:lnTo>
                  <a:lnTo>
                    <a:pt x="121" y="656"/>
                  </a:lnTo>
                  <a:lnTo>
                    <a:pt x="131" y="669"/>
                  </a:lnTo>
                  <a:lnTo>
                    <a:pt x="140" y="680"/>
                  </a:lnTo>
                  <a:lnTo>
                    <a:pt x="154" y="694"/>
                  </a:lnTo>
                  <a:lnTo>
                    <a:pt x="167" y="703"/>
                  </a:lnTo>
                  <a:lnTo>
                    <a:pt x="180" y="717"/>
                  </a:lnTo>
                  <a:lnTo>
                    <a:pt x="194" y="728"/>
                  </a:lnTo>
                  <a:lnTo>
                    <a:pt x="211" y="739"/>
                  </a:lnTo>
                  <a:lnTo>
                    <a:pt x="224" y="749"/>
                  </a:lnTo>
                  <a:lnTo>
                    <a:pt x="239" y="758"/>
                  </a:lnTo>
                  <a:lnTo>
                    <a:pt x="256" y="770"/>
                  </a:lnTo>
                  <a:lnTo>
                    <a:pt x="273" y="779"/>
                  </a:lnTo>
                  <a:lnTo>
                    <a:pt x="293" y="789"/>
                  </a:lnTo>
                  <a:lnTo>
                    <a:pt x="310" y="800"/>
                  </a:lnTo>
                  <a:lnTo>
                    <a:pt x="329" y="810"/>
                  </a:lnTo>
                  <a:lnTo>
                    <a:pt x="351" y="821"/>
                  </a:lnTo>
                  <a:lnTo>
                    <a:pt x="370" y="829"/>
                  </a:lnTo>
                  <a:lnTo>
                    <a:pt x="393" y="838"/>
                  </a:lnTo>
                  <a:lnTo>
                    <a:pt x="416" y="848"/>
                  </a:lnTo>
                  <a:lnTo>
                    <a:pt x="439" y="857"/>
                  </a:lnTo>
                  <a:lnTo>
                    <a:pt x="462" y="865"/>
                  </a:lnTo>
                  <a:lnTo>
                    <a:pt x="486" y="874"/>
                  </a:lnTo>
                  <a:lnTo>
                    <a:pt x="513" y="884"/>
                  </a:lnTo>
                  <a:lnTo>
                    <a:pt x="540" y="892"/>
                  </a:lnTo>
                  <a:lnTo>
                    <a:pt x="564" y="899"/>
                  </a:lnTo>
                  <a:lnTo>
                    <a:pt x="591" y="905"/>
                  </a:lnTo>
                  <a:lnTo>
                    <a:pt x="618" y="912"/>
                  </a:lnTo>
                  <a:lnTo>
                    <a:pt x="646" y="920"/>
                  </a:lnTo>
                  <a:lnTo>
                    <a:pt x="675" y="926"/>
                  </a:lnTo>
                  <a:lnTo>
                    <a:pt x="705" y="933"/>
                  </a:lnTo>
                  <a:lnTo>
                    <a:pt x="734" y="941"/>
                  </a:lnTo>
                  <a:lnTo>
                    <a:pt x="766" y="947"/>
                  </a:lnTo>
                  <a:lnTo>
                    <a:pt x="796" y="952"/>
                  </a:lnTo>
                  <a:lnTo>
                    <a:pt x="829" y="958"/>
                  </a:lnTo>
                  <a:lnTo>
                    <a:pt x="861" y="964"/>
                  </a:lnTo>
                  <a:lnTo>
                    <a:pt x="895" y="969"/>
                  </a:lnTo>
                  <a:lnTo>
                    <a:pt x="927" y="975"/>
                  </a:lnTo>
                  <a:lnTo>
                    <a:pt x="962" y="981"/>
                  </a:lnTo>
                  <a:lnTo>
                    <a:pt x="998" y="985"/>
                  </a:lnTo>
                  <a:lnTo>
                    <a:pt x="1034" y="990"/>
                  </a:lnTo>
                  <a:lnTo>
                    <a:pt x="1070" y="994"/>
                  </a:lnTo>
                  <a:lnTo>
                    <a:pt x="1106" y="998"/>
                  </a:lnTo>
                  <a:lnTo>
                    <a:pt x="1142" y="1002"/>
                  </a:lnTo>
                  <a:lnTo>
                    <a:pt x="1182" y="1006"/>
                  </a:lnTo>
                  <a:lnTo>
                    <a:pt x="1218" y="1009"/>
                  </a:lnTo>
                  <a:lnTo>
                    <a:pt x="1258" y="1011"/>
                  </a:lnTo>
                  <a:lnTo>
                    <a:pt x="1298" y="1015"/>
                  </a:lnTo>
                  <a:lnTo>
                    <a:pt x="1338" y="1019"/>
                  </a:lnTo>
                  <a:lnTo>
                    <a:pt x="1378" y="1021"/>
                  </a:lnTo>
                  <a:lnTo>
                    <a:pt x="1418" y="1023"/>
                  </a:lnTo>
                  <a:lnTo>
                    <a:pt x="1460" y="1025"/>
                  </a:lnTo>
                  <a:lnTo>
                    <a:pt x="1503" y="1028"/>
                  </a:lnTo>
                  <a:lnTo>
                    <a:pt x="1545" y="1028"/>
                  </a:lnTo>
                  <a:lnTo>
                    <a:pt x="1591" y="1030"/>
                  </a:lnTo>
                  <a:lnTo>
                    <a:pt x="1635" y="1030"/>
                  </a:lnTo>
                  <a:lnTo>
                    <a:pt x="1680" y="1034"/>
                  </a:lnTo>
                  <a:lnTo>
                    <a:pt x="1722" y="1032"/>
                  </a:lnTo>
                  <a:lnTo>
                    <a:pt x="1766" y="1032"/>
                  </a:lnTo>
                  <a:lnTo>
                    <a:pt x="1810" y="1032"/>
                  </a:lnTo>
                  <a:lnTo>
                    <a:pt x="1853" y="1032"/>
                  </a:lnTo>
                  <a:lnTo>
                    <a:pt x="1895" y="1030"/>
                  </a:lnTo>
                  <a:lnTo>
                    <a:pt x="1939" y="1030"/>
                  </a:lnTo>
                  <a:lnTo>
                    <a:pt x="1983" y="1028"/>
                  </a:lnTo>
                  <a:lnTo>
                    <a:pt x="2024" y="1028"/>
                  </a:lnTo>
                  <a:lnTo>
                    <a:pt x="2066" y="1025"/>
                  </a:lnTo>
                  <a:lnTo>
                    <a:pt x="2108" y="1023"/>
                  </a:lnTo>
                  <a:lnTo>
                    <a:pt x="2150" y="1019"/>
                  </a:lnTo>
                  <a:lnTo>
                    <a:pt x="2190" y="1017"/>
                  </a:lnTo>
                  <a:lnTo>
                    <a:pt x="2232" y="1013"/>
                  </a:lnTo>
                  <a:lnTo>
                    <a:pt x="2271" y="1009"/>
                  </a:lnTo>
                  <a:lnTo>
                    <a:pt x="2311" y="1006"/>
                  </a:lnTo>
                  <a:lnTo>
                    <a:pt x="2351" y="1004"/>
                  </a:lnTo>
                  <a:lnTo>
                    <a:pt x="2389" y="996"/>
                  </a:lnTo>
                  <a:lnTo>
                    <a:pt x="2427" y="992"/>
                  </a:lnTo>
                  <a:lnTo>
                    <a:pt x="2465" y="987"/>
                  </a:lnTo>
                  <a:lnTo>
                    <a:pt x="2503" y="981"/>
                  </a:lnTo>
                  <a:lnTo>
                    <a:pt x="2541" y="975"/>
                  </a:lnTo>
                  <a:lnTo>
                    <a:pt x="2578" y="969"/>
                  </a:lnTo>
                  <a:lnTo>
                    <a:pt x="2614" y="964"/>
                  </a:lnTo>
                  <a:lnTo>
                    <a:pt x="2652" y="958"/>
                  </a:lnTo>
                  <a:lnTo>
                    <a:pt x="2686" y="950"/>
                  </a:lnTo>
                  <a:lnTo>
                    <a:pt x="2720" y="943"/>
                  </a:lnTo>
                  <a:lnTo>
                    <a:pt x="2752" y="935"/>
                  </a:lnTo>
                  <a:lnTo>
                    <a:pt x="2787" y="930"/>
                  </a:lnTo>
                  <a:lnTo>
                    <a:pt x="2819" y="920"/>
                  </a:lnTo>
                  <a:lnTo>
                    <a:pt x="2851" y="912"/>
                  </a:lnTo>
                  <a:lnTo>
                    <a:pt x="2882" y="905"/>
                  </a:lnTo>
                  <a:lnTo>
                    <a:pt x="2916" y="899"/>
                  </a:lnTo>
                  <a:lnTo>
                    <a:pt x="2943" y="890"/>
                  </a:lnTo>
                  <a:lnTo>
                    <a:pt x="2973" y="880"/>
                  </a:lnTo>
                  <a:lnTo>
                    <a:pt x="3001" y="871"/>
                  </a:lnTo>
                  <a:lnTo>
                    <a:pt x="3030" y="863"/>
                  </a:lnTo>
                  <a:lnTo>
                    <a:pt x="3057" y="852"/>
                  </a:lnTo>
                  <a:lnTo>
                    <a:pt x="3083" y="842"/>
                  </a:lnTo>
                  <a:lnTo>
                    <a:pt x="3110" y="833"/>
                  </a:lnTo>
                  <a:lnTo>
                    <a:pt x="3136" y="823"/>
                  </a:lnTo>
                  <a:lnTo>
                    <a:pt x="3159" y="812"/>
                  </a:lnTo>
                  <a:lnTo>
                    <a:pt x="3184" y="802"/>
                  </a:lnTo>
                  <a:lnTo>
                    <a:pt x="3205" y="791"/>
                  </a:lnTo>
                  <a:lnTo>
                    <a:pt x="3230" y="779"/>
                  </a:lnTo>
                  <a:lnTo>
                    <a:pt x="3249" y="768"/>
                  </a:lnTo>
                  <a:lnTo>
                    <a:pt x="3269" y="758"/>
                  </a:lnTo>
                  <a:lnTo>
                    <a:pt x="3289" y="745"/>
                  </a:lnTo>
                  <a:lnTo>
                    <a:pt x="3309" y="736"/>
                  </a:lnTo>
                  <a:lnTo>
                    <a:pt x="3327" y="722"/>
                  </a:lnTo>
                  <a:lnTo>
                    <a:pt x="3344" y="711"/>
                  </a:lnTo>
                  <a:lnTo>
                    <a:pt x="3359" y="698"/>
                  </a:lnTo>
                  <a:lnTo>
                    <a:pt x="3376" y="686"/>
                  </a:lnTo>
                  <a:lnTo>
                    <a:pt x="3389" y="675"/>
                  </a:lnTo>
                  <a:lnTo>
                    <a:pt x="3403" y="661"/>
                  </a:lnTo>
                  <a:lnTo>
                    <a:pt x="3414" y="650"/>
                  </a:lnTo>
                  <a:lnTo>
                    <a:pt x="3425" y="639"/>
                  </a:lnTo>
                  <a:lnTo>
                    <a:pt x="3435" y="625"/>
                  </a:lnTo>
                  <a:lnTo>
                    <a:pt x="3446" y="612"/>
                  </a:lnTo>
                  <a:lnTo>
                    <a:pt x="3454" y="599"/>
                  </a:lnTo>
                  <a:lnTo>
                    <a:pt x="3461" y="585"/>
                  </a:lnTo>
                  <a:lnTo>
                    <a:pt x="3467" y="572"/>
                  </a:lnTo>
                  <a:lnTo>
                    <a:pt x="3473" y="559"/>
                  </a:lnTo>
                  <a:lnTo>
                    <a:pt x="3477" y="545"/>
                  </a:lnTo>
                  <a:lnTo>
                    <a:pt x="3481" y="534"/>
                  </a:lnTo>
                  <a:lnTo>
                    <a:pt x="3481" y="521"/>
                  </a:lnTo>
                  <a:lnTo>
                    <a:pt x="3481" y="509"/>
                  </a:lnTo>
                  <a:lnTo>
                    <a:pt x="3481" y="496"/>
                  </a:lnTo>
                  <a:lnTo>
                    <a:pt x="3479" y="483"/>
                  </a:lnTo>
                  <a:lnTo>
                    <a:pt x="3475" y="467"/>
                  </a:lnTo>
                  <a:lnTo>
                    <a:pt x="3469" y="454"/>
                  </a:lnTo>
                  <a:lnTo>
                    <a:pt x="3463" y="439"/>
                  </a:lnTo>
                  <a:lnTo>
                    <a:pt x="3458" y="426"/>
                  </a:lnTo>
                  <a:lnTo>
                    <a:pt x="3452" y="416"/>
                  </a:lnTo>
                  <a:lnTo>
                    <a:pt x="3446" y="409"/>
                  </a:lnTo>
                  <a:lnTo>
                    <a:pt x="3442" y="399"/>
                  </a:lnTo>
                  <a:lnTo>
                    <a:pt x="3439" y="391"/>
                  </a:lnTo>
                  <a:lnTo>
                    <a:pt x="3431" y="384"/>
                  </a:lnTo>
                  <a:lnTo>
                    <a:pt x="3425" y="376"/>
                  </a:lnTo>
                  <a:lnTo>
                    <a:pt x="3420" y="367"/>
                  </a:lnTo>
                  <a:lnTo>
                    <a:pt x="3412" y="359"/>
                  </a:lnTo>
                  <a:lnTo>
                    <a:pt x="3404" y="350"/>
                  </a:lnTo>
                  <a:lnTo>
                    <a:pt x="3397" y="342"/>
                  </a:lnTo>
                  <a:lnTo>
                    <a:pt x="3387" y="332"/>
                  </a:lnTo>
                  <a:lnTo>
                    <a:pt x="3380" y="325"/>
                  </a:lnTo>
                  <a:lnTo>
                    <a:pt x="3370" y="315"/>
                  </a:lnTo>
                  <a:lnTo>
                    <a:pt x="3361" y="306"/>
                  </a:lnTo>
                  <a:lnTo>
                    <a:pt x="3349" y="298"/>
                  </a:lnTo>
                  <a:lnTo>
                    <a:pt x="3342" y="291"/>
                  </a:lnTo>
                  <a:lnTo>
                    <a:pt x="3330" y="281"/>
                  </a:lnTo>
                  <a:lnTo>
                    <a:pt x="3317" y="272"/>
                  </a:lnTo>
                  <a:lnTo>
                    <a:pt x="3304" y="264"/>
                  </a:lnTo>
                  <a:lnTo>
                    <a:pt x="3292" y="254"/>
                  </a:lnTo>
                  <a:lnTo>
                    <a:pt x="3279" y="245"/>
                  </a:lnTo>
                  <a:lnTo>
                    <a:pt x="3266" y="237"/>
                  </a:lnTo>
                  <a:lnTo>
                    <a:pt x="3250" y="228"/>
                  </a:lnTo>
                  <a:lnTo>
                    <a:pt x="3237" y="220"/>
                  </a:lnTo>
                  <a:lnTo>
                    <a:pt x="3220" y="211"/>
                  </a:lnTo>
                  <a:lnTo>
                    <a:pt x="3205" y="203"/>
                  </a:lnTo>
                  <a:lnTo>
                    <a:pt x="3188" y="194"/>
                  </a:lnTo>
                  <a:lnTo>
                    <a:pt x="3171" y="186"/>
                  </a:lnTo>
                  <a:lnTo>
                    <a:pt x="3154" y="177"/>
                  </a:lnTo>
                  <a:lnTo>
                    <a:pt x="3136" y="169"/>
                  </a:lnTo>
                  <a:lnTo>
                    <a:pt x="3116" y="161"/>
                  </a:lnTo>
                  <a:lnTo>
                    <a:pt x="3098" y="154"/>
                  </a:lnTo>
                  <a:lnTo>
                    <a:pt x="3077" y="146"/>
                  </a:lnTo>
                  <a:lnTo>
                    <a:pt x="3057" y="138"/>
                  </a:lnTo>
                  <a:lnTo>
                    <a:pt x="3034" y="131"/>
                  </a:lnTo>
                  <a:lnTo>
                    <a:pt x="3013" y="123"/>
                  </a:lnTo>
                  <a:lnTo>
                    <a:pt x="2992" y="114"/>
                  </a:lnTo>
                  <a:lnTo>
                    <a:pt x="2969" y="108"/>
                  </a:lnTo>
                  <a:lnTo>
                    <a:pt x="2944" y="100"/>
                  </a:lnTo>
                  <a:lnTo>
                    <a:pt x="2922" y="95"/>
                  </a:lnTo>
                  <a:lnTo>
                    <a:pt x="2895" y="87"/>
                  </a:lnTo>
                  <a:lnTo>
                    <a:pt x="2868" y="81"/>
                  </a:lnTo>
                  <a:lnTo>
                    <a:pt x="2842" y="74"/>
                  </a:lnTo>
                  <a:lnTo>
                    <a:pt x="2815" y="68"/>
                  </a:lnTo>
                  <a:lnTo>
                    <a:pt x="2787" y="62"/>
                  </a:lnTo>
                  <a:lnTo>
                    <a:pt x="2758" y="57"/>
                  </a:lnTo>
                  <a:lnTo>
                    <a:pt x="2730" y="51"/>
                  </a:lnTo>
                  <a:lnTo>
                    <a:pt x="2701" y="47"/>
                  </a:lnTo>
                  <a:lnTo>
                    <a:pt x="2701" y="4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pic>
        <p:nvPicPr>
          <p:cNvPr id="1035" name="Picture 11" descr="C:\Program Files\Microsoft Office\MEDIA\CAGCAT10\j0299763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869160"/>
            <a:ext cx="1400063" cy="1152128"/>
          </a:xfrm>
          <a:prstGeom prst="rect">
            <a:avLst/>
          </a:prstGeom>
          <a:noFill/>
        </p:spPr>
      </p:pic>
      <p:pic>
        <p:nvPicPr>
          <p:cNvPr id="1100" name="Picture 76" descr="C:\Documents and Settings\MojePC\Local Settings\Temporary Internet Files\Content.IE5\Z9AZ5SRH\MC900208234[1].wmf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4139952" y="2996952"/>
            <a:ext cx="527945" cy="792088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TextovéPole 78"/>
          <p:cNvSpPr txBox="1"/>
          <p:nvPr/>
        </p:nvSpPr>
        <p:spPr>
          <a:xfrm>
            <a:off x="0" y="3068960"/>
            <a:ext cx="12466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There is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6300192" y="1844824"/>
            <a:ext cx="1694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on the table.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139952" y="1844824"/>
            <a:ext cx="12466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There is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364088" y="1844824"/>
            <a:ext cx="8418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 cup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4932040" y="4725144"/>
            <a:ext cx="12466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There is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5364088" y="2276872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What?</a:t>
            </a:r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5" name="TextovéPole 84"/>
          <p:cNvSpPr txBox="1"/>
          <p:nvPr/>
        </p:nvSpPr>
        <p:spPr>
          <a:xfrm>
            <a:off x="6084168" y="4725144"/>
            <a:ext cx="857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 ball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6" name="TextovéPole 85"/>
          <p:cNvSpPr txBox="1"/>
          <p:nvPr/>
        </p:nvSpPr>
        <p:spPr>
          <a:xfrm>
            <a:off x="6876256" y="4725144"/>
            <a:ext cx="20874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under the table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6660232" y="2276872"/>
            <a:ext cx="1048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(Where?)</a:t>
            </a:r>
            <a:endParaRPr lang="en-GB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1115616" y="3068960"/>
            <a:ext cx="12170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an apple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1259632" y="2852936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What?</a:t>
            </a:r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2627784" y="2852936"/>
            <a:ext cx="1048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(Where?)</a:t>
            </a:r>
            <a:endParaRPr lang="en-GB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084168" y="5085184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What?</a:t>
            </a:r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7380312" y="5085184"/>
            <a:ext cx="1048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(Where?)</a:t>
            </a:r>
            <a:endParaRPr lang="en-GB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2195736" y="3068960"/>
            <a:ext cx="20794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next to the cup.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5" name="Šipka doprava 94"/>
          <p:cNvSpPr/>
          <p:nvPr/>
        </p:nvSpPr>
        <p:spPr>
          <a:xfrm rot="6483478">
            <a:off x="4765229" y="2735313"/>
            <a:ext cx="1035021" cy="97325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6" name="Šipka doprava 95"/>
          <p:cNvSpPr/>
          <p:nvPr/>
        </p:nvSpPr>
        <p:spPr>
          <a:xfrm rot="8002762">
            <a:off x="5219579" y="3015765"/>
            <a:ext cx="1694880" cy="134502"/>
          </a:xfrm>
          <a:prstGeom prst="rightArrow">
            <a:avLst/>
          </a:prstGeom>
          <a:solidFill>
            <a:schemeClr val="accent3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7" name="Šipka doprava 96"/>
          <p:cNvSpPr/>
          <p:nvPr/>
        </p:nvSpPr>
        <p:spPr>
          <a:xfrm rot="164380">
            <a:off x="1547664" y="3501008"/>
            <a:ext cx="2615084" cy="117622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8" name="Šipka doprava 97"/>
          <p:cNvSpPr/>
          <p:nvPr/>
        </p:nvSpPr>
        <p:spPr>
          <a:xfrm rot="9846314">
            <a:off x="4922903" y="5397290"/>
            <a:ext cx="1242409" cy="106725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1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2" grpId="0"/>
      <p:bldP spid="83" grpId="0"/>
      <p:bldP spid="84" grpId="0"/>
      <p:bldP spid="85" grpId="0"/>
      <p:bldP spid="86" grpId="0"/>
      <p:bldP spid="88" grpId="0"/>
      <p:bldP spid="89" grpId="0"/>
      <p:bldP spid="90" grpId="0"/>
      <p:bldP spid="92" grpId="0"/>
      <p:bldP spid="93" grpId="0"/>
      <p:bldP spid="94" grpId="0"/>
      <p:bldP spid="91" grpId="0"/>
      <p:bldP spid="95" grpId="0" animBg="1"/>
      <p:bldP spid="96" grpId="0" animBg="1"/>
      <p:bldP spid="97" grpId="0" animBg="1"/>
      <p:bldP spid="9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>
                <a:solidFill>
                  <a:schemeClr val="accent2">
                    <a:lumMod val="50000"/>
                  </a:schemeClr>
                </a:solidFill>
              </a:rPr>
              <a:t>There </a:t>
            </a:r>
            <a:r>
              <a:rPr lang="en-GB" i="1" dirty="0" smtClean="0">
                <a:solidFill>
                  <a:schemeClr val="accent2">
                    <a:lumMod val="50000"/>
                  </a:schemeClr>
                </a:solidFill>
              </a:rPr>
              <a:t>are some …</a:t>
            </a:r>
            <a:endParaRPr lang="en-GB" dirty="0"/>
          </a:p>
        </p:txBody>
      </p:sp>
      <p:pic>
        <p:nvPicPr>
          <p:cNvPr id="3" name="Picture 4" descr="C:\Documents and Settings\MojePC\Local Settings\Temporary Internet Files\Content.IE5\00IJC5JB\MC9003015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996952"/>
            <a:ext cx="2448272" cy="1839943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0" y="2564904"/>
            <a:ext cx="1462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There are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9" descr="C:\Documents and Settings\MojePC\Local Settings\Temporary Internet Files\Content.IE5\FJDRI5PL\MC90001930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2708920"/>
            <a:ext cx="935712" cy="816705"/>
          </a:xfrm>
          <a:prstGeom prst="rect">
            <a:avLst/>
          </a:prstGeom>
          <a:noFill/>
        </p:spPr>
      </p:pic>
      <p:sp>
        <p:nvSpPr>
          <p:cNvPr id="20" name="TextovéPole 19"/>
          <p:cNvSpPr txBox="1"/>
          <p:nvPr/>
        </p:nvSpPr>
        <p:spPr>
          <a:xfrm>
            <a:off x="5868144" y="4869160"/>
            <a:ext cx="1646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some book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843808" y="2564904"/>
            <a:ext cx="15071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on the left.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481365" y="4869160"/>
            <a:ext cx="1662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on the desk.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4" name="Skupina 33"/>
          <p:cNvGrpSpPr/>
          <p:nvPr/>
        </p:nvGrpSpPr>
        <p:grpSpPr>
          <a:xfrm>
            <a:off x="0" y="3789040"/>
            <a:ext cx="2933933" cy="2508139"/>
            <a:chOff x="0" y="3573016"/>
            <a:chExt cx="2933933" cy="2508139"/>
          </a:xfrm>
        </p:grpSpPr>
        <p:pic>
          <p:nvPicPr>
            <p:cNvPr id="23" name="Picture 6" descr="C:\Documents and Settings\MojePC\Local Settings\Temporary Internet Files\Content.IE5\1I4MBMIT\MC900352370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79512" y="3645024"/>
              <a:ext cx="1314261" cy="1788059"/>
            </a:xfrm>
            <a:prstGeom prst="rect">
              <a:avLst/>
            </a:prstGeom>
            <a:noFill/>
          </p:spPr>
        </p:pic>
        <p:pic>
          <p:nvPicPr>
            <p:cNvPr id="25" name="Picture 6" descr="C:\Documents and Settings\MojePC\Local Settings\Temporary Internet Files\Content.IE5\1I4MBMIT\MC900352370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99592" y="3573016"/>
              <a:ext cx="1314261" cy="1788059"/>
            </a:xfrm>
            <a:prstGeom prst="rect">
              <a:avLst/>
            </a:prstGeom>
            <a:noFill/>
          </p:spPr>
        </p:pic>
        <p:pic>
          <p:nvPicPr>
            <p:cNvPr id="2054" name="Picture 6" descr="C:\Documents and Settings\MojePC\Local Settings\Temporary Internet Files\Content.IE5\1I4MBMIT\MC900352370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619672" y="3789040"/>
              <a:ext cx="1314261" cy="1788059"/>
            </a:xfrm>
            <a:prstGeom prst="rect">
              <a:avLst/>
            </a:prstGeom>
            <a:noFill/>
          </p:spPr>
        </p:pic>
        <p:pic>
          <p:nvPicPr>
            <p:cNvPr id="24" name="Picture 6" descr="C:\Documents and Settings\MojePC\Local Settings\Temporary Internet Files\Content.IE5\1I4MBMIT\MC900352370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4293096"/>
              <a:ext cx="1314261" cy="1788059"/>
            </a:xfrm>
            <a:prstGeom prst="rect">
              <a:avLst/>
            </a:prstGeom>
            <a:noFill/>
          </p:spPr>
        </p:pic>
        <p:pic>
          <p:nvPicPr>
            <p:cNvPr id="14" name="Picture 6" descr="C:\Documents and Settings\MojePC\Local Settings\Temporary Internet Files\Content.IE5\1I4MBMIT\MC900352370[1].wmf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27584" y="4149080"/>
              <a:ext cx="1314261" cy="1788059"/>
            </a:xfrm>
            <a:prstGeom prst="rect">
              <a:avLst/>
            </a:prstGeom>
            <a:noFill/>
          </p:spPr>
        </p:pic>
      </p:grpSp>
      <p:sp>
        <p:nvSpPr>
          <p:cNvPr id="27" name="TextovéPole 26"/>
          <p:cNvSpPr txBox="1"/>
          <p:nvPr/>
        </p:nvSpPr>
        <p:spPr>
          <a:xfrm>
            <a:off x="1331640" y="2564904"/>
            <a:ext cx="16450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some chair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691680" y="2276872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What?</a:t>
            </a:r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228184" y="5733256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What?</a:t>
            </a:r>
            <a:r>
              <a:rPr lang="cs-CZ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GB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59832" y="2276872"/>
            <a:ext cx="1048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(Where?)</a:t>
            </a:r>
            <a:endParaRPr lang="en-GB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668344" y="5733256"/>
            <a:ext cx="10481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(Where?)</a:t>
            </a:r>
            <a:endParaRPr lang="en-GB" i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0" name="Skupina 39"/>
          <p:cNvGrpSpPr/>
          <p:nvPr/>
        </p:nvGrpSpPr>
        <p:grpSpPr>
          <a:xfrm>
            <a:off x="0" y="2996952"/>
            <a:ext cx="4350952" cy="461665"/>
            <a:chOff x="0" y="2996952"/>
            <a:chExt cx="4350952" cy="461665"/>
          </a:xfrm>
        </p:grpSpPr>
        <p:sp>
          <p:nvSpPr>
            <p:cNvPr id="32" name="TextovéPole 31"/>
            <p:cNvSpPr txBox="1"/>
            <p:nvPr/>
          </p:nvSpPr>
          <p:spPr>
            <a:xfrm>
              <a:off x="2843808" y="2996952"/>
              <a:ext cx="150714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Times New Roman" pitchFamily="18" charset="0"/>
                  <a:cs typeface="Times New Roman" pitchFamily="18" charset="0"/>
                </a:rPr>
                <a:t>on the left.</a:t>
              </a:r>
              <a:endParaRPr lang="en-GB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9" name="Skupina 38"/>
            <p:cNvGrpSpPr/>
            <p:nvPr/>
          </p:nvGrpSpPr>
          <p:grpSpPr>
            <a:xfrm>
              <a:off x="0" y="2996952"/>
              <a:ext cx="2877128" cy="461665"/>
              <a:chOff x="0" y="2996952"/>
              <a:chExt cx="2877128" cy="461665"/>
            </a:xfrm>
          </p:grpSpPr>
          <p:sp>
            <p:nvSpPr>
              <p:cNvPr id="26" name="TextovéPole 25"/>
              <p:cNvSpPr txBox="1"/>
              <p:nvPr/>
            </p:nvSpPr>
            <p:spPr>
              <a:xfrm>
                <a:off x="0" y="2996952"/>
                <a:ext cx="14623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dirty="0" smtClean="0">
                    <a:latin typeface="Times New Roman" pitchFamily="18" charset="0"/>
                    <a:cs typeface="Times New Roman" pitchFamily="18" charset="0"/>
                  </a:rPr>
                  <a:t>There are</a:t>
                </a:r>
                <a:endParaRPr lang="en-GB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33" name="TextovéPole 32"/>
              <p:cNvSpPr txBox="1"/>
              <p:nvPr/>
            </p:nvSpPr>
            <p:spPr>
              <a:xfrm>
                <a:off x="1403648" y="2996952"/>
                <a:ext cx="147348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 smtClean="0">
                    <a:latin typeface="Times New Roman" pitchFamily="18" charset="0"/>
                    <a:cs typeface="Times New Roman" pitchFamily="18" charset="0"/>
                  </a:rPr>
                  <a:t>five chair</a:t>
                </a:r>
                <a:r>
                  <a:rPr lang="en-GB" sz="2400" b="1" dirty="0" smtClean="0">
                    <a:latin typeface="Times New Roman" pitchFamily="18" charset="0"/>
                    <a:cs typeface="Times New Roman" pitchFamily="18" charset="0"/>
                  </a:rPr>
                  <a:t>s</a:t>
                </a:r>
                <a:endParaRPr lang="en-GB" sz="24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35" name="Šipka doprava 34"/>
          <p:cNvSpPr/>
          <p:nvPr/>
        </p:nvSpPr>
        <p:spPr>
          <a:xfrm rot="8007118">
            <a:off x="2007976" y="3605795"/>
            <a:ext cx="534038" cy="109187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Šipka doprava 35"/>
          <p:cNvSpPr/>
          <p:nvPr/>
        </p:nvSpPr>
        <p:spPr>
          <a:xfrm rot="6735986">
            <a:off x="6380443" y="2099382"/>
            <a:ext cx="1112093" cy="141693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41" name="Skupina 40"/>
          <p:cNvGrpSpPr/>
          <p:nvPr/>
        </p:nvGrpSpPr>
        <p:grpSpPr>
          <a:xfrm>
            <a:off x="4499992" y="5301208"/>
            <a:ext cx="4644008" cy="461665"/>
            <a:chOff x="4499992" y="5301208"/>
            <a:chExt cx="4644008" cy="461665"/>
          </a:xfrm>
        </p:grpSpPr>
        <p:sp>
          <p:nvSpPr>
            <p:cNvPr id="15" name="TextovéPole 14"/>
            <p:cNvSpPr txBox="1"/>
            <p:nvPr/>
          </p:nvSpPr>
          <p:spPr>
            <a:xfrm>
              <a:off x="4499992" y="5301208"/>
              <a:ext cx="146232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b="1" dirty="0" smtClean="0">
                  <a:latin typeface="Times New Roman" pitchFamily="18" charset="0"/>
                  <a:cs typeface="Times New Roman" pitchFamily="18" charset="0"/>
                </a:rPr>
                <a:t>There are</a:t>
              </a:r>
              <a:endParaRPr lang="en-GB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5940152" y="5301208"/>
              <a:ext cx="16113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Times New Roman" pitchFamily="18" charset="0"/>
                  <a:cs typeface="Times New Roman" pitchFamily="18" charset="0"/>
                </a:rPr>
                <a:t>three book</a:t>
              </a:r>
              <a:r>
                <a:rPr lang="en-GB" sz="2400" b="1" dirty="0" smtClean="0">
                  <a:latin typeface="Times New Roman" pitchFamily="18" charset="0"/>
                  <a:cs typeface="Times New Roman" pitchFamily="18" charset="0"/>
                </a:rPr>
                <a:t>s</a:t>
              </a:r>
              <a:endParaRPr lang="en-GB" sz="2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7481365" y="5301208"/>
              <a:ext cx="16626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2400" dirty="0" smtClean="0">
                  <a:latin typeface="Times New Roman" pitchFamily="18" charset="0"/>
                  <a:cs typeface="Times New Roman" pitchFamily="18" charset="0"/>
                </a:rPr>
                <a:t>on the desk.</a:t>
              </a:r>
              <a:endParaRPr lang="en-GB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8" name="TextovéPole 37"/>
          <p:cNvSpPr txBox="1"/>
          <p:nvPr/>
        </p:nvSpPr>
        <p:spPr>
          <a:xfrm>
            <a:off x="4499992" y="4869160"/>
            <a:ext cx="1462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There are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500"/>
                            </p:stCondLst>
                            <p:childTnLst>
                              <p:par>
                                <p:cTn id="6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7" grpId="0"/>
      <p:bldP spid="28" grpId="0"/>
      <p:bldP spid="29" grpId="0"/>
      <p:bldP spid="30" grpId="0"/>
      <p:bldP spid="31" grpId="0"/>
      <p:bldP spid="35" grpId="0" animBg="1"/>
      <p:bldP spid="36" grpId="0" animBg="1"/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Šipka doprava 103"/>
          <p:cNvSpPr/>
          <p:nvPr/>
        </p:nvSpPr>
        <p:spPr>
          <a:xfrm rot="9060277">
            <a:off x="4459724" y="1462524"/>
            <a:ext cx="1129092" cy="125814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60" name="Picture 88" descr="C:\Documents and Settings\MojePC\Local Settings\Temporary Internet Files\Content.IE5\FJDRI5PL\MC90035404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268760"/>
            <a:ext cx="1921146" cy="2160240"/>
          </a:xfrm>
          <a:prstGeom prst="rect">
            <a:avLst/>
          </a:prstGeom>
          <a:noFill/>
        </p:spPr>
      </p:pic>
      <p:pic>
        <p:nvPicPr>
          <p:cNvPr id="3158" name="Picture 86" descr="C:\Documents and Settings\MojePC\Local Settings\Temporary Internet Files\Content.IE5\XP8RJTL4\MC9003512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3933056"/>
            <a:ext cx="1202724" cy="1008112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1143000"/>
          </a:xfrm>
        </p:spPr>
        <p:txBody>
          <a:bodyPr/>
          <a:lstStyle/>
          <a:p>
            <a:r>
              <a:rPr lang="en-GB" i="1" dirty="0" smtClean="0">
                <a:solidFill>
                  <a:schemeClr val="accent2">
                    <a:lumMod val="50000"/>
                  </a:schemeClr>
                </a:solidFill>
              </a:rPr>
              <a:t>There is / There are</a:t>
            </a:r>
            <a:endParaRPr lang="en-GB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grpSp>
        <p:nvGrpSpPr>
          <p:cNvPr id="87" name="Skupina 86"/>
          <p:cNvGrpSpPr/>
          <p:nvPr/>
        </p:nvGrpSpPr>
        <p:grpSpPr>
          <a:xfrm>
            <a:off x="2915816" y="1484784"/>
            <a:ext cx="4097889" cy="4225041"/>
            <a:chOff x="1975037" y="1268760"/>
            <a:chExt cx="4844864" cy="4943649"/>
          </a:xfrm>
        </p:grpSpPr>
        <p:sp>
          <p:nvSpPr>
            <p:cNvPr id="3076" name="AutoShape 4"/>
            <p:cNvSpPr>
              <a:spLocks noChangeAspect="1" noChangeArrowheads="1" noTextEdit="1"/>
            </p:cNvSpPr>
            <p:nvPr/>
          </p:nvSpPr>
          <p:spPr bwMode="auto">
            <a:xfrm>
              <a:off x="1975037" y="2354784"/>
              <a:ext cx="4670425" cy="3857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78" name="Freeform 6"/>
            <p:cNvSpPr>
              <a:spLocks/>
            </p:cNvSpPr>
            <p:nvPr/>
          </p:nvSpPr>
          <p:spPr bwMode="auto">
            <a:xfrm>
              <a:off x="4537076" y="4254501"/>
              <a:ext cx="415925" cy="1133475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524" y="105"/>
                </a:cxn>
                <a:cxn ang="0">
                  <a:pos x="514" y="206"/>
                </a:cxn>
                <a:cxn ang="0">
                  <a:pos x="495" y="293"/>
                </a:cxn>
                <a:cxn ang="0">
                  <a:pos x="479" y="371"/>
                </a:cxn>
                <a:cxn ang="0">
                  <a:pos x="460" y="410"/>
                </a:cxn>
                <a:cxn ang="0">
                  <a:pos x="433" y="443"/>
                </a:cxn>
                <a:cxn ang="0">
                  <a:pos x="415" y="478"/>
                </a:cxn>
                <a:cxn ang="0">
                  <a:pos x="425" y="530"/>
                </a:cxn>
                <a:cxn ang="0">
                  <a:pos x="433" y="569"/>
                </a:cxn>
                <a:cxn ang="0">
                  <a:pos x="431" y="613"/>
                </a:cxn>
                <a:cxn ang="0">
                  <a:pos x="427" y="654"/>
                </a:cxn>
                <a:cxn ang="0">
                  <a:pos x="437" y="697"/>
                </a:cxn>
                <a:cxn ang="0">
                  <a:pos x="419" y="801"/>
                </a:cxn>
                <a:cxn ang="0">
                  <a:pos x="404" y="908"/>
                </a:cxn>
                <a:cxn ang="0">
                  <a:pos x="367" y="997"/>
                </a:cxn>
                <a:cxn ang="0">
                  <a:pos x="301" y="1052"/>
                </a:cxn>
                <a:cxn ang="0">
                  <a:pos x="293" y="1075"/>
                </a:cxn>
                <a:cxn ang="0">
                  <a:pos x="303" y="1100"/>
                </a:cxn>
                <a:cxn ang="0">
                  <a:pos x="318" y="1125"/>
                </a:cxn>
                <a:cxn ang="0">
                  <a:pos x="328" y="1154"/>
                </a:cxn>
                <a:cxn ang="0">
                  <a:pos x="332" y="1201"/>
                </a:cxn>
                <a:cxn ang="0">
                  <a:pos x="340" y="1247"/>
                </a:cxn>
                <a:cxn ang="0">
                  <a:pos x="342" y="1296"/>
                </a:cxn>
                <a:cxn ang="0">
                  <a:pos x="340" y="1346"/>
                </a:cxn>
                <a:cxn ang="0">
                  <a:pos x="324" y="1379"/>
                </a:cxn>
                <a:cxn ang="0">
                  <a:pos x="305" y="1403"/>
                </a:cxn>
                <a:cxn ang="0">
                  <a:pos x="281" y="1416"/>
                </a:cxn>
                <a:cxn ang="0">
                  <a:pos x="260" y="1430"/>
                </a:cxn>
                <a:cxn ang="0">
                  <a:pos x="237" y="1426"/>
                </a:cxn>
                <a:cxn ang="0">
                  <a:pos x="218" y="1418"/>
                </a:cxn>
                <a:cxn ang="0">
                  <a:pos x="185" y="1397"/>
                </a:cxn>
                <a:cxn ang="0">
                  <a:pos x="159" y="1339"/>
                </a:cxn>
                <a:cxn ang="0">
                  <a:pos x="148" y="1279"/>
                </a:cxn>
                <a:cxn ang="0">
                  <a:pos x="142" y="1213"/>
                </a:cxn>
                <a:cxn ang="0">
                  <a:pos x="146" y="1147"/>
                </a:cxn>
                <a:cxn ang="0">
                  <a:pos x="152" y="1121"/>
                </a:cxn>
                <a:cxn ang="0">
                  <a:pos x="159" y="1098"/>
                </a:cxn>
                <a:cxn ang="0">
                  <a:pos x="167" y="1077"/>
                </a:cxn>
                <a:cxn ang="0">
                  <a:pos x="177" y="1055"/>
                </a:cxn>
                <a:cxn ang="0">
                  <a:pos x="142" y="1007"/>
                </a:cxn>
                <a:cxn ang="0">
                  <a:pos x="124" y="951"/>
                </a:cxn>
                <a:cxn ang="0">
                  <a:pos x="113" y="889"/>
                </a:cxn>
                <a:cxn ang="0">
                  <a:pos x="101" y="829"/>
                </a:cxn>
                <a:cxn ang="0">
                  <a:pos x="105" y="768"/>
                </a:cxn>
                <a:cxn ang="0">
                  <a:pos x="111" y="710"/>
                </a:cxn>
                <a:cxn ang="0">
                  <a:pos x="121" y="656"/>
                </a:cxn>
                <a:cxn ang="0">
                  <a:pos x="142" y="609"/>
                </a:cxn>
                <a:cxn ang="0">
                  <a:pos x="128" y="559"/>
                </a:cxn>
                <a:cxn ang="0">
                  <a:pos x="121" y="509"/>
                </a:cxn>
                <a:cxn ang="0">
                  <a:pos x="103" y="462"/>
                </a:cxn>
                <a:cxn ang="0">
                  <a:pos x="74" y="429"/>
                </a:cxn>
                <a:cxn ang="0">
                  <a:pos x="55" y="394"/>
                </a:cxn>
                <a:cxn ang="0">
                  <a:pos x="37" y="357"/>
                </a:cxn>
                <a:cxn ang="0">
                  <a:pos x="20" y="320"/>
                </a:cxn>
                <a:cxn ang="0">
                  <a:pos x="2" y="288"/>
                </a:cxn>
                <a:cxn ang="0">
                  <a:pos x="2" y="251"/>
                </a:cxn>
                <a:cxn ang="0">
                  <a:pos x="10" y="173"/>
                </a:cxn>
                <a:cxn ang="0">
                  <a:pos x="18" y="86"/>
                </a:cxn>
                <a:cxn ang="0">
                  <a:pos x="22" y="24"/>
                </a:cxn>
              </a:cxnLst>
              <a:rect l="0" t="0" r="r" b="b"/>
              <a:pathLst>
                <a:path w="524" h="1430">
                  <a:moveTo>
                    <a:pt x="22" y="24"/>
                  </a:moveTo>
                  <a:lnTo>
                    <a:pt x="516" y="0"/>
                  </a:lnTo>
                  <a:lnTo>
                    <a:pt x="522" y="53"/>
                  </a:lnTo>
                  <a:lnTo>
                    <a:pt x="524" y="105"/>
                  </a:lnTo>
                  <a:lnTo>
                    <a:pt x="518" y="156"/>
                  </a:lnTo>
                  <a:lnTo>
                    <a:pt x="514" y="206"/>
                  </a:lnTo>
                  <a:lnTo>
                    <a:pt x="504" y="251"/>
                  </a:lnTo>
                  <a:lnTo>
                    <a:pt x="495" y="293"/>
                  </a:lnTo>
                  <a:lnTo>
                    <a:pt x="485" y="334"/>
                  </a:lnTo>
                  <a:lnTo>
                    <a:pt x="479" y="371"/>
                  </a:lnTo>
                  <a:lnTo>
                    <a:pt x="470" y="390"/>
                  </a:lnTo>
                  <a:lnTo>
                    <a:pt x="460" y="410"/>
                  </a:lnTo>
                  <a:lnTo>
                    <a:pt x="444" y="425"/>
                  </a:lnTo>
                  <a:lnTo>
                    <a:pt x="433" y="443"/>
                  </a:lnTo>
                  <a:lnTo>
                    <a:pt x="421" y="458"/>
                  </a:lnTo>
                  <a:lnTo>
                    <a:pt x="415" y="478"/>
                  </a:lnTo>
                  <a:lnTo>
                    <a:pt x="415" y="501"/>
                  </a:lnTo>
                  <a:lnTo>
                    <a:pt x="425" y="530"/>
                  </a:lnTo>
                  <a:lnTo>
                    <a:pt x="431" y="547"/>
                  </a:lnTo>
                  <a:lnTo>
                    <a:pt x="433" y="569"/>
                  </a:lnTo>
                  <a:lnTo>
                    <a:pt x="431" y="590"/>
                  </a:lnTo>
                  <a:lnTo>
                    <a:pt x="431" y="613"/>
                  </a:lnTo>
                  <a:lnTo>
                    <a:pt x="427" y="633"/>
                  </a:lnTo>
                  <a:lnTo>
                    <a:pt x="427" y="654"/>
                  </a:lnTo>
                  <a:lnTo>
                    <a:pt x="429" y="675"/>
                  </a:lnTo>
                  <a:lnTo>
                    <a:pt x="437" y="697"/>
                  </a:lnTo>
                  <a:lnTo>
                    <a:pt x="427" y="747"/>
                  </a:lnTo>
                  <a:lnTo>
                    <a:pt x="419" y="801"/>
                  </a:lnTo>
                  <a:lnTo>
                    <a:pt x="411" y="856"/>
                  </a:lnTo>
                  <a:lnTo>
                    <a:pt x="404" y="908"/>
                  </a:lnTo>
                  <a:lnTo>
                    <a:pt x="386" y="955"/>
                  </a:lnTo>
                  <a:lnTo>
                    <a:pt x="367" y="997"/>
                  </a:lnTo>
                  <a:lnTo>
                    <a:pt x="338" y="1030"/>
                  </a:lnTo>
                  <a:lnTo>
                    <a:pt x="301" y="1052"/>
                  </a:lnTo>
                  <a:lnTo>
                    <a:pt x="293" y="1063"/>
                  </a:lnTo>
                  <a:lnTo>
                    <a:pt x="293" y="1075"/>
                  </a:lnTo>
                  <a:lnTo>
                    <a:pt x="297" y="1087"/>
                  </a:lnTo>
                  <a:lnTo>
                    <a:pt x="303" y="1100"/>
                  </a:lnTo>
                  <a:lnTo>
                    <a:pt x="309" y="1112"/>
                  </a:lnTo>
                  <a:lnTo>
                    <a:pt x="318" y="1125"/>
                  </a:lnTo>
                  <a:lnTo>
                    <a:pt x="322" y="1139"/>
                  </a:lnTo>
                  <a:lnTo>
                    <a:pt x="328" y="1154"/>
                  </a:lnTo>
                  <a:lnTo>
                    <a:pt x="328" y="1178"/>
                  </a:lnTo>
                  <a:lnTo>
                    <a:pt x="332" y="1201"/>
                  </a:lnTo>
                  <a:lnTo>
                    <a:pt x="336" y="1224"/>
                  </a:lnTo>
                  <a:lnTo>
                    <a:pt x="340" y="1247"/>
                  </a:lnTo>
                  <a:lnTo>
                    <a:pt x="340" y="1271"/>
                  </a:lnTo>
                  <a:lnTo>
                    <a:pt x="342" y="1296"/>
                  </a:lnTo>
                  <a:lnTo>
                    <a:pt x="342" y="1319"/>
                  </a:lnTo>
                  <a:lnTo>
                    <a:pt x="340" y="1346"/>
                  </a:lnTo>
                  <a:lnTo>
                    <a:pt x="332" y="1364"/>
                  </a:lnTo>
                  <a:lnTo>
                    <a:pt x="324" y="1379"/>
                  </a:lnTo>
                  <a:lnTo>
                    <a:pt x="314" y="1391"/>
                  </a:lnTo>
                  <a:lnTo>
                    <a:pt x="305" y="1403"/>
                  </a:lnTo>
                  <a:lnTo>
                    <a:pt x="293" y="1408"/>
                  </a:lnTo>
                  <a:lnTo>
                    <a:pt x="281" y="1416"/>
                  </a:lnTo>
                  <a:lnTo>
                    <a:pt x="270" y="1422"/>
                  </a:lnTo>
                  <a:lnTo>
                    <a:pt x="260" y="1430"/>
                  </a:lnTo>
                  <a:lnTo>
                    <a:pt x="249" y="1428"/>
                  </a:lnTo>
                  <a:lnTo>
                    <a:pt x="237" y="1426"/>
                  </a:lnTo>
                  <a:lnTo>
                    <a:pt x="227" y="1422"/>
                  </a:lnTo>
                  <a:lnTo>
                    <a:pt x="218" y="1418"/>
                  </a:lnTo>
                  <a:lnTo>
                    <a:pt x="200" y="1407"/>
                  </a:lnTo>
                  <a:lnTo>
                    <a:pt x="185" y="1397"/>
                  </a:lnTo>
                  <a:lnTo>
                    <a:pt x="171" y="1368"/>
                  </a:lnTo>
                  <a:lnTo>
                    <a:pt x="159" y="1339"/>
                  </a:lnTo>
                  <a:lnTo>
                    <a:pt x="152" y="1308"/>
                  </a:lnTo>
                  <a:lnTo>
                    <a:pt x="148" y="1279"/>
                  </a:lnTo>
                  <a:lnTo>
                    <a:pt x="142" y="1246"/>
                  </a:lnTo>
                  <a:lnTo>
                    <a:pt x="142" y="1213"/>
                  </a:lnTo>
                  <a:lnTo>
                    <a:pt x="142" y="1180"/>
                  </a:lnTo>
                  <a:lnTo>
                    <a:pt x="146" y="1147"/>
                  </a:lnTo>
                  <a:lnTo>
                    <a:pt x="148" y="1133"/>
                  </a:lnTo>
                  <a:lnTo>
                    <a:pt x="152" y="1121"/>
                  </a:lnTo>
                  <a:lnTo>
                    <a:pt x="154" y="1110"/>
                  </a:lnTo>
                  <a:lnTo>
                    <a:pt x="159" y="1098"/>
                  </a:lnTo>
                  <a:lnTo>
                    <a:pt x="163" y="1087"/>
                  </a:lnTo>
                  <a:lnTo>
                    <a:pt x="167" y="1077"/>
                  </a:lnTo>
                  <a:lnTo>
                    <a:pt x="171" y="1065"/>
                  </a:lnTo>
                  <a:lnTo>
                    <a:pt x="177" y="1055"/>
                  </a:lnTo>
                  <a:lnTo>
                    <a:pt x="155" y="1032"/>
                  </a:lnTo>
                  <a:lnTo>
                    <a:pt x="142" y="1007"/>
                  </a:lnTo>
                  <a:lnTo>
                    <a:pt x="130" y="978"/>
                  </a:lnTo>
                  <a:lnTo>
                    <a:pt x="124" y="951"/>
                  </a:lnTo>
                  <a:lnTo>
                    <a:pt x="117" y="920"/>
                  </a:lnTo>
                  <a:lnTo>
                    <a:pt x="113" y="889"/>
                  </a:lnTo>
                  <a:lnTo>
                    <a:pt x="107" y="858"/>
                  </a:lnTo>
                  <a:lnTo>
                    <a:pt x="101" y="829"/>
                  </a:lnTo>
                  <a:lnTo>
                    <a:pt x="103" y="798"/>
                  </a:lnTo>
                  <a:lnTo>
                    <a:pt x="105" y="768"/>
                  </a:lnTo>
                  <a:lnTo>
                    <a:pt x="107" y="739"/>
                  </a:lnTo>
                  <a:lnTo>
                    <a:pt x="111" y="710"/>
                  </a:lnTo>
                  <a:lnTo>
                    <a:pt x="115" y="681"/>
                  </a:lnTo>
                  <a:lnTo>
                    <a:pt x="121" y="656"/>
                  </a:lnTo>
                  <a:lnTo>
                    <a:pt x="128" y="631"/>
                  </a:lnTo>
                  <a:lnTo>
                    <a:pt x="142" y="609"/>
                  </a:lnTo>
                  <a:lnTo>
                    <a:pt x="134" y="584"/>
                  </a:lnTo>
                  <a:lnTo>
                    <a:pt x="128" y="559"/>
                  </a:lnTo>
                  <a:lnTo>
                    <a:pt x="124" y="532"/>
                  </a:lnTo>
                  <a:lnTo>
                    <a:pt x="121" y="509"/>
                  </a:lnTo>
                  <a:lnTo>
                    <a:pt x="113" y="483"/>
                  </a:lnTo>
                  <a:lnTo>
                    <a:pt x="103" y="462"/>
                  </a:lnTo>
                  <a:lnTo>
                    <a:pt x="91" y="443"/>
                  </a:lnTo>
                  <a:lnTo>
                    <a:pt x="74" y="429"/>
                  </a:lnTo>
                  <a:lnTo>
                    <a:pt x="62" y="412"/>
                  </a:lnTo>
                  <a:lnTo>
                    <a:pt x="55" y="394"/>
                  </a:lnTo>
                  <a:lnTo>
                    <a:pt x="45" y="375"/>
                  </a:lnTo>
                  <a:lnTo>
                    <a:pt x="37" y="357"/>
                  </a:lnTo>
                  <a:lnTo>
                    <a:pt x="28" y="338"/>
                  </a:lnTo>
                  <a:lnTo>
                    <a:pt x="20" y="320"/>
                  </a:lnTo>
                  <a:lnTo>
                    <a:pt x="10" y="303"/>
                  </a:lnTo>
                  <a:lnTo>
                    <a:pt x="2" y="288"/>
                  </a:lnTo>
                  <a:lnTo>
                    <a:pt x="0" y="276"/>
                  </a:lnTo>
                  <a:lnTo>
                    <a:pt x="2" y="251"/>
                  </a:lnTo>
                  <a:lnTo>
                    <a:pt x="4" y="214"/>
                  </a:lnTo>
                  <a:lnTo>
                    <a:pt x="10" y="173"/>
                  </a:lnTo>
                  <a:lnTo>
                    <a:pt x="14" y="128"/>
                  </a:lnTo>
                  <a:lnTo>
                    <a:pt x="18" y="86"/>
                  </a:lnTo>
                  <a:lnTo>
                    <a:pt x="20" y="49"/>
                  </a:lnTo>
                  <a:lnTo>
                    <a:pt x="22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79" name="Freeform 7"/>
            <p:cNvSpPr>
              <a:spLocks/>
            </p:cNvSpPr>
            <p:nvPr/>
          </p:nvSpPr>
          <p:spPr bwMode="auto">
            <a:xfrm>
              <a:off x="4622801" y="4308476"/>
              <a:ext cx="249238" cy="315913"/>
            </a:xfrm>
            <a:custGeom>
              <a:avLst/>
              <a:gdLst/>
              <a:ahLst/>
              <a:cxnLst>
                <a:cxn ang="0">
                  <a:pos x="301" y="80"/>
                </a:cxn>
                <a:cxn ang="0">
                  <a:pos x="250" y="95"/>
                </a:cxn>
                <a:cxn ang="0">
                  <a:pos x="198" y="103"/>
                </a:cxn>
                <a:cxn ang="0">
                  <a:pos x="204" y="138"/>
                </a:cxn>
                <a:cxn ang="0">
                  <a:pos x="240" y="128"/>
                </a:cxn>
                <a:cxn ang="0">
                  <a:pos x="268" y="154"/>
                </a:cxn>
                <a:cxn ang="0">
                  <a:pos x="266" y="206"/>
                </a:cxn>
                <a:cxn ang="0">
                  <a:pos x="242" y="216"/>
                </a:cxn>
                <a:cxn ang="0">
                  <a:pos x="223" y="214"/>
                </a:cxn>
                <a:cxn ang="0">
                  <a:pos x="238" y="235"/>
                </a:cxn>
                <a:cxn ang="0">
                  <a:pos x="271" y="245"/>
                </a:cxn>
                <a:cxn ang="0">
                  <a:pos x="283" y="282"/>
                </a:cxn>
                <a:cxn ang="0">
                  <a:pos x="266" y="311"/>
                </a:cxn>
                <a:cxn ang="0">
                  <a:pos x="233" y="322"/>
                </a:cxn>
                <a:cxn ang="0">
                  <a:pos x="233" y="355"/>
                </a:cxn>
                <a:cxn ang="0">
                  <a:pos x="225" y="394"/>
                </a:cxn>
                <a:cxn ang="0">
                  <a:pos x="196" y="400"/>
                </a:cxn>
                <a:cxn ang="0">
                  <a:pos x="142" y="392"/>
                </a:cxn>
                <a:cxn ang="0">
                  <a:pos x="97" y="379"/>
                </a:cxn>
                <a:cxn ang="0">
                  <a:pos x="62" y="344"/>
                </a:cxn>
                <a:cxn ang="0">
                  <a:pos x="81" y="330"/>
                </a:cxn>
                <a:cxn ang="0">
                  <a:pos x="149" y="338"/>
                </a:cxn>
                <a:cxn ang="0">
                  <a:pos x="95" y="297"/>
                </a:cxn>
                <a:cxn ang="0">
                  <a:pos x="45" y="280"/>
                </a:cxn>
                <a:cxn ang="0">
                  <a:pos x="2" y="247"/>
                </a:cxn>
                <a:cxn ang="0">
                  <a:pos x="6" y="221"/>
                </a:cxn>
                <a:cxn ang="0">
                  <a:pos x="23" y="204"/>
                </a:cxn>
                <a:cxn ang="0">
                  <a:pos x="62" y="206"/>
                </a:cxn>
                <a:cxn ang="0">
                  <a:pos x="99" y="198"/>
                </a:cxn>
                <a:cxn ang="0">
                  <a:pos x="68" y="181"/>
                </a:cxn>
                <a:cxn ang="0">
                  <a:pos x="37" y="177"/>
                </a:cxn>
                <a:cxn ang="0">
                  <a:pos x="17" y="150"/>
                </a:cxn>
                <a:cxn ang="0">
                  <a:pos x="35" y="138"/>
                </a:cxn>
                <a:cxn ang="0">
                  <a:pos x="87" y="144"/>
                </a:cxn>
                <a:cxn ang="0">
                  <a:pos x="138" y="144"/>
                </a:cxn>
                <a:cxn ang="0">
                  <a:pos x="157" y="99"/>
                </a:cxn>
                <a:cxn ang="0">
                  <a:pos x="91" y="101"/>
                </a:cxn>
                <a:cxn ang="0">
                  <a:pos x="33" y="86"/>
                </a:cxn>
                <a:cxn ang="0">
                  <a:pos x="12" y="31"/>
                </a:cxn>
                <a:cxn ang="0">
                  <a:pos x="29" y="37"/>
                </a:cxn>
                <a:cxn ang="0">
                  <a:pos x="81" y="51"/>
                </a:cxn>
                <a:cxn ang="0">
                  <a:pos x="167" y="35"/>
                </a:cxn>
                <a:cxn ang="0">
                  <a:pos x="252" y="10"/>
                </a:cxn>
                <a:cxn ang="0">
                  <a:pos x="302" y="6"/>
                </a:cxn>
              </a:cxnLst>
              <a:rect l="0" t="0" r="r" b="b"/>
              <a:pathLst>
                <a:path w="314" h="400">
                  <a:moveTo>
                    <a:pt x="314" y="31"/>
                  </a:moveTo>
                  <a:lnTo>
                    <a:pt x="310" y="60"/>
                  </a:lnTo>
                  <a:lnTo>
                    <a:pt x="301" y="80"/>
                  </a:lnTo>
                  <a:lnTo>
                    <a:pt x="285" y="90"/>
                  </a:lnTo>
                  <a:lnTo>
                    <a:pt x="269" y="95"/>
                  </a:lnTo>
                  <a:lnTo>
                    <a:pt x="250" y="95"/>
                  </a:lnTo>
                  <a:lnTo>
                    <a:pt x="231" y="95"/>
                  </a:lnTo>
                  <a:lnTo>
                    <a:pt x="213" y="95"/>
                  </a:lnTo>
                  <a:lnTo>
                    <a:pt x="198" y="103"/>
                  </a:lnTo>
                  <a:lnTo>
                    <a:pt x="190" y="117"/>
                  </a:lnTo>
                  <a:lnTo>
                    <a:pt x="186" y="130"/>
                  </a:lnTo>
                  <a:lnTo>
                    <a:pt x="204" y="138"/>
                  </a:lnTo>
                  <a:lnTo>
                    <a:pt x="223" y="132"/>
                  </a:lnTo>
                  <a:lnTo>
                    <a:pt x="231" y="128"/>
                  </a:lnTo>
                  <a:lnTo>
                    <a:pt x="240" y="128"/>
                  </a:lnTo>
                  <a:lnTo>
                    <a:pt x="250" y="130"/>
                  </a:lnTo>
                  <a:lnTo>
                    <a:pt x="262" y="142"/>
                  </a:lnTo>
                  <a:lnTo>
                    <a:pt x="268" y="154"/>
                  </a:lnTo>
                  <a:lnTo>
                    <a:pt x="271" y="171"/>
                  </a:lnTo>
                  <a:lnTo>
                    <a:pt x="271" y="188"/>
                  </a:lnTo>
                  <a:lnTo>
                    <a:pt x="266" y="206"/>
                  </a:lnTo>
                  <a:lnTo>
                    <a:pt x="260" y="214"/>
                  </a:lnTo>
                  <a:lnTo>
                    <a:pt x="252" y="216"/>
                  </a:lnTo>
                  <a:lnTo>
                    <a:pt x="242" y="216"/>
                  </a:lnTo>
                  <a:lnTo>
                    <a:pt x="237" y="214"/>
                  </a:lnTo>
                  <a:lnTo>
                    <a:pt x="227" y="212"/>
                  </a:lnTo>
                  <a:lnTo>
                    <a:pt x="223" y="214"/>
                  </a:lnTo>
                  <a:lnTo>
                    <a:pt x="221" y="221"/>
                  </a:lnTo>
                  <a:lnTo>
                    <a:pt x="225" y="239"/>
                  </a:lnTo>
                  <a:lnTo>
                    <a:pt x="238" y="235"/>
                  </a:lnTo>
                  <a:lnTo>
                    <a:pt x="256" y="237"/>
                  </a:lnTo>
                  <a:lnTo>
                    <a:pt x="264" y="239"/>
                  </a:lnTo>
                  <a:lnTo>
                    <a:pt x="271" y="245"/>
                  </a:lnTo>
                  <a:lnTo>
                    <a:pt x="277" y="252"/>
                  </a:lnTo>
                  <a:lnTo>
                    <a:pt x="285" y="266"/>
                  </a:lnTo>
                  <a:lnTo>
                    <a:pt x="283" y="282"/>
                  </a:lnTo>
                  <a:lnTo>
                    <a:pt x="277" y="293"/>
                  </a:lnTo>
                  <a:lnTo>
                    <a:pt x="269" y="303"/>
                  </a:lnTo>
                  <a:lnTo>
                    <a:pt x="266" y="311"/>
                  </a:lnTo>
                  <a:lnTo>
                    <a:pt x="254" y="313"/>
                  </a:lnTo>
                  <a:lnTo>
                    <a:pt x="242" y="318"/>
                  </a:lnTo>
                  <a:lnTo>
                    <a:pt x="233" y="322"/>
                  </a:lnTo>
                  <a:lnTo>
                    <a:pt x="225" y="326"/>
                  </a:lnTo>
                  <a:lnTo>
                    <a:pt x="227" y="340"/>
                  </a:lnTo>
                  <a:lnTo>
                    <a:pt x="233" y="355"/>
                  </a:lnTo>
                  <a:lnTo>
                    <a:pt x="235" y="369"/>
                  </a:lnTo>
                  <a:lnTo>
                    <a:pt x="237" y="386"/>
                  </a:lnTo>
                  <a:lnTo>
                    <a:pt x="225" y="394"/>
                  </a:lnTo>
                  <a:lnTo>
                    <a:pt x="215" y="398"/>
                  </a:lnTo>
                  <a:lnTo>
                    <a:pt x="206" y="398"/>
                  </a:lnTo>
                  <a:lnTo>
                    <a:pt x="196" y="400"/>
                  </a:lnTo>
                  <a:lnTo>
                    <a:pt x="176" y="396"/>
                  </a:lnTo>
                  <a:lnTo>
                    <a:pt x="157" y="398"/>
                  </a:lnTo>
                  <a:lnTo>
                    <a:pt x="142" y="392"/>
                  </a:lnTo>
                  <a:lnTo>
                    <a:pt x="126" y="388"/>
                  </a:lnTo>
                  <a:lnTo>
                    <a:pt x="109" y="382"/>
                  </a:lnTo>
                  <a:lnTo>
                    <a:pt x="97" y="379"/>
                  </a:lnTo>
                  <a:lnTo>
                    <a:pt x="81" y="369"/>
                  </a:lnTo>
                  <a:lnTo>
                    <a:pt x="72" y="359"/>
                  </a:lnTo>
                  <a:lnTo>
                    <a:pt x="62" y="344"/>
                  </a:lnTo>
                  <a:lnTo>
                    <a:pt x="58" y="326"/>
                  </a:lnTo>
                  <a:lnTo>
                    <a:pt x="70" y="324"/>
                  </a:lnTo>
                  <a:lnTo>
                    <a:pt x="81" y="330"/>
                  </a:lnTo>
                  <a:lnTo>
                    <a:pt x="95" y="338"/>
                  </a:lnTo>
                  <a:lnTo>
                    <a:pt x="111" y="346"/>
                  </a:lnTo>
                  <a:lnTo>
                    <a:pt x="149" y="338"/>
                  </a:lnTo>
                  <a:lnTo>
                    <a:pt x="130" y="307"/>
                  </a:lnTo>
                  <a:lnTo>
                    <a:pt x="112" y="301"/>
                  </a:lnTo>
                  <a:lnTo>
                    <a:pt x="95" y="297"/>
                  </a:lnTo>
                  <a:lnTo>
                    <a:pt x="78" y="291"/>
                  </a:lnTo>
                  <a:lnTo>
                    <a:pt x="62" y="287"/>
                  </a:lnTo>
                  <a:lnTo>
                    <a:pt x="45" y="280"/>
                  </a:lnTo>
                  <a:lnTo>
                    <a:pt x="29" y="272"/>
                  </a:lnTo>
                  <a:lnTo>
                    <a:pt x="14" y="258"/>
                  </a:lnTo>
                  <a:lnTo>
                    <a:pt x="2" y="247"/>
                  </a:lnTo>
                  <a:lnTo>
                    <a:pt x="0" y="235"/>
                  </a:lnTo>
                  <a:lnTo>
                    <a:pt x="4" y="229"/>
                  </a:lnTo>
                  <a:lnTo>
                    <a:pt x="6" y="221"/>
                  </a:lnTo>
                  <a:lnTo>
                    <a:pt x="2" y="214"/>
                  </a:lnTo>
                  <a:lnTo>
                    <a:pt x="10" y="206"/>
                  </a:lnTo>
                  <a:lnTo>
                    <a:pt x="23" y="204"/>
                  </a:lnTo>
                  <a:lnTo>
                    <a:pt x="35" y="204"/>
                  </a:lnTo>
                  <a:lnTo>
                    <a:pt x="50" y="206"/>
                  </a:lnTo>
                  <a:lnTo>
                    <a:pt x="62" y="206"/>
                  </a:lnTo>
                  <a:lnTo>
                    <a:pt x="76" y="206"/>
                  </a:lnTo>
                  <a:lnTo>
                    <a:pt x="87" y="204"/>
                  </a:lnTo>
                  <a:lnTo>
                    <a:pt x="99" y="198"/>
                  </a:lnTo>
                  <a:lnTo>
                    <a:pt x="89" y="188"/>
                  </a:lnTo>
                  <a:lnTo>
                    <a:pt x="79" y="185"/>
                  </a:lnTo>
                  <a:lnTo>
                    <a:pt x="68" y="181"/>
                  </a:lnTo>
                  <a:lnTo>
                    <a:pt x="58" y="181"/>
                  </a:lnTo>
                  <a:lnTo>
                    <a:pt x="47" y="179"/>
                  </a:lnTo>
                  <a:lnTo>
                    <a:pt x="37" y="177"/>
                  </a:lnTo>
                  <a:lnTo>
                    <a:pt x="27" y="171"/>
                  </a:lnTo>
                  <a:lnTo>
                    <a:pt x="19" y="163"/>
                  </a:lnTo>
                  <a:lnTo>
                    <a:pt x="17" y="150"/>
                  </a:lnTo>
                  <a:lnTo>
                    <a:pt x="23" y="144"/>
                  </a:lnTo>
                  <a:lnTo>
                    <a:pt x="29" y="140"/>
                  </a:lnTo>
                  <a:lnTo>
                    <a:pt x="35" y="138"/>
                  </a:lnTo>
                  <a:lnTo>
                    <a:pt x="50" y="136"/>
                  </a:lnTo>
                  <a:lnTo>
                    <a:pt x="68" y="140"/>
                  </a:lnTo>
                  <a:lnTo>
                    <a:pt x="87" y="144"/>
                  </a:lnTo>
                  <a:lnTo>
                    <a:pt x="107" y="148"/>
                  </a:lnTo>
                  <a:lnTo>
                    <a:pt x="122" y="148"/>
                  </a:lnTo>
                  <a:lnTo>
                    <a:pt x="138" y="144"/>
                  </a:lnTo>
                  <a:lnTo>
                    <a:pt x="151" y="132"/>
                  </a:lnTo>
                  <a:lnTo>
                    <a:pt x="163" y="115"/>
                  </a:lnTo>
                  <a:lnTo>
                    <a:pt x="157" y="99"/>
                  </a:lnTo>
                  <a:lnTo>
                    <a:pt x="136" y="99"/>
                  </a:lnTo>
                  <a:lnTo>
                    <a:pt x="114" y="101"/>
                  </a:lnTo>
                  <a:lnTo>
                    <a:pt x="91" y="101"/>
                  </a:lnTo>
                  <a:lnTo>
                    <a:pt x="72" y="101"/>
                  </a:lnTo>
                  <a:lnTo>
                    <a:pt x="50" y="95"/>
                  </a:lnTo>
                  <a:lnTo>
                    <a:pt x="33" y="86"/>
                  </a:lnTo>
                  <a:lnTo>
                    <a:pt x="16" y="66"/>
                  </a:lnTo>
                  <a:lnTo>
                    <a:pt x="6" y="43"/>
                  </a:lnTo>
                  <a:lnTo>
                    <a:pt x="12" y="31"/>
                  </a:lnTo>
                  <a:lnTo>
                    <a:pt x="17" y="29"/>
                  </a:lnTo>
                  <a:lnTo>
                    <a:pt x="23" y="31"/>
                  </a:lnTo>
                  <a:lnTo>
                    <a:pt x="29" y="37"/>
                  </a:lnTo>
                  <a:lnTo>
                    <a:pt x="41" y="51"/>
                  </a:lnTo>
                  <a:lnTo>
                    <a:pt x="54" y="55"/>
                  </a:lnTo>
                  <a:lnTo>
                    <a:pt x="81" y="51"/>
                  </a:lnTo>
                  <a:lnTo>
                    <a:pt x="111" y="47"/>
                  </a:lnTo>
                  <a:lnTo>
                    <a:pt x="138" y="41"/>
                  </a:lnTo>
                  <a:lnTo>
                    <a:pt x="167" y="35"/>
                  </a:lnTo>
                  <a:lnTo>
                    <a:pt x="194" y="28"/>
                  </a:lnTo>
                  <a:lnTo>
                    <a:pt x="223" y="20"/>
                  </a:lnTo>
                  <a:lnTo>
                    <a:pt x="252" y="10"/>
                  </a:lnTo>
                  <a:lnTo>
                    <a:pt x="281" y="0"/>
                  </a:lnTo>
                  <a:lnTo>
                    <a:pt x="291" y="0"/>
                  </a:lnTo>
                  <a:lnTo>
                    <a:pt x="302" y="6"/>
                  </a:lnTo>
                  <a:lnTo>
                    <a:pt x="308" y="16"/>
                  </a:lnTo>
                  <a:lnTo>
                    <a:pt x="314" y="31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0" name="Freeform 8"/>
            <p:cNvSpPr>
              <a:spLocks/>
            </p:cNvSpPr>
            <p:nvPr/>
          </p:nvSpPr>
          <p:spPr bwMode="auto">
            <a:xfrm>
              <a:off x="4678363" y="4749801"/>
              <a:ext cx="153988" cy="233363"/>
            </a:xfrm>
            <a:custGeom>
              <a:avLst/>
              <a:gdLst/>
              <a:ahLst/>
              <a:cxnLst>
                <a:cxn ang="0">
                  <a:pos x="149" y="33"/>
                </a:cxn>
                <a:cxn ang="0">
                  <a:pos x="139" y="60"/>
                </a:cxn>
                <a:cxn ang="0">
                  <a:pos x="157" y="78"/>
                </a:cxn>
                <a:cxn ang="0">
                  <a:pos x="172" y="56"/>
                </a:cxn>
                <a:cxn ang="0">
                  <a:pos x="184" y="54"/>
                </a:cxn>
                <a:cxn ang="0">
                  <a:pos x="188" y="78"/>
                </a:cxn>
                <a:cxn ang="0">
                  <a:pos x="176" y="105"/>
                </a:cxn>
                <a:cxn ang="0">
                  <a:pos x="159" y="128"/>
                </a:cxn>
                <a:cxn ang="0">
                  <a:pos x="139" y="147"/>
                </a:cxn>
                <a:cxn ang="0">
                  <a:pos x="135" y="169"/>
                </a:cxn>
                <a:cxn ang="0">
                  <a:pos x="135" y="202"/>
                </a:cxn>
                <a:cxn ang="0">
                  <a:pos x="161" y="235"/>
                </a:cxn>
                <a:cxn ang="0">
                  <a:pos x="139" y="260"/>
                </a:cxn>
                <a:cxn ang="0">
                  <a:pos x="112" y="281"/>
                </a:cxn>
                <a:cxn ang="0">
                  <a:pos x="81" y="293"/>
                </a:cxn>
                <a:cxn ang="0">
                  <a:pos x="54" y="295"/>
                </a:cxn>
                <a:cxn ang="0">
                  <a:pos x="44" y="252"/>
                </a:cxn>
                <a:cxn ang="0">
                  <a:pos x="15" y="225"/>
                </a:cxn>
                <a:cxn ang="0">
                  <a:pos x="0" y="196"/>
                </a:cxn>
                <a:cxn ang="0">
                  <a:pos x="31" y="159"/>
                </a:cxn>
                <a:cxn ang="0">
                  <a:pos x="25" y="142"/>
                </a:cxn>
                <a:cxn ang="0">
                  <a:pos x="27" y="124"/>
                </a:cxn>
                <a:cxn ang="0">
                  <a:pos x="31" y="93"/>
                </a:cxn>
                <a:cxn ang="0">
                  <a:pos x="13" y="76"/>
                </a:cxn>
                <a:cxn ang="0">
                  <a:pos x="11" y="58"/>
                </a:cxn>
                <a:cxn ang="0">
                  <a:pos x="25" y="47"/>
                </a:cxn>
                <a:cxn ang="0">
                  <a:pos x="50" y="58"/>
                </a:cxn>
                <a:cxn ang="0">
                  <a:pos x="66" y="54"/>
                </a:cxn>
                <a:cxn ang="0">
                  <a:pos x="60" y="37"/>
                </a:cxn>
                <a:cxn ang="0">
                  <a:pos x="42" y="25"/>
                </a:cxn>
                <a:cxn ang="0">
                  <a:pos x="37" y="10"/>
                </a:cxn>
                <a:cxn ang="0">
                  <a:pos x="52" y="4"/>
                </a:cxn>
                <a:cxn ang="0">
                  <a:pos x="79" y="4"/>
                </a:cxn>
                <a:cxn ang="0">
                  <a:pos x="106" y="2"/>
                </a:cxn>
                <a:cxn ang="0">
                  <a:pos x="134" y="8"/>
                </a:cxn>
              </a:cxnLst>
              <a:rect l="0" t="0" r="r" b="b"/>
              <a:pathLst>
                <a:path w="194" h="295">
                  <a:moveTo>
                    <a:pt x="149" y="19"/>
                  </a:moveTo>
                  <a:lnTo>
                    <a:pt x="149" y="33"/>
                  </a:lnTo>
                  <a:lnTo>
                    <a:pt x="143" y="48"/>
                  </a:lnTo>
                  <a:lnTo>
                    <a:pt x="139" y="60"/>
                  </a:lnTo>
                  <a:lnTo>
                    <a:pt x="145" y="79"/>
                  </a:lnTo>
                  <a:lnTo>
                    <a:pt x="157" y="78"/>
                  </a:lnTo>
                  <a:lnTo>
                    <a:pt x="168" y="64"/>
                  </a:lnTo>
                  <a:lnTo>
                    <a:pt x="172" y="56"/>
                  </a:lnTo>
                  <a:lnTo>
                    <a:pt x="178" y="52"/>
                  </a:lnTo>
                  <a:lnTo>
                    <a:pt x="184" y="54"/>
                  </a:lnTo>
                  <a:lnTo>
                    <a:pt x="194" y="64"/>
                  </a:lnTo>
                  <a:lnTo>
                    <a:pt x="188" y="78"/>
                  </a:lnTo>
                  <a:lnTo>
                    <a:pt x="184" y="93"/>
                  </a:lnTo>
                  <a:lnTo>
                    <a:pt x="176" y="105"/>
                  </a:lnTo>
                  <a:lnTo>
                    <a:pt x="168" y="118"/>
                  </a:lnTo>
                  <a:lnTo>
                    <a:pt x="159" y="128"/>
                  </a:lnTo>
                  <a:lnTo>
                    <a:pt x="149" y="140"/>
                  </a:lnTo>
                  <a:lnTo>
                    <a:pt x="139" y="147"/>
                  </a:lnTo>
                  <a:lnTo>
                    <a:pt x="130" y="155"/>
                  </a:lnTo>
                  <a:lnTo>
                    <a:pt x="135" y="169"/>
                  </a:lnTo>
                  <a:lnTo>
                    <a:pt x="137" y="186"/>
                  </a:lnTo>
                  <a:lnTo>
                    <a:pt x="135" y="202"/>
                  </a:lnTo>
                  <a:lnTo>
                    <a:pt x="130" y="215"/>
                  </a:lnTo>
                  <a:lnTo>
                    <a:pt x="161" y="235"/>
                  </a:lnTo>
                  <a:lnTo>
                    <a:pt x="149" y="246"/>
                  </a:lnTo>
                  <a:lnTo>
                    <a:pt x="139" y="260"/>
                  </a:lnTo>
                  <a:lnTo>
                    <a:pt x="126" y="271"/>
                  </a:lnTo>
                  <a:lnTo>
                    <a:pt x="112" y="281"/>
                  </a:lnTo>
                  <a:lnTo>
                    <a:pt x="97" y="287"/>
                  </a:lnTo>
                  <a:lnTo>
                    <a:pt x="81" y="293"/>
                  </a:lnTo>
                  <a:lnTo>
                    <a:pt x="66" y="295"/>
                  </a:lnTo>
                  <a:lnTo>
                    <a:pt x="54" y="295"/>
                  </a:lnTo>
                  <a:lnTo>
                    <a:pt x="52" y="270"/>
                  </a:lnTo>
                  <a:lnTo>
                    <a:pt x="44" y="252"/>
                  </a:lnTo>
                  <a:lnTo>
                    <a:pt x="29" y="237"/>
                  </a:lnTo>
                  <a:lnTo>
                    <a:pt x="15" y="225"/>
                  </a:lnTo>
                  <a:lnTo>
                    <a:pt x="4" y="209"/>
                  </a:lnTo>
                  <a:lnTo>
                    <a:pt x="0" y="196"/>
                  </a:lnTo>
                  <a:lnTo>
                    <a:pt x="6" y="178"/>
                  </a:lnTo>
                  <a:lnTo>
                    <a:pt x="31" y="159"/>
                  </a:lnTo>
                  <a:lnTo>
                    <a:pt x="25" y="151"/>
                  </a:lnTo>
                  <a:lnTo>
                    <a:pt x="25" y="142"/>
                  </a:lnTo>
                  <a:lnTo>
                    <a:pt x="25" y="132"/>
                  </a:lnTo>
                  <a:lnTo>
                    <a:pt x="27" y="124"/>
                  </a:lnTo>
                  <a:lnTo>
                    <a:pt x="42" y="107"/>
                  </a:lnTo>
                  <a:lnTo>
                    <a:pt x="31" y="93"/>
                  </a:lnTo>
                  <a:lnTo>
                    <a:pt x="19" y="83"/>
                  </a:lnTo>
                  <a:lnTo>
                    <a:pt x="13" y="76"/>
                  </a:lnTo>
                  <a:lnTo>
                    <a:pt x="11" y="68"/>
                  </a:lnTo>
                  <a:lnTo>
                    <a:pt x="11" y="58"/>
                  </a:lnTo>
                  <a:lnTo>
                    <a:pt x="13" y="48"/>
                  </a:lnTo>
                  <a:lnTo>
                    <a:pt x="25" y="47"/>
                  </a:lnTo>
                  <a:lnTo>
                    <a:pt x="42" y="56"/>
                  </a:lnTo>
                  <a:lnTo>
                    <a:pt x="50" y="58"/>
                  </a:lnTo>
                  <a:lnTo>
                    <a:pt x="60" y="58"/>
                  </a:lnTo>
                  <a:lnTo>
                    <a:pt x="66" y="54"/>
                  </a:lnTo>
                  <a:lnTo>
                    <a:pt x="73" y="45"/>
                  </a:lnTo>
                  <a:lnTo>
                    <a:pt x="60" y="37"/>
                  </a:lnTo>
                  <a:lnTo>
                    <a:pt x="48" y="31"/>
                  </a:lnTo>
                  <a:lnTo>
                    <a:pt x="42" y="25"/>
                  </a:lnTo>
                  <a:lnTo>
                    <a:pt x="39" y="19"/>
                  </a:lnTo>
                  <a:lnTo>
                    <a:pt x="37" y="10"/>
                  </a:lnTo>
                  <a:lnTo>
                    <a:pt x="39" y="0"/>
                  </a:lnTo>
                  <a:lnTo>
                    <a:pt x="52" y="4"/>
                  </a:lnTo>
                  <a:lnTo>
                    <a:pt x="66" y="6"/>
                  </a:lnTo>
                  <a:lnTo>
                    <a:pt x="79" y="4"/>
                  </a:lnTo>
                  <a:lnTo>
                    <a:pt x="95" y="4"/>
                  </a:lnTo>
                  <a:lnTo>
                    <a:pt x="106" y="2"/>
                  </a:lnTo>
                  <a:lnTo>
                    <a:pt x="122" y="4"/>
                  </a:lnTo>
                  <a:lnTo>
                    <a:pt x="134" y="8"/>
                  </a:lnTo>
                  <a:lnTo>
                    <a:pt x="149" y="19"/>
                  </a:lnTo>
                  <a:close/>
                </a:path>
              </a:pathLst>
            </a:custGeom>
            <a:solidFill>
              <a:srgbClr val="FFD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1" name="Freeform 9"/>
            <p:cNvSpPr>
              <a:spLocks/>
            </p:cNvSpPr>
            <p:nvPr/>
          </p:nvSpPr>
          <p:spPr bwMode="auto">
            <a:xfrm>
              <a:off x="4694238" y="5160963"/>
              <a:ext cx="74613" cy="122238"/>
            </a:xfrm>
            <a:custGeom>
              <a:avLst/>
              <a:gdLst/>
              <a:ahLst/>
              <a:cxnLst>
                <a:cxn ang="0">
                  <a:pos x="91" y="44"/>
                </a:cxn>
                <a:cxn ang="0">
                  <a:pos x="91" y="62"/>
                </a:cxn>
                <a:cxn ang="0">
                  <a:pos x="93" y="79"/>
                </a:cxn>
                <a:cxn ang="0">
                  <a:pos x="89" y="93"/>
                </a:cxn>
                <a:cxn ang="0">
                  <a:pos x="85" y="108"/>
                </a:cxn>
                <a:cxn ang="0">
                  <a:pos x="78" y="120"/>
                </a:cxn>
                <a:cxn ang="0">
                  <a:pos x="72" y="132"/>
                </a:cxn>
                <a:cxn ang="0">
                  <a:pos x="64" y="143"/>
                </a:cxn>
                <a:cxn ang="0">
                  <a:pos x="58" y="155"/>
                </a:cxn>
                <a:cxn ang="0">
                  <a:pos x="41" y="153"/>
                </a:cxn>
                <a:cxn ang="0">
                  <a:pos x="23" y="145"/>
                </a:cxn>
                <a:cxn ang="0">
                  <a:pos x="16" y="137"/>
                </a:cxn>
                <a:cxn ang="0">
                  <a:pos x="10" y="132"/>
                </a:cxn>
                <a:cxn ang="0">
                  <a:pos x="4" y="122"/>
                </a:cxn>
                <a:cxn ang="0">
                  <a:pos x="0" y="112"/>
                </a:cxn>
                <a:cxn ang="0">
                  <a:pos x="2" y="97"/>
                </a:cxn>
                <a:cxn ang="0">
                  <a:pos x="6" y="81"/>
                </a:cxn>
                <a:cxn ang="0">
                  <a:pos x="6" y="66"/>
                </a:cxn>
                <a:cxn ang="0">
                  <a:pos x="6" y="50"/>
                </a:cxn>
                <a:cxn ang="0">
                  <a:pos x="6" y="33"/>
                </a:cxn>
                <a:cxn ang="0">
                  <a:pos x="10" y="19"/>
                </a:cxn>
                <a:cxn ang="0">
                  <a:pos x="16" y="8"/>
                </a:cxn>
                <a:cxn ang="0">
                  <a:pos x="27" y="0"/>
                </a:cxn>
                <a:cxn ang="0">
                  <a:pos x="47" y="0"/>
                </a:cxn>
                <a:cxn ang="0">
                  <a:pos x="66" y="4"/>
                </a:cxn>
                <a:cxn ang="0">
                  <a:pos x="74" y="8"/>
                </a:cxn>
                <a:cxn ang="0">
                  <a:pos x="82" y="17"/>
                </a:cxn>
                <a:cxn ang="0">
                  <a:pos x="85" y="27"/>
                </a:cxn>
                <a:cxn ang="0">
                  <a:pos x="91" y="44"/>
                </a:cxn>
              </a:cxnLst>
              <a:rect l="0" t="0" r="r" b="b"/>
              <a:pathLst>
                <a:path w="93" h="155">
                  <a:moveTo>
                    <a:pt x="91" y="44"/>
                  </a:moveTo>
                  <a:lnTo>
                    <a:pt x="91" y="62"/>
                  </a:lnTo>
                  <a:lnTo>
                    <a:pt x="93" y="79"/>
                  </a:lnTo>
                  <a:lnTo>
                    <a:pt x="89" y="93"/>
                  </a:lnTo>
                  <a:lnTo>
                    <a:pt x="85" y="108"/>
                  </a:lnTo>
                  <a:lnTo>
                    <a:pt x="78" y="120"/>
                  </a:lnTo>
                  <a:lnTo>
                    <a:pt x="72" y="132"/>
                  </a:lnTo>
                  <a:lnTo>
                    <a:pt x="64" y="143"/>
                  </a:lnTo>
                  <a:lnTo>
                    <a:pt x="58" y="155"/>
                  </a:lnTo>
                  <a:lnTo>
                    <a:pt x="41" y="153"/>
                  </a:lnTo>
                  <a:lnTo>
                    <a:pt x="23" y="145"/>
                  </a:lnTo>
                  <a:lnTo>
                    <a:pt x="16" y="137"/>
                  </a:lnTo>
                  <a:lnTo>
                    <a:pt x="10" y="132"/>
                  </a:lnTo>
                  <a:lnTo>
                    <a:pt x="4" y="122"/>
                  </a:lnTo>
                  <a:lnTo>
                    <a:pt x="0" y="112"/>
                  </a:lnTo>
                  <a:lnTo>
                    <a:pt x="2" y="97"/>
                  </a:lnTo>
                  <a:lnTo>
                    <a:pt x="6" y="81"/>
                  </a:lnTo>
                  <a:lnTo>
                    <a:pt x="6" y="66"/>
                  </a:lnTo>
                  <a:lnTo>
                    <a:pt x="6" y="50"/>
                  </a:lnTo>
                  <a:lnTo>
                    <a:pt x="6" y="33"/>
                  </a:lnTo>
                  <a:lnTo>
                    <a:pt x="10" y="19"/>
                  </a:lnTo>
                  <a:lnTo>
                    <a:pt x="16" y="8"/>
                  </a:lnTo>
                  <a:lnTo>
                    <a:pt x="27" y="0"/>
                  </a:lnTo>
                  <a:lnTo>
                    <a:pt x="47" y="0"/>
                  </a:lnTo>
                  <a:lnTo>
                    <a:pt x="66" y="4"/>
                  </a:lnTo>
                  <a:lnTo>
                    <a:pt x="74" y="8"/>
                  </a:lnTo>
                  <a:lnTo>
                    <a:pt x="82" y="17"/>
                  </a:lnTo>
                  <a:lnTo>
                    <a:pt x="85" y="27"/>
                  </a:lnTo>
                  <a:lnTo>
                    <a:pt x="91" y="44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2" name="Freeform 10"/>
            <p:cNvSpPr>
              <a:spLocks/>
            </p:cNvSpPr>
            <p:nvPr/>
          </p:nvSpPr>
          <p:spPr bwMode="auto">
            <a:xfrm>
              <a:off x="2679701" y="3968751"/>
              <a:ext cx="415925" cy="1131888"/>
            </a:xfrm>
            <a:custGeom>
              <a:avLst/>
              <a:gdLst/>
              <a:ahLst/>
              <a:cxnLst>
                <a:cxn ang="0">
                  <a:pos x="518" y="0"/>
                </a:cxn>
                <a:cxn ang="0">
                  <a:pos x="524" y="102"/>
                </a:cxn>
                <a:cxn ang="0">
                  <a:pos x="514" y="201"/>
                </a:cxn>
                <a:cxn ang="0">
                  <a:pos x="497" y="291"/>
                </a:cxn>
                <a:cxn ang="0">
                  <a:pos x="479" y="370"/>
                </a:cxn>
                <a:cxn ang="0">
                  <a:pos x="460" y="407"/>
                </a:cxn>
                <a:cxn ang="0">
                  <a:pos x="433" y="440"/>
                </a:cxn>
                <a:cxn ang="0">
                  <a:pos x="415" y="475"/>
                </a:cxn>
                <a:cxn ang="0">
                  <a:pos x="427" y="529"/>
                </a:cxn>
                <a:cxn ang="0">
                  <a:pos x="435" y="568"/>
                </a:cxn>
                <a:cxn ang="0">
                  <a:pos x="431" y="611"/>
                </a:cxn>
                <a:cxn ang="0">
                  <a:pos x="427" y="653"/>
                </a:cxn>
                <a:cxn ang="0">
                  <a:pos x="438" y="696"/>
                </a:cxn>
                <a:cxn ang="0">
                  <a:pos x="419" y="799"/>
                </a:cxn>
                <a:cxn ang="0">
                  <a:pos x="402" y="905"/>
                </a:cxn>
                <a:cxn ang="0">
                  <a:pos x="367" y="995"/>
                </a:cxn>
                <a:cxn ang="0">
                  <a:pos x="305" y="1047"/>
                </a:cxn>
                <a:cxn ang="0">
                  <a:pos x="295" y="1072"/>
                </a:cxn>
                <a:cxn ang="0">
                  <a:pos x="305" y="1097"/>
                </a:cxn>
                <a:cxn ang="0">
                  <a:pos x="318" y="1123"/>
                </a:cxn>
                <a:cxn ang="0">
                  <a:pos x="328" y="1150"/>
                </a:cxn>
                <a:cxn ang="0">
                  <a:pos x="332" y="1196"/>
                </a:cxn>
                <a:cxn ang="0">
                  <a:pos x="340" y="1245"/>
                </a:cxn>
                <a:cxn ang="0">
                  <a:pos x="342" y="1293"/>
                </a:cxn>
                <a:cxn ang="0">
                  <a:pos x="336" y="1342"/>
                </a:cxn>
                <a:cxn ang="0">
                  <a:pos x="324" y="1373"/>
                </a:cxn>
                <a:cxn ang="0">
                  <a:pos x="307" y="1398"/>
                </a:cxn>
                <a:cxn ang="0">
                  <a:pos x="283" y="1413"/>
                </a:cxn>
                <a:cxn ang="0">
                  <a:pos x="260" y="1425"/>
                </a:cxn>
                <a:cxn ang="0">
                  <a:pos x="237" y="1425"/>
                </a:cxn>
                <a:cxn ang="0">
                  <a:pos x="219" y="1417"/>
                </a:cxn>
                <a:cxn ang="0">
                  <a:pos x="185" y="1390"/>
                </a:cxn>
                <a:cxn ang="0">
                  <a:pos x="159" y="1334"/>
                </a:cxn>
                <a:cxn ang="0">
                  <a:pos x="146" y="1276"/>
                </a:cxn>
                <a:cxn ang="0">
                  <a:pos x="142" y="1210"/>
                </a:cxn>
                <a:cxn ang="0">
                  <a:pos x="148" y="1142"/>
                </a:cxn>
                <a:cxn ang="0">
                  <a:pos x="154" y="1119"/>
                </a:cxn>
                <a:cxn ang="0">
                  <a:pos x="159" y="1095"/>
                </a:cxn>
                <a:cxn ang="0">
                  <a:pos x="177" y="1055"/>
                </a:cxn>
                <a:cxn ang="0">
                  <a:pos x="140" y="1006"/>
                </a:cxn>
                <a:cxn ang="0">
                  <a:pos x="121" y="950"/>
                </a:cxn>
                <a:cxn ang="0">
                  <a:pos x="111" y="888"/>
                </a:cxn>
                <a:cxn ang="0">
                  <a:pos x="101" y="828"/>
                </a:cxn>
                <a:cxn ang="0">
                  <a:pos x="105" y="766"/>
                </a:cxn>
                <a:cxn ang="0">
                  <a:pos x="111" y="710"/>
                </a:cxn>
                <a:cxn ang="0">
                  <a:pos x="122" y="653"/>
                </a:cxn>
                <a:cxn ang="0">
                  <a:pos x="144" y="609"/>
                </a:cxn>
                <a:cxn ang="0">
                  <a:pos x="130" y="556"/>
                </a:cxn>
                <a:cxn ang="0">
                  <a:pos x="121" y="504"/>
                </a:cxn>
                <a:cxn ang="0">
                  <a:pos x="103" y="457"/>
                </a:cxn>
                <a:cxn ang="0">
                  <a:pos x="76" y="426"/>
                </a:cxn>
                <a:cxn ang="0">
                  <a:pos x="55" y="390"/>
                </a:cxn>
                <a:cxn ang="0">
                  <a:pos x="37" y="355"/>
                </a:cxn>
                <a:cxn ang="0">
                  <a:pos x="18" y="320"/>
                </a:cxn>
                <a:cxn ang="0">
                  <a:pos x="0" y="287"/>
                </a:cxn>
                <a:cxn ang="0">
                  <a:pos x="2" y="248"/>
                </a:cxn>
                <a:cxn ang="0">
                  <a:pos x="8" y="168"/>
                </a:cxn>
                <a:cxn ang="0">
                  <a:pos x="16" y="81"/>
                </a:cxn>
                <a:cxn ang="0">
                  <a:pos x="22" y="19"/>
                </a:cxn>
              </a:cxnLst>
              <a:rect l="0" t="0" r="r" b="b"/>
              <a:pathLst>
                <a:path w="524" h="1425">
                  <a:moveTo>
                    <a:pt x="22" y="19"/>
                  </a:moveTo>
                  <a:lnTo>
                    <a:pt x="518" y="0"/>
                  </a:lnTo>
                  <a:lnTo>
                    <a:pt x="524" y="50"/>
                  </a:lnTo>
                  <a:lnTo>
                    <a:pt x="524" y="102"/>
                  </a:lnTo>
                  <a:lnTo>
                    <a:pt x="520" y="153"/>
                  </a:lnTo>
                  <a:lnTo>
                    <a:pt x="514" y="201"/>
                  </a:lnTo>
                  <a:lnTo>
                    <a:pt x="504" y="246"/>
                  </a:lnTo>
                  <a:lnTo>
                    <a:pt x="497" y="291"/>
                  </a:lnTo>
                  <a:lnTo>
                    <a:pt x="485" y="331"/>
                  </a:lnTo>
                  <a:lnTo>
                    <a:pt x="479" y="370"/>
                  </a:lnTo>
                  <a:lnTo>
                    <a:pt x="470" y="390"/>
                  </a:lnTo>
                  <a:lnTo>
                    <a:pt x="460" y="407"/>
                  </a:lnTo>
                  <a:lnTo>
                    <a:pt x="444" y="422"/>
                  </a:lnTo>
                  <a:lnTo>
                    <a:pt x="433" y="440"/>
                  </a:lnTo>
                  <a:lnTo>
                    <a:pt x="421" y="455"/>
                  </a:lnTo>
                  <a:lnTo>
                    <a:pt x="415" y="475"/>
                  </a:lnTo>
                  <a:lnTo>
                    <a:pt x="415" y="498"/>
                  </a:lnTo>
                  <a:lnTo>
                    <a:pt x="427" y="529"/>
                  </a:lnTo>
                  <a:lnTo>
                    <a:pt x="433" y="547"/>
                  </a:lnTo>
                  <a:lnTo>
                    <a:pt x="435" y="568"/>
                  </a:lnTo>
                  <a:lnTo>
                    <a:pt x="433" y="589"/>
                  </a:lnTo>
                  <a:lnTo>
                    <a:pt x="431" y="611"/>
                  </a:lnTo>
                  <a:lnTo>
                    <a:pt x="427" y="632"/>
                  </a:lnTo>
                  <a:lnTo>
                    <a:pt x="427" y="653"/>
                  </a:lnTo>
                  <a:lnTo>
                    <a:pt x="429" y="675"/>
                  </a:lnTo>
                  <a:lnTo>
                    <a:pt x="438" y="696"/>
                  </a:lnTo>
                  <a:lnTo>
                    <a:pt x="427" y="744"/>
                  </a:lnTo>
                  <a:lnTo>
                    <a:pt x="419" y="799"/>
                  </a:lnTo>
                  <a:lnTo>
                    <a:pt x="409" y="853"/>
                  </a:lnTo>
                  <a:lnTo>
                    <a:pt x="402" y="905"/>
                  </a:lnTo>
                  <a:lnTo>
                    <a:pt x="386" y="952"/>
                  </a:lnTo>
                  <a:lnTo>
                    <a:pt x="367" y="995"/>
                  </a:lnTo>
                  <a:lnTo>
                    <a:pt x="340" y="1026"/>
                  </a:lnTo>
                  <a:lnTo>
                    <a:pt x="305" y="1047"/>
                  </a:lnTo>
                  <a:lnTo>
                    <a:pt x="297" y="1059"/>
                  </a:lnTo>
                  <a:lnTo>
                    <a:pt x="295" y="1072"/>
                  </a:lnTo>
                  <a:lnTo>
                    <a:pt x="299" y="1084"/>
                  </a:lnTo>
                  <a:lnTo>
                    <a:pt x="305" y="1097"/>
                  </a:lnTo>
                  <a:lnTo>
                    <a:pt x="311" y="1109"/>
                  </a:lnTo>
                  <a:lnTo>
                    <a:pt x="318" y="1123"/>
                  </a:lnTo>
                  <a:lnTo>
                    <a:pt x="322" y="1136"/>
                  </a:lnTo>
                  <a:lnTo>
                    <a:pt x="328" y="1150"/>
                  </a:lnTo>
                  <a:lnTo>
                    <a:pt x="328" y="1173"/>
                  </a:lnTo>
                  <a:lnTo>
                    <a:pt x="332" y="1196"/>
                  </a:lnTo>
                  <a:lnTo>
                    <a:pt x="336" y="1220"/>
                  </a:lnTo>
                  <a:lnTo>
                    <a:pt x="340" y="1245"/>
                  </a:lnTo>
                  <a:lnTo>
                    <a:pt x="340" y="1268"/>
                  </a:lnTo>
                  <a:lnTo>
                    <a:pt x="342" y="1293"/>
                  </a:lnTo>
                  <a:lnTo>
                    <a:pt x="340" y="1317"/>
                  </a:lnTo>
                  <a:lnTo>
                    <a:pt x="336" y="1342"/>
                  </a:lnTo>
                  <a:lnTo>
                    <a:pt x="330" y="1357"/>
                  </a:lnTo>
                  <a:lnTo>
                    <a:pt x="324" y="1373"/>
                  </a:lnTo>
                  <a:lnTo>
                    <a:pt x="314" y="1384"/>
                  </a:lnTo>
                  <a:lnTo>
                    <a:pt x="307" y="1398"/>
                  </a:lnTo>
                  <a:lnTo>
                    <a:pt x="295" y="1406"/>
                  </a:lnTo>
                  <a:lnTo>
                    <a:pt x="283" y="1413"/>
                  </a:lnTo>
                  <a:lnTo>
                    <a:pt x="272" y="1419"/>
                  </a:lnTo>
                  <a:lnTo>
                    <a:pt x="260" y="1425"/>
                  </a:lnTo>
                  <a:lnTo>
                    <a:pt x="249" y="1425"/>
                  </a:lnTo>
                  <a:lnTo>
                    <a:pt x="237" y="1425"/>
                  </a:lnTo>
                  <a:lnTo>
                    <a:pt x="227" y="1421"/>
                  </a:lnTo>
                  <a:lnTo>
                    <a:pt x="219" y="1417"/>
                  </a:lnTo>
                  <a:lnTo>
                    <a:pt x="200" y="1404"/>
                  </a:lnTo>
                  <a:lnTo>
                    <a:pt x="185" y="1390"/>
                  </a:lnTo>
                  <a:lnTo>
                    <a:pt x="169" y="1361"/>
                  </a:lnTo>
                  <a:lnTo>
                    <a:pt x="159" y="1334"/>
                  </a:lnTo>
                  <a:lnTo>
                    <a:pt x="150" y="1305"/>
                  </a:lnTo>
                  <a:lnTo>
                    <a:pt x="146" y="1276"/>
                  </a:lnTo>
                  <a:lnTo>
                    <a:pt x="142" y="1243"/>
                  </a:lnTo>
                  <a:lnTo>
                    <a:pt x="142" y="1210"/>
                  </a:lnTo>
                  <a:lnTo>
                    <a:pt x="142" y="1175"/>
                  </a:lnTo>
                  <a:lnTo>
                    <a:pt x="148" y="1142"/>
                  </a:lnTo>
                  <a:lnTo>
                    <a:pt x="150" y="1130"/>
                  </a:lnTo>
                  <a:lnTo>
                    <a:pt x="154" y="1119"/>
                  </a:lnTo>
                  <a:lnTo>
                    <a:pt x="155" y="1107"/>
                  </a:lnTo>
                  <a:lnTo>
                    <a:pt x="159" y="1095"/>
                  </a:lnTo>
                  <a:lnTo>
                    <a:pt x="167" y="1074"/>
                  </a:lnTo>
                  <a:lnTo>
                    <a:pt x="177" y="1055"/>
                  </a:lnTo>
                  <a:lnTo>
                    <a:pt x="155" y="1031"/>
                  </a:lnTo>
                  <a:lnTo>
                    <a:pt x="140" y="1006"/>
                  </a:lnTo>
                  <a:lnTo>
                    <a:pt x="126" y="977"/>
                  </a:lnTo>
                  <a:lnTo>
                    <a:pt x="121" y="950"/>
                  </a:lnTo>
                  <a:lnTo>
                    <a:pt x="115" y="919"/>
                  </a:lnTo>
                  <a:lnTo>
                    <a:pt x="111" y="888"/>
                  </a:lnTo>
                  <a:lnTo>
                    <a:pt x="105" y="857"/>
                  </a:lnTo>
                  <a:lnTo>
                    <a:pt x="101" y="828"/>
                  </a:lnTo>
                  <a:lnTo>
                    <a:pt x="103" y="797"/>
                  </a:lnTo>
                  <a:lnTo>
                    <a:pt x="105" y="766"/>
                  </a:lnTo>
                  <a:lnTo>
                    <a:pt x="107" y="737"/>
                  </a:lnTo>
                  <a:lnTo>
                    <a:pt x="111" y="710"/>
                  </a:lnTo>
                  <a:lnTo>
                    <a:pt x="115" y="680"/>
                  </a:lnTo>
                  <a:lnTo>
                    <a:pt x="122" y="653"/>
                  </a:lnTo>
                  <a:lnTo>
                    <a:pt x="130" y="630"/>
                  </a:lnTo>
                  <a:lnTo>
                    <a:pt x="144" y="609"/>
                  </a:lnTo>
                  <a:lnTo>
                    <a:pt x="136" y="582"/>
                  </a:lnTo>
                  <a:lnTo>
                    <a:pt x="130" y="556"/>
                  </a:lnTo>
                  <a:lnTo>
                    <a:pt x="124" y="529"/>
                  </a:lnTo>
                  <a:lnTo>
                    <a:pt x="121" y="504"/>
                  </a:lnTo>
                  <a:lnTo>
                    <a:pt x="113" y="479"/>
                  </a:lnTo>
                  <a:lnTo>
                    <a:pt x="103" y="457"/>
                  </a:lnTo>
                  <a:lnTo>
                    <a:pt x="91" y="438"/>
                  </a:lnTo>
                  <a:lnTo>
                    <a:pt x="76" y="426"/>
                  </a:lnTo>
                  <a:lnTo>
                    <a:pt x="64" y="407"/>
                  </a:lnTo>
                  <a:lnTo>
                    <a:pt x="55" y="390"/>
                  </a:lnTo>
                  <a:lnTo>
                    <a:pt x="45" y="372"/>
                  </a:lnTo>
                  <a:lnTo>
                    <a:pt x="37" y="355"/>
                  </a:lnTo>
                  <a:lnTo>
                    <a:pt x="27" y="337"/>
                  </a:lnTo>
                  <a:lnTo>
                    <a:pt x="18" y="320"/>
                  </a:lnTo>
                  <a:lnTo>
                    <a:pt x="8" y="302"/>
                  </a:lnTo>
                  <a:lnTo>
                    <a:pt x="0" y="287"/>
                  </a:lnTo>
                  <a:lnTo>
                    <a:pt x="0" y="273"/>
                  </a:lnTo>
                  <a:lnTo>
                    <a:pt x="2" y="248"/>
                  </a:lnTo>
                  <a:lnTo>
                    <a:pt x="4" y="211"/>
                  </a:lnTo>
                  <a:lnTo>
                    <a:pt x="8" y="168"/>
                  </a:lnTo>
                  <a:lnTo>
                    <a:pt x="12" y="124"/>
                  </a:lnTo>
                  <a:lnTo>
                    <a:pt x="16" y="81"/>
                  </a:lnTo>
                  <a:lnTo>
                    <a:pt x="18" y="44"/>
                  </a:lnTo>
                  <a:lnTo>
                    <a:pt x="22" y="1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3" name="Freeform 11"/>
            <p:cNvSpPr>
              <a:spLocks/>
            </p:cNvSpPr>
            <p:nvPr/>
          </p:nvSpPr>
          <p:spPr bwMode="auto">
            <a:xfrm>
              <a:off x="2763838" y="4021138"/>
              <a:ext cx="250825" cy="317500"/>
            </a:xfrm>
            <a:custGeom>
              <a:avLst/>
              <a:gdLst/>
              <a:ahLst/>
              <a:cxnLst>
                <a:cxn ang="0">
                  <a:pos x="304" y="79"/>
                </a:cxn>
                <a:cxn ang="0">
                  <a:pos x="252" y="95"/>
                </a:cxn>
                <a:cxn ang="0">
                  <a:pos x="200" y="104"/>
                </a:cxn>
                <a:cxn ang="0">
                  <a:pos x="196" y="137"/>
                </a:cxn>
                <a:cxn ang="0">
                  <a:pos x="225" y="133"/>
                </a:cxn>
                <a:cxn ang="0">
                  <a:pos x="254" y="128"/>
                </a:cxn>
                <a:cxn ang="0">
                  <a:pos x="273" y="170"/>
                </a:cxn>
                <a:cxn ang="0">
                  <a:pos x="264" y="213"/>
                </a:cxn>
                <a:cxn ang="0">
                  <a:pos x="237" y="213"/>
                </a:cxn>
                <a:cxn ang="0">
                  <a:pos x="221" y="221"/>
                </a:cxn>
                <a:cxn ang="0">
                  <a:pos x="258" y="236"/>
                </a:cxn>
                <a:cxn ang="0">
                  <a:pos x="277" y="254"/>
                </a:cxn>
                <a:cxn ang="0">
                  <a:pos x="279" y="292"/>
                </a:cxn>
                <a:cxn ang="0">
                  <a:pos x="254" y="314"/>
                </a:cxn>
                <a:cxn ang="0">
                  <a:pos x="223" y="324"/>
                </a:cxn>
                <a:cxn ang="0">
                  <a:pos x="239" y="366"/>
                </a:cxn>
                <a:cxn ang="0">
                  <a:pos x="217" y="397"/>
                </a:cxn>
                <a:cxn ang="0">
                  <a:pos x="188" y="395"/>
                </a:cxn>
                <a:cxn ang="0">
                  <a:pos x="155" y="395"/>
                </a:cxn>
                <a:cxn ang="0">
                  <a:pos x="111" y="382"/>
                </a:cxn>
                <a:cxn ang="0">
                  <a:pos x="74" y="360"/>
                </a:cxn>
                <a:cxn ang="0">
                  <a:pos x="72" y="325"/>
                </a:cxn>
                <a:cxn ang="0">
                  <a:pos x="114" y="347"/>
                </a:cxn>
                <a:cxn ang="0">
                  <a:pos x="114" y="302"/>
                </a:cxn>
                <a:cxn ang="0">
                  <a:pos x="64" y="287"/>
                </a:cxn>
                <a:cxn ang="0">
                  <a:pos x="17" y="258"/>
                </a:cxn>
                <a:cxn ang="0">
                  <a:pos x="4" y="227"/>
                </a:cxn>
                <a:cxn ang="0">
                  <a:pos x="12" y="203"/>
                </a:cxn>
                <a:cxn ang="0">
                  <a:pos x="50" y="203"/>
                </a:cxn>
                <a:cxn ang="0">
                  <a:pos x="89" y="203"/>
                </a:cxn>
                <a:cxn ang="0">
                  <a:pos x="81" y="186"/>
                </a:cxn>
                <a:cxn ang="0">
                  <a:pos x="50" y="176"/>
                </a:cxn>
                <a:cxn ang="0">
                  <a:pos x="23" y="161"/>
                </a:cxn>
                <a:cxn ang="0">
                  <a:pos x="31" y="139"/>
                </a:cxn>
                <a:cxn ang="0">
                  <a:pos x="72" y="139"/>
                </a:cxn>
                <a:cxn ang="0">
                  <a:pos x="124" y="147"/>
                </a:cxn>
                <a:cxn ang="0">
                  <a:pos x="167" y="112"/>
                </a:cxn>
                <a:cxn ang="0">
                  <a:pos x="116" y="100"/>
                </a:cxn>
                <a:cxn ang="0">
                  <a:pos x="52" y="93"/>
                </a:cxn>
                <a:cxn ang="0">
                  <a:pos x="8" y="40"/>
                </a:cxn>
                <a:cxn ang="0">
                  <a:pos x="25" y="29"/>
                </a:cxn>
                <a:cxn ang="0">
                  <a:pos x="56" y="56"/>
                </a:cxn>
                <a:cxn ang="0">
                  <a:pos x="140" y="40"/>
                </a:cxn>
                <a:cxn ang="0">
                  <a:pos x="223" y="19"/>
                </a:cxn>
                <a:cxn ang="0">
                  <a:pos x="291" y="0"/>
                </a:cxn>
                <a:cxn ang="0">
                  <a:pos x="318" y="33"/>
                </a:cxn>
              </a:cxnLst>
              <a:rect l="0" t="0" r="r" b="b"/>
              <a:pathLst>
                <a:path w="318" h="399">
                  <a:moveTo>
                    <a:pt x="318" y="33"/>
                  </a:moveTo>
                  <a:lnTo>
                    <a:pt x="314" y="62"/>
                  </a:lnTo>
                  <a:lnTo>
                    <a:pt x="304" y="79"/>
                  </a:lnTo>
                  <a:lnTo>
                    <a:pt x="289" y="89"/>
                  </a:lnTo>
                  <a:lnTo>
                    <a:pt x="273" y="95"/>
                  </a:lnTo>
                  <a:lnTo>
                    <a:pt x="252" y="95"/>
                  </a:lnTo>
                  <a:lnTo>
                    <a:pt x="233" y="95"/>
                  </a:lnTo>
                  <a:lnTo>
                    <a:pt x="215" y="97"/>
                  </a:lnTo>
                  <a:lnTo>
                    <a:pt x="200" y="104"/>
                  </a:lnTo>
                  <a:lnTo>
                    <a:pt x="194" y="116"/>
                  </a:lnTo>
                  <a:lnTo>
                    <a:pt x="190" y="130"/>
                  </a:lnTo>
                  <a:lnTo>
                    <a:pt x="196" y="137"/>
                  </a:lnTo>
                  <a:lnTo>
                    <a:pt x="206" y="139"/>
                  </a:lnTo>
                  <a:lnTo>
                    <a:pt x="213" y="135"/>
                  </a:lnTo>
                  <a:lnTo>
                    <a:pt x="225" y="133"/>
                  </a:lnTo>
                  <a:lnTo>
                    <a:pt x="235" y="128"/>
                  </a:lnTo>
                  <a:lnTo>
                    <a:pt x="244" y="126"/>
                  </a:lnTo>
                  <a:lnTo>
                    <a:pt x="254" y="128"/>
                  </a:lnTo>
                  <a:lnTo>
                    <a:pt x="266" y="137"/>
                  </a:lnTo>
                  <a:lnTo>
                    <a:pt x="270" y="153"/>
                  </a:lnTo>
                  <a:lnTo>
                    <a:pt x="273" y="170"/>
                  </a:lnTo>
                  <a:lnTo>
                    <a:pt x="273" y="188"/>
                  </a:lnTo>
                  <a:lnTo>
                    <a:pt x="270" y="205"/>
                  </a:lnTo>
                  <a:lnTo>
                    <a:pt x="264" y="213"/>
                  </a:lnTo>
                  <a:lnTo>
                    <a:pt x="256" y="215"/>
                  </a:lnTo>
                  <a:lnTo>
                    <a:pt x="246" y="213"/>
                  </a:lnTo>
                  <a:lnTo>
                    <a:pt x="237" y="213"/>
                  </a:lnTo>
                  <a:lnTo>
                    <a:pt x="227" y="211"/>
                  </a:lnTo>
                  <a:lnTo>
                    <a:pt x="223" y="215"/>
                  </a:lnTo>
                  <a:lnTo>
                    <a:pt x="221" y="221"/>
                  </a:lnTo>
                  <a:lnTo>
                    <a:pt x="227" y="240"/>
                  </a:lnTo>
                  <a:lnTo>
                    <a:pt x="242" y="234"/>
                  </a:lnTo>
                  <a:lnTo>
                    <a:pt x="258" y="236"/>
                  </a:lnTo>
                  <a:lnTo>
                    <a:pt x="266" y="238"/>
                  </a:lnTo>
                  <a:lnTo>
                    <a:pt x="273" y="246"/>
                  </a:lnTo>
                  <a:lnTo>
                    <a:pt x="277" y="254"/>
                  </a:lnTo>
                  <a:lnTo>
                    <a:pt x="283" y="267"/>
                  </a:lnTo>
                  <a:lnTo>
                    <a:pt x="283" y="279"/>
                  </a:lnTo>
                  <a:lnTo>
                    <a:pt x="279" y="292"/>
                  </a:lnTo>
                  <a:lnTo>
                    <a:pt x="271" y="302"/>
                  </a:lnTo>
                  <a:lnTo>
                    <a:pt x="266" y="312"/>
                  </a:lnTo>
                  <a:lnTo>
                    <a:pt x="254" y="314"/>
                  </a:lnTo>
                  <a:lnTo>
                    <a:pt x="244" y="318"/>
                  </a:lnTo>
                  <a:lnTo>
                    <a:pt x="233" y="320"/>
                  </a:lnTo>
                  <a:lnTo>
                    <a:pt x="223" y="324"/>
                  </a:lnTo>
                  <a:lnTo>
                    <a:pt x="229" y="337"/>
                  </a:lnTo>
                  <a:lnTo>
                    <a:pt x="235" y="351"/>
                  </a:lnTo>
                  <a:lnTo>
                    <a:pt x="239" y="366"/>
                  </a:lnTo>
                  <a:lnTo>
                    <a:pt x="239" y="384"/>
                  </a:lnTo>
                  <a:lnTo>
                    <a:pt x="227" y="391"/>
                  </a:lnTo>
                  <a:lnTo>
                    <a:pt x="217" y="397"/>
                  </a:lnTo>
                  <a:lnTo>
                    <a:pt x="207" y="397"/>
                  </a:lnTo>
                  <a:lnTo>
                    <a:pt x="200" y="399"/>
                  </a:lnTo>
                  <a:lnTo>
                    <a:pt x="188" y="395"/>
                  </a:lnTo>
                  <a:lnTo>
                    <a:pt x="178" y="393"/>
                  </a:lnTo>
                  <a:lnTo>
                    <a:pt x="167" y="393"/>
                  </a:lnTo>
                  <a:lnTo>
                    <a:pt x="155" y="395"/>
                  </a:lnTo>
                  <a:lnTo>
                    <a:pt x="140" y="389"/>
                  </a:lnTo>
                  <a:lnTo>
                    <a:pt x="126" y="388"/>
                  </a:lnTo>
                  <a:lnTo>
                    <a:pt x="111" y="382"/>
                  </a:lnTo>
                  <a:lnTo>
                    <a:pt x="99" y="378"/>
                  </a:lnTo>
                  <a:lnTo>
                    <a:pt x="85" y="370"/>
                  </a:lnTo>
                  <a:lnTo>
                    <a:pt x="74" y="360"/>
                  </a:lnTo>
                  <a:lnTo>
                    <a:pt x="64" y="345"/>
                  </a:lnTo>
                  <a:lnTo>
                    <a:pt x="60" y="327"/>
                  </a:lnTo>
                  <a:lnTo>
                    <a:pt x="72" y="325"/>
                  </a:lnTo>
                  <a:lnTo>
                    <a:pt x="85" y="331"/>
                  </a:lnTo>
                  <a:lnTo>
                    <a:pt x="99" y="339"/>
                  </a:lnTo>
                  <a:lnTo>
                    <a:pt x="114" y="347"/>
                  </a:lnTo>
                  <a:lnTo>
                    <a:pt x="147" y="335"/>
                  </a:lnTo>
                  <a:lnTo>
                    <a:pt x="132" y="308"/>
                  </a:lnTo>
                  <a:lnTo>
                    <a:pt x="114" y="302"/>
                  </a:lnTo>
                  <a:lnTo>
                    <a:pt x="97" y="298"/>
                  </a:lnTo>
                  <a:lnTo>
                    <a:pt x="80" y="292"/>
                  </a:lnTo>
                  <a:lnTo>
                    <a:pt x="64" y="287"/>
                  </a:lnTo>
                  <a:lnTo>
                    <a:pt x="47" y="277"/>
                  </a:lnTo>
                  <a:lnTo>
                    <a:pt x="33" y="269"/>
                  </a:lnTo>
                  <a:lnTo>
                    <a:pt x="17" y="258"/>
                  </a:lnTo>
                  <a:lnTo>
                    <a:pt x="4" y="248"/>
                  </a:lnTo>
                  <a:lnTo>
                    <a:pt x="0" y="234"/>
                  </a:lnTo>
                  <a:lnTo>
                    <a:pt x="4" y="227"/>
                  </a:lnTo>
                  <a:lnTo>
                    <a:pt x="6" y="219"/>
                  </a:lnTo>
                  <a:lnTo>
                    <a:pt x="4" y="213"/>
                  </a:lnTo>
                  <a:lnTo>
                    <a:pt x="12" y="203"/>
                  </a:lnTo>
                  <a:lnTo>
                    <a:pt x="23" y="201"/>
                  </a:lnTo>
                  <a:lnTo>
                    <a:pt x="37" y="201"/>
                  </a:lnTo>
                  <a:lnTo>
                    <a:pt x="50" y="203"/>
                  </a:lnTo>
                  <a:lnTo>
                    <a:pt x="64" y="203"/>
                  </a:lnTo>
                  <a:lnTo>
                    <a:pt x="78" y="205"/>
                  </a:lnTo>
                  <a:lnTo>
                    <a:pt x="89" y="203"/>
                  </a:lnTo>
                  <a:lnTo>
                    <a:pt x="103" y="199"/>
                  </a:lnTo>
                  <a:lnTo>
                    <a:pt x="91" y="190"/>
                  </a:lnTo>
                  <a:lnTo>
                    <a:pt x="81" y="186"/>
                  </a:lnTo>
                  <a:lnTo>
                    <a:pt x="72" y="182"/>
                  </a:lnTo>
                  <a:lnTo>
                    <a:pt x="62" y="180"/>
                  </a:lnTo>
                  <a:lnTo>
                    <a:pt x="50" y="176"/>
                  </a:lnTo>
                  <a:lnTo>
                    <a:pt x="41" y="174"/>
                  </a:lnTo>
                  <a:lnTo>
                    <a:pt x="31" y="168"/>
                  </a:lnTo>
                  <a:lnTo>
                    <a:pt x="23" y="161"/>
                  </a:lnTo>
                  <a:lnTo>
                    <a:pt x="21" y="149"/>
                  </a:lnTo>
                  <a:lnTo>
                    <a:pt x="25" y="143"/>
                  </a:lnTo>
                  <a:lnTo>
                    <a:pt x="31" y="139"/>
                  </a:lnTo>
                  <a:lnTo>
                    <a:pt x="39" y="137"/>
                  </a:lnTo>
                  <a:lnTo>
                    <a:pt x="54" y="135"/>
                  </a:lnTo>
                  <a:lnTo>
                    <a:pt x="72" y="139"/>
                  </a:lnTo>
                  <a:lnTo>
                    <a:pt x="89" y="143"/>
                  </a:lnTo>
                  <a:lnTo>
                    <a:pt x="109" y="147"/>
                  </a:lnTo>
                  <a:lnTo>
                    <a:pt x="124" y="147"/>
                  </a:lnTo>
                  <a:lnTo>
                    <a:pt x="142" y="143"/>
                  </a:lnTo>
                  <a:lnTo>
                    <a:pt x="155" y="132"/>
                  </a:lnTo>
                  <a:lnTo>
                    <a:pt x="167" y="112"/>
                  </a:lnTo>
                  <a:lnTo>
                    <a:pt x="159" y="100"/>
                  </a:lnTo>
                  <a:lnTo>
                    <a:pt x="138" y="99"/>
                  </a:lnTo>
                  <a:lnTo>
                    <a:pt x="116" y="100"/>
                  </a:lnTo>
                  <a:lnTo>
                    <a:pt x="95" y="99"/>
                  </a:lnTo>
                  <a:lnTo>
                    <a:pt x="74" y="99"/>
                  </a:lnTo>
                  <a:lnTo>
                    <a:pt x="52" y="93"/>
                  </a:lnTo>
                  <a:lnTo>
                    <a:pt x="35" y="83"/>
                  </a:lnTo>
                  <a:lnTo>
                    <a:pt x="19" y="64"/>
                  </a:lnTo>
                  <a:lnTo>
                    <a:pt x="8" y="40"/>
                  </a:lnTo>
                  <a:lnTo>
                    <a:pt x="14" y="29"/>
                  </a:lnTo>
                  <a:lnTo>
                    <a:pt x="19" y="27"/>
                  </a:lnTo>
                  <a:lnTo>
                    <a:pt x="25" y="29"/>
                  </a:lnTo>
                  <a:lnTo>
                    <a:pt x="31" y="35"/>
                  </a:lnTo>
                  <a:lnTo>
                    <a:pt x="43" y="48"/>
                  </a:lnTo>
                  <a:lnTo>
                    <a:pt x="56" y="56"/>
                  </a:lnTo>
                  <a:lnTo>
                    <a:pt x="83" y="50"/>
                  </a:lnTo>
                  <a:lnTo>
                    <a:pt x="112" y="46"/>
                  </a:lnTo>
                  <a:lnTo>
                    <a:pt x="140" y="40"/>
                  </a:lnTo>
                  <a:lnTo>
                    <a:pt x="169" y="35"/>
                  </a:lnTo>
                  <a:lnTo>
                    <a:pt x="196" y="27"/>
                  </a:lnTo>
                  <a:lnTo>
                    <a:pt x="223" y="19"/>
                  </a:lnTo>
                  <a:lnTo>
                    <a:pt x="250" y="9"/>
                  </a:lnTo>
                  <a:lnTo>
                    <a:pt x="279" y="2"/>
                  </a:lnTo>
                  <a:lnTo>
                    <a:pt x="291" y="0"/>
                  </a:lnTo>
                  <a:lnTo>
                    <a:pt x="302" y="5"/>
                  </a:lnTo>
                  <a:lnTo>
                    <a:pt x="312" y="15"/>
                  </a:lnTo>
                  <a:lnTo>
                    <a:pt x="318" y="33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4" name="Freeform 12"/>
            <p:cNvSpPr>
              <a:spLocks/>
            </p:cNvSpPr>
            <p:nvPr/>
          </p:nvSpPr>
          <p:spPr bwMode="auto">
            <a:xfrm>
              <a:off x="2822576" y="4464051"/>
              <a:ext cx="153988" cy="231775"/>
            </a:xfrm>
            <a:custGeom>
              <a:avLst/>
              <a:gdLst/>
              <a:ahLst/>
              <a:cxnLst>
                <a:cxn ang="0">
                  <a:pos x="147" y="35"/>
                </a:cxn>
                <a:cxn ang="0">
                  <a:pos x="137" y="62"/>
                </a:cxn>
                <a:cxn ang="0">
                  <a:pos x="157" y="76"/>
                </a:cxn>
                <a:cxn ang="0">
                  <a:pos x="174" y="55"/>
                </a:cxn>
                <a:cxn ang="0">
                  <a:pos x="186" y="55"/>
                </a:cxn>
                <a:cxn ang="0">
                  <a:pos x="188" y="80"/>
                </a:cxn>
                <a:cxn ang="0">
                  <a:pos x="174" y="105"/>
                </a:cxn>
                <a:cxn ang="0">
                  <a:pos x="157" y="128"/>
                </a:cxn>
                <a:cxn ang="0">
                  <a:pos x="137" y="148"/>
                </a:cxn>
                <a:cxn ang="0">
                  <a:pos x="133" y="169"/>
                </a:cxn>
                <a:cxn ang="0">
                  <a:pos x="133" y="202"/>
                </a:cxn>
                <a:cxn ang="0">
                  <a:pos x="159" y="233"/>
                </a:cxn>
                <a:cxn ang="0">
                  <a:pos x="137" y="260"/>
                </a:cxn>
                <a:cxn ang="0">
                  <a:pos x="110" y="281"/>
                </a:cxn>
                <a:cxn ang="0">
                  <a:pos x="81" y="293"/>
                </a:cxn>
                <a:cxn ang="0">
                  <a:pos x="52" y="293"/>
                </a:cxn>
                <a:cxn ang="0">
                  <a:pos x="42" y="250"/>
                </a:cxn>
                <a:cxn ang="0">
                  <a:pos x="15" y="223"/>
                </a:cxn>
                <a:cxn ang="0">
                  <a:pos x="0" y="194"/>
                </a:cxn>
                <a:cxn ang="0">
                  <a:pos x="31" y="157"/>
                </a:cxn>
                <a:cxn ang="0">
                  <a:pos x="25" y="140"/>
                </a:cxn>
                <a:cxn ang="0">
                  <a:pos x="27" y="122"/>
                </a:cxn>
                <a:cxn ang="0">
                  <a:pos x="29" y="93"/>
                </a:cxn>
                <a:cxn ang="0">
                  <a:pos x="13" y="76"/>
                </a:cxn>
                <a:cxn ang="0">
                  <a:pos x="9" y="60"/>
                </a:cxn>
                <a:cxn ang="0">
                  <a:pos x="27" y="49"/>
                </a:cxn>
                <a:cxn ang="0">
                  <a:pos x="50" y="58"/>
                </a:cxn>
                <a:cxn ang="0">
                  <a:pos x="64" y="53"/>
                </a:cxn>
                <a:cxn ang="0">
                  <a:pos x="58" y="35"/>
                </a:cxn>
                <a:cxn ang="0">
                  <a:pos x="40" y="24"/>
                </a:cxn>
                <a:cxn ang="0">
                  <a:pos x="36" y="12"/>
                </a:cxn>
                <a:cxn ang="0">
                  <a:pos x="50" y="4"/>
                </a:cxn>
                <a:cxn ang="0">
                  <a:pos x="79" y="2"/>
                </a:cxn>
                <a:cxn ang="0">
                  <a:pos x="108" y="0"/>
                </a:cxn>
                <a:cxn ang="0">
                  <a:pos x="133" y="8"/>
                </a:cxn>
              </a:cxnLst>
              <a:rect l="0" t="0" r="r" b="b"/>
              <a:pathLst>
                <a:path w="194" h="293">
                  <a:moveTo>
                    <a:pt x="147" y="20"/>
                  </a:moveTo>
                  <a:lnTo>
                    <a:pt x="147" y="35"/>
                  </a:lnTo>
                  <a:lnTo>
                    <a:pt x="141" y="49"/>
                  </a:lnTo>
                  <a:lnTo>
                    <a:pt x="137" y="62"/>
                  </a:lnTo>
                  <a:lnTo>
                    <a:pt x="143" y="78"/>
                  </a:lnTo>
                  <a:lnTo>
                    <a:pt x="157" y="76"/>
                  </a:lnTo>
                  <a:lnTo>
                    <a:pt x="168" y="62"/>
                  </a:lnTo>
                  <a:lnTo>
                    <a:pt x="174" y="55"/>
                  </a:lnTo>
                  <a:lnTo>
                    <a:pt x="180" y="53"/>
                  </a:lnTo>
                  <a:lnTo>
                    <a:pt x="186" y="55"/>
                  </a:lnTo>
                  <a:lnTo>
                    <a:pt x="194" y="66"/>
                  </a:lnTo>
                  <a:lnTo>
                    <a:pt x="188" y="80"/>
                  </a:lnTo>
                  <a:lnTo>
                    <a:pt x="182" y="93"/>
                  </a:lnTo>
                  <a:lnTo>
                    <a:pt x="174" y="105"/>
                  </a:lnTo>
                  <a:lnTo>
                    <a:pt x="166" y="119"/>
                  </a:lnTo>
                  <a:lnTo>
                    <a:pt x="157" y="128"/>
                  </a:lnTo>
                  <a:lnTo>
                    <a:pt x="147" y="140"/>
                  </a:lnTo>
                  <a:lnTo>
                    <a:pt x="137" y="148"/>
                  </a:lnTo>
                  <a:lnTo>
                    <a:pt x="128" y="157"/>
                  </a:lnTo>
                  <a:lnTo>
                    <a:pt x="133" y="169"/>
                  </a:lnTo>
                  <a:lnTo>
                    <a:pt x="135" y="186"/>
                  </a:lnTo>
                  <a:lnTo>
                    <a:pt x="133" y="202"/>
                  </a:lnTo>
                  <a:lnTo>
                    <a:pt x="128" y="217"/>
                  </a:lnTo>
                  <a:lnTo>
                    <a:pt x="159" y="233"/>
                  </a:lnTo>
                  <a:lnTo>
                    <a:pt x="147" y="247"/>
                  </a:lnTo>
                  <a:lnTo>
                    <a:pt x="137" y="260"/>
                  </a:lnTo>
                  <a:lnTo>
                    <a:pt x="124" y="270"/>
                  </a:lnTo>
                  <a:lnTo>
                    <a:pt x="110" y="281"/>
                  </a:lnTo>
                  <a:lnTo>
                    <a:pt x="95" y="287"/>
                  </a:lnTo>
                  <a:lnTo>
                    <a:pt x="81" y="293"/>
                  </a:lnTo>
                  <a:lnTo>
                    <a:pt x="66" y="293"/>
                  </a:lnTo>
                  <a:lnTo>
                    <a:pt x="52" y="293"/>
                  </a:lnTo>
                  <a:lnTo>
                    <a:pt x="50" y="268"/>
                  </a:lnTo>
                  <a:lnTo>
                    <a:pt x="42" y="250"/>
                  </a:lnTo>
                  <a:lnTo>
                    <a:pt x="29" y="235"/>
                  </a:lnTo>
                  <a:lnTo>
                    <a:pt x="15" y="223"/>
                  </a:lnTo>
                  <a:lnTo>
                    <a:pt x="4" y="208"/>
                  </a:lnTo>
                  <a:lnTo>
                    <a:pt x="0" y="194"/>
                  </a:lnTo>
                  <a:lnTo>
                    <a:pt x="5" y="177"/>
                  </a:lnTo>
                  <a:lnTo>
                    <a:pt x="31" y="157"/>
                  </a:lnTo>
                  <a:lnTo>
                    <a:pt x="25" y="150"/>
                  </a:lnTo>
                  <a:lnTo>
                    <a:pt x="25" y="140"/>
                  </a:lnTo>
                  <a:lnTo>
                    <a:pt x="25" y="130"/>
                  </a:lnTo>
                  <a:lnTo>
                    <a:pt x="27" y="122"/>
                  </a:lnTo>
                  <a:lnTo>
                    <a:pt x="38" y="107"/>
                  </a:lnTo>
                  <a:lnTo>
                    <a:pt x="29" y="93"/>
                  </a:lnTo>
                  <a:lnTo>
                    <a:pt x="19" y="84"/>
                  </a:lnTo>
                  <a:lnTo>
                    <a:pt x="13" y="76"/>
                  </a:lnTo>
                  <a:lnTo>
                    <a:pt x="9" y="70"/>
                  </a:lnTo>
                  <a:lnTo>
                    <a:pt x="9" y="60"/>
                  </a:lnTo>
                  <a:lnTo>
                    <a:pt x="11" y="51"/>
                  </a:lnTo>
                  <a:lnTo>
                    <a:pt x="27" y="49"/>
                  </a:lnTo>
                  <a:lnTo>
                    <a:pt x="44" y="58"/>
                  </a:lnTo>
                  <a:lnTo>
                    <a:pt x="50" y="58"/>
                  </a:lnTo>
                  <a:lnTo>
                    <a:pt x="58" y="58"/>
                  </a:lnTo>
                  <a:lnTo>
                    <a:pt x="64" y="53"/>
                  </a:lnTo>
                  <a:lnTo>
                    <a:pt x="71" y="43"/>
                  </a:lnTo>
                  <a:lnTo>
                    <a:pt x="58" y="35"/>
                  </a:lnTo>
                  <a:lnTo>
                    <a:pt x="46" y="29"/>
                  </a:lnTo>
                  <a:lnTo>
                    <a:pt x="40" y="24"/>
                  </a:lnTo>
                  <a:lnTo>
                    <a:pt x="36" y="20"/>
                  </a:lnTo>
                  <a:lnTo>
                    <a:pt x="36" y="12"/>
                  </a:lnTo>
                  <a:lnTo>
                    <a:pt x="38" y="2"/>
                  </a:lnTo>
                  <a:lnTo>
                    <a:pt x="50" y="4"/>
                  </a:lnTo>
                  <a:lnTo>
                    <a:pt x="66" y="4"/>
                  </a:lnTo>
                  <a:lnTo>
                    <a:pt x="79" y="2"/>
                  </a:lnTo>
                  <a:lnTo>
                    <a:pt x="95" y="2"/>
                  </a:lnTo>
                  <a:lnTo>
                    <a:pt x="108" y="0"/>
                  </a:lnTo>
                  <a:lnTo>
                    <a:pt x="122" y="2"/>
                  </a:lnTo>
                  <a:lnTo>
                    <a:pt x="133" y="8"/>
                  </a:lnTo>
                  <a:lnTo>
                    <a:pt x="147" y="20"/>
                  </a:lnTo>
                  <a:close/>
                </a:path>
              </a:pathLst>
            </a:custGeom>
            <a:solidFill>
              <a:srgbClr val="FFD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5" name="Freeform 13"/>
            <p:cNvSpPr>
              <a:spLocks/>
            </p:cNvSpPr>
            <p:nvPr/>
          </p:nvSpPr>
          <p:spPr bwMode="auto">
            <a:xfrm>
              <a:off x="2838451" y="4873626"/>
              <a:ext cx="74613" cy="122238"/>
            </a:xfrm>
            <a:custGeom>
              <a:avLst/>
              <a:gdLst/>
              <a:ahLst/>
              <a:cxnLst>
                <a:cxn ang="0">
                  <a:pos x="91" y="49"/>
                </a:cxn>
                <a:cxn ang="0">
                  <a:pos x="91" y="64"/>
                </a:cxn>
                <a:cxn ang="0">
                  <a:pos x="93" y="82"/>
                </a:cxn>
                <a:cxn ang="0">
                  <a:pos x="89" y="95"/>
                </a:cxn>
                <a:cxn ang="0">
                  <a:pos x="85" y="109"/>
                </a:cxn>
                <a:cxn ang="0">
                  <a:pos x="78" y="120"/>
                </a:cxn>
                <a:cxn ang="0">
                  <a:pos x="70" y="132"/>
                </a:cxn>
                <a:cxn ang="0">
                  <a:pos x="62" y="144"/>
                </a:cxn>
                <a:cxn ang="0">
                  <a:pos x="56" y="155"/>
                </a:cxn>
                <a:cxn ang="0">
                  <a:pos x="39" y="153"/>
                </a:cxn>
                <a:cxn ang="0">
                  <a:pos x="23" y="147"/>
                </a:cxn>
                <a:cxn ang="0">
                  <a:pos x="10" y="134"/>
                </a:cxn>
                <a:cxn ang="0">
                  <a:pos x="0" y="116"/>
                </a:cxn>
                <a:cxn ang="0">
                  <a:pos x="2" y="101"/>
                </a:cxn>
                <a:cxn ang="0">
                  <a:pos x="6" y="85"/>
                </a:cxn>
                <a:cxn ang="0">
                  <a:pos x="6" y="68"/>
                </a:cxn>
                <a:cxn ang="0">
                  <a:pos x="6" y="52"/>
                </a:cxn>
                <a:cxn ang="0">
                  <a:pos x="6" y="35"/>
                </a:cxn>
                <a:cxn ang="0">
                  <a:pos x="10" y="19"/>
                </a:cxn>
                <a:cxn ang="0">
                  <a:pos x="16" y="8"/>
                </a:cxn>
                <a:cxn ang="0">
                  <a:pos x="27" y="0"/>
                </a:cxn>
                <a:cxn ang="0">
                  <a:pos x="45" y="2"/>
                </a:cxn>
                <a:cxn ang="0">
                  <a:pos x="64" y="8"/>
                </a:cxn>
                <a:cxn ang="0">
                  <a:pos x="72" y="12"/>
                </a:cxn>
                <a:cxn ang="0">
                  <a:pos x="80" y="21"/>
                </a:cxn>
                <a:cxn ang="0">
                  <a:pos x="85" y="31"/>
                </a:cxn>
                <a:cxn ang="0">
                  <a:pos x="91" y="49"/>
                </a:cxn>
              </a:cxnLst>
              <a:rect l="0" t="0" r="r" b="b"/>
              <a:pathLst>
                <a:path w="93" h="155">
                  <a:moveTo>
                    <a:pt x="91" y="49"/>
                  </a:moveTo>
                  <a:lnTo>
                    <a:pt x="91" y="64"/>
                  </a:lnTo>
                  <a:lnTo>
                    <a:pt x="93" y="82"/>
                  </a:lnTo>
                  <a:lnTo>
                    <a:pt x="89" y="95"/>
                  </a:lnTo>
                  <a:lnTo>
                    <a:pt x="85" y="109"/>
                  </a:lnTo>
                  <a:lnTo>
                    <a:pt x="78" y="120"/>
                  </a:lnTo>
                  <a:lnTo>
                    <a:pt x="70" y="132"/>
                  </a:lnTo>
                  <a:lnTo>
                    <a:pt x="62" y="144"/>
                  </a:lnTo>
                  <a:lnTo>
                    <a:pt x="56" y="155"/>
                  </a:lnTo>
                  <a:lnTo>
                    <a:pt x="39" y="153"/>
                  </a:lnTo>
                  <a:lnTo>
                    <a:pt x="23" y="147"/>
                  </a:lnTo>
                  <a:lnTo>
                    <a:pt x="10" y="134"/>
                  </a:lnTo>
                  <a:lnTo>
                    <a:pt x="0" y="116"/>
                  </a:lnTo>
                  <a:lnTo>
                    <a:pt x="2" y="101"/>
                  </a:lnTo>
                  <a:lnTo>
                    <a:pt x="6" y="85"/>
                  </a:lnTo>
                  <a:lnTo>
                    <a:pt x="6" y="68"/>
                  </a:lnTo>
                  <a:lnTo>
                    <a:pt x="6" y="52"/>
                  </a:lnTo>
                  <a:lnTo>
                    <a:pt x="6" y="35"/>
                  </a:lnTo>
                  <a:lnTo>
                    <a:pt x="10" y="19"/>
                  </a:lnTo>
                  <a:lnTo>
                    <a:pt x="16" y="8"/>
                  </a:lnTo>
                  <a:lnTo>
                    <a:pt x="27" y="0"/>
                  </a:lnTo>
                  <a:lnTo>
                    <a:pt x="45" y="2"/>
                  </a:lnTo>
                  <a:lnTo>
                    <a:pt x="64" y="8"/>
                  </a:lnTo>
                  <a:lnTo>
                    <a:pt x="72" y="12"/>
                  </a:lnTo>
                  <a:lnTo>
                    <a:pt x="80" y="21"/>
                  </a:lnTo>
                  <a:lnTo>
                    <a:pt x="85" y="31"/>
                  </a:lnTo>
                  <a:lnTo>
                    <a:pt x="91" y="49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6" name="Freeform 14"/>
            <p:cNvSpPr>
              <a:spLocks/>
            </p:cNvSpPr>
            <p:nvPr/>
          </p:nvSpPr>
          <p:spPr bwMode="auto">
            <a:xfrm>
              <a:off x="4103688" y="3732213"/>
              <a:ext cx="417513" cy="1131888"/>
            </a:xfrm>
            <a:custGeom>
              <a:avLst/>
              <a:gdLst/>
              <a:ahLst/>
              <a:cxnLst>
                <a:cxn ang="0">
                  <a:pos x="519" y="0"/>
                </a:cxn>
                <a:cxn ang="0">
                  <a:pos x="525" y="103"/>
                </a:cxn>
                <a:cxn ang="0">
                  <a:pos x="515" y="200"/>
                </a:cxn>
                <a:cxn ang="0">
                  <a:pos x="498" y="289"/>
                </a:cxn>
                <a:cxn ang="0">
                  <a:pos x="480" y="367"/>
                </a:cxn>
                <a:cxn ang="0">
                  <a:pos x="461" y="405"/>
                </a:cxn>
                <a:cxn ang="0">
                  <a:pos x="434" y="438"/>
                </a:cxn>
                <a:cxn ang="0">
                  <a:pos x="416" y="473"/>
                </a:cxn>
                <a:cxn ang="0">
                  <a:pos x="428" y="526"/>
                </a:cxn>
                <a:cxn ang="0">
                  <a:pos x="434" y="564"/>
                </a:cxn>
                <a:cxn ang="0">
                  <a:pos x="430" y="609"/>
                </a:cxn>
                <a:cxn ang="0">
                  <a:pos x="428" y="650"/>
                </a:cxn>
                <a:cxn ang="0">
                  <a:pos x="440" y="692"/>
                </a:cxn>
                <a:cxn ang="0">
                  <a:pos x="420" y="797"/>
                </a:cxn>
                <a:cxn ang="0">
                  <a:pos x="403" y="904"/>
                </a:cxn>
                <a:cxn ang="0">
                  <a:pos x="368" y="993"/>
                </a:cxn>
                <a:cxn ang="0">
                  <a:pos x="302" y="1047"/>
                </a:cxn>
                <a:cxn ang="0">
                  <a:pos x="294" y="1073"/>
                </a:cxn>
                <a:cxn ang="0">
                  <a:pos x="306" y="1098"/>
                </a:cxn>
                <a:cxn ang="0">
                  <a:pos x="320" y="1123"/>
                </a:cxn>
                <a:cxn ang="0">
                  <a:pos x="329" y="1150"/>
                </a:cxn>
                <a:cxn ang="0">
                  <a:pos x="333" y="1197"/>
                </a:cxn>
                <a:cxn ang="0">
                  <a:pos x="341" y="1245"/>
                </a:cxn>
                <a:cxn ang="0">
                  <a:pos x="343" y="1294"/>
                </a:cxn>
                <a:cxn ang="0">
                  <a:pos x="337" y="1342"/>
                </a:cxn>
                <a:cxn ang="0">
                  <a:pos x="325" y="1373"/>
                </a:cxn>
                <a:cxn ang="0">
                  <a:pos x="308" y="1398"/>
                </a:cxn>
                <a:cxn ang="0">
                  <a:pos x="285" y="1414"/>
                </a:cxn>
                <a:cxn ang="0">
                  <a:pos x="261" y="1425"/>
                </a:cxn>
                <a:cxn ang="0">
                  <a:pos x="238" y="1422"/>
                </a:cxn>
                <a:cxn ang="0">
                  <a:pos x="221" y="1414"/>
                </a:cxn>
                <a:cxn ang="0">
                  <a:pos x="186" y="1391"/>
                </a:cxn>
                <a:cxn ang="0">
                  <a:pos x="161" y="1332"/>
                </a:cxn>
                <a:cxn ang="0">
                  <a:pos x="147" y="1272"/>
                </a:cxn>
                <a:cxn ang="0">
                  <a:pos x="141" y="1208"/>
                </a:cxn>
                <a:cxn ang="0">
                  <a:pos x="145" y="1142"/>
                </a:cxn>
                <a:cxn ang="0">
                  <a:pos x="149" y="1117"/>
                </a:cxn>
                <a:cxn ang="0">
                  <a:pos x="159" y="1094"/>
                </a:cxn>
                <a:cxn ang="0">
                  <a:pos x="168" y="1073"/>
                </a:cxn>
                <a:cxn ang="0">
                  <a:pos x="178" y="1051"/>
                </a:cxn>
                <a:cxn ang="0">
                  <a:pos x="141" y="1005"/>
                </a:cxn>
                <a:cxn ang="0">
                  <a:pos x="122" y="948"/>
                </a:cxn>
                <a:cxn ang="0">
                  <a:pos x="112" y="886"/>
                </a:cxn>
                <a:cxn ang="0">
                  <a:pos x="102" y="824"/>
                </a:cxn>
                <a:cxn ang="0">
                  <a:pos x="106" y="766"/>
                </a:cxn>
                <a:cxn ang="0">
                  <a:pos x="112" y="708"/>
                </a:cxn>
                <a:cxn ang="0">
                  <a:pos x="124" y="654"/>
                </a:cxn>
                <a:cxn ang="0">
                  <a:pos x="145" y="605"/>
                </a:cxn>
                <a:cxn ang="0">
                  <a:pos x="131" y="555"/>
                </a:cxn>
                <a:cxn ang="0">
                  <a:pos x="122" y="504"/>
                </a:cxn>
                <a:cxn ang="0">
                  <a:pos x="106" y="458"/>
                </a:cxn>
                <a:cxn ang="0">
                  <a:pos x="75" y="427"/>
                </a:cxn>
                <a:cxn ang="0">
                  <a:pos x="54" y="390"/>
                </a:cxn>
                <a:cxn ang="0">
                  <a:pos x="36" y="353"/>
                </a:cxn>
                <a:cxn ang="0">
                  <a:pos x="19" y="316"/>
                </a:cxn>
                <a:cxn ang="0">
                  <a:pos x="0" y="283"/>
                </a:cxn>
                <a:cxn ang="0">
                  <a:pos x="2" y="246"/>
                </a:cxn>
                <a:cxn ang="0">
                  <a:pos x="11" y="169"/>
                </a:cxn>
                <a:cxn ang="0">
                  <a:pos x="19" y="82"/>
                </a:cxn>
                <a:cxn ang="0">
                  <a:pos x="23" y="19"/>
                </a:cxn>
              </a:cxnLst>
              <a:rect l="0" t="0" r="r" b="b"/>
              <a:pathLst>
                <a:path w="525" h="1425">
                  <a:moveTo>
                    <a:pt x="23" y="19"/>
                  </a:moveTo>
                  <a:lnTo>
                    <a:pt x="519" y="0"/>
                  </a:lnTo>
                  <a:lnTo>
                    <a:pt x="525" y="50"/>
                  </a:lnTo>
                  <a:lnTo>
                    <a:pt x="525" y="103"/>
                  </a:lnTo>
                  <a:lnTo>
                    <a:pt x="521" y="151"/>
                  </a:lnTo>
                  <a:lnTo>
                    <a:pt x="515" y="200"/>
                  </a:lnTo>
                  <a:lnTo>
                    <a:pt x="506" y="244"/>
                  </a:lnTo>
                  <a:lnTo>
                    <a:pt x="498" y="289"/>
                  </a:lnTo>
                  <a:lnTo>
                    <a:pt x="486" y="328"/>
                  </a:lnTo>
                  <a:lnTo>
                    <a:pt x="480" y="367"/>
                  </a:lnTo>
                  <a:lnTo>
                    <a:pt x="471" y="386"/>
                  </a:lnTo>
                  <a:lnTo>
                    <a:pt x="461" y="405"/>
                  </a:lnTo>
                  <a:lnTo>
                    <a:pt x="446" y="421"/>
                  </a:lnTo>
                  <a:lnTo>
                    <a:pt x="434" y="438"/>
                  </a:lnTo>
                  <a:lnTo>
                    <a:pt x="422" y="454"/>
                  </a:lnTo>
                  <a:lnTo>
                    <a:pt x="416" y="473"/>
                  </a:lnTo>
                  <a:lnTo>
                    <a:pt x="416" y="497"/>
                  </a:lnTo>
                  <a:lnTo>
                    <a:pt x="428" y="526"/>
                  </a:lnTo>
                  <a:lnTo>
                    <a:pt x="432" y="543"/>
                  </a:lnTo>
                  <a:lnTo>
                    <a:pt x="434" y="564"/>
                  </a:lnTo>
                  <a:lnTo>
                    <a:pt x="432" y="586"/>
                  </a:lnTo>
                  <a:lnTo>
                    <a:pt x="430" y="609"/>
                  </a:lnTo>
                  <a:lnTo>
                    <a:pt x="428" y="628"/>
                  </a:lnTo>
                  <a:lnTo>
                    <a:pt x="428" y="650"/>
                  </a:lnTo>
                  <a:lnTo>
                    <a:pt x="430" y="671"/>
                  </a:lnTo>
                  <a:lnTo>
                    <a:pt x="440" y="692"/>
                  </a:lnTo>
                  <a:lnTo>
                    <a:pt x="428" y="743"/>
                  </a:lnTo>
                  <a:lnTo>
                    <a:pt x="420" y="797"/>
                  </a:lnTo>
                  <a:lnTo>
                    <a:pt x="411" y="851"/>
                  </a:lnTo>
                  <a:lnTo>
                    <a:pt x="403" y="904"/>
                  </a:lnTo>
                  <a:lnTo>
                    <a:pt x="387" y="950"/>
                  </a:lnTo>
                  <a:lnTo>
                    <a:pt x="368" y="993"/>
                  </a:lnTo>
                  <a:lnTo>
                    <a:pt x="339" y="1026"/>
                  </a:lnTo>
                  <a:lnTo>
                    <a:pt x="302" y="1047"/>
                  </a:lnTo>
                  <a:lnTo>
                    <a:pt x="294" y="1059"/>
                  </a:lnTo>
                  <a:lnTo>
                    <a:pt x="294" y="1073"/>
                  </a:lnTo>
                  <a:lnTo>
                    <a:pt x="298" y="1084"/>
                  </a:lnTo>
                  <a:lnTo>
                    <a:pt x="306" y="1098"/>
                  </a:lnTo>
                  <a:lnTo>
                    <a:pt x="312" y="1109"/>
                  </a:lnTo>
                  <a:lnTo>
                    <a:pt x="320" y="1123"/>
                  </a:lnTo>
                  <a:lnTo>
                    <a:pt x="323" y="1137"/>
                  </a:lnTo>
                  <a:lnTo>
                    <a:pt x="329" y="1150"/>
                  </a:lnTo>
                  <a:lnTo>
                    <a:pt x="329" y="1173"/>
                  </a:lnTo>
                  <a:lnTo>
                    <a:pt x="333" y="1197"/>
                  </a:lnTo>
                  <a:lnTo>
                    <a:pt x="337" y="1220"/>
                  </a:lnTo>
                  <a:lnTo>
                    <a:pt x="341" y="1245"/>
                  </a:lnTo>
                  <a:lnTo>
                    <a:pt x="341" y="1268"/>
                  </a:lnTo>
                  <a:lnTo>
                    <a:pt x="343" y="1294"/>
                  </a:lnTo>
                  <a:lnTo>
                    <a:pt x="341" y="1317"/>
                  </a:lnTo>
                  <a:lnTo>
                    <a:pt x="337" y="1342"/>
                  </a:lnTo>
                  <a:lnTo>
                    <a:pt x="331" y="1358"/>
                  </a:lnTo>
                  <a:lnTo>
                    <a:pt x="325" y="1373"/>
                  </a:lnTo>
                  <a:lnTo>
                    <a:pt x="316" y="1385"/>
                  </a:lnTo>
                  <a:lnTo>
                    <a:pt x="308" y="1398"/>
                  </a:lnTo>
                  <a:lnTo>
                    <a:pt x="296" y="1406"/>
                  </a:lnTo>
                  <a:lnTo>
                    <a:pt x="285" y="1414"/>
                  </a:lnTo>
                  <a:lnTo>
                    <a:pt x="273" y="1420"/>
                  </a:lnTo>
                  <a:lnTo>
                    <a:pt x="261" y="1425"/>
                  </a:lnTo>
                  <a:lnTo>
                    <a:pt x="250" y="1424"/>
                  </a:lnTo>
                  <a:lnTo>
                    <a:pt x="238" y="1422"/>
                  </a:lnTo>
                  <a:lnTo>
                    <a:pt x="228" y="1418"/>
                  </a:lnTo>
                  <a:lnTo>
                    <a:pt x="221" y="1414"/>
                  </a:lnTo>
                  <a:lnTo>
                    <a:pt x="201" y="1402"/>
                  </a:lnTo>
                  <a:lnTo>
                    <a:pt x="186" y="1391"/>
                  </a:lnTo>
                  <a:lnTo>
                    <a:pt x="170" y="1361"/>
                  </a:lnTo>
                  <a:lnTo>
                    <a:pt x="161" y="1332"/>
                  </a:lnTo>
                  <a:lnTo>
                    <a:pt x="151" y="1301"/>
                  </a:lnTo>
                  <a:lnTo>
                    <a:pt x="147" y="1272"/>
                  </a:lnTo>
                  <a:lnTo>
                    <a:pt x="141" y="1239"/>
                  </a:lnTo>
                  <a:lnTo>
                    <a:pt x="141" y="1208"/>
                  </a:lnTo>
                  <a:lnTo>
                    <a:pt x="141" y="1175"/>
                  </a:lnTo>
                  <a:lnTo>
                    <a:pt x="145" y="1142"/>
                  </a:lnTo>
                  <a:lnTo>
                    <a:pt x="145" y="1129"/>
                  </a:lnTo>
                  <a:lnTo>
                    <a:pt x="149" y="1117"/>
                  </a:lnTo>
                  <a:lnTo>
                    <a:pt x="153" y="1105"/>
                  </a:lnTo>
                  <a:lnTo>
                    <a:pt x="159" y="1094"/>
                  </a:lnTo>
                  <a:lnTo>
                    <a:pt x="163" y="1082"/>
                  </a:lnTo>
                  <a:lnTo>
                    <a:pt x="168" y="1073"/>
                  </a:lnTo>
                  <a:lnTo>
                    <a:pt x="172" y="1061"/>
                  </a:lnTo>
                  <a:lnTo>
                    <a:pt x="178" y="1051"/>
                  </a:lnTo>
                  <a:lnTo>
                    <a:pt x="157" y="1028"/>
                  </a:lnTo>
                  <a:lnTo>
                    <a:pt x="141" y="1005"/>
                  </a:lnTo>
                  <a:lnTo>
                    <a:pt x="128" y="976"/>
                  </a:lnTo>
                  <a:lnTo>
                    <a:pt x="122" y="948"/>
                  </a:lnTo>
                  <a:lnTo>
                    <a:pt x="116" y="917"/>
                  </a:lnTo>
                  <a:lnTo>
                    <a:pt x="112" y="886"/>
                  </a:lnTo>
                  <a:lnTo>
                    <a:pt x="106" y="853"/>
                  </a:lnTo>
                  <a:lnTo>
                    <a:pt x="102" y="824"/>
                  </a:lnTo>
                  <a:lnTo>
                    <a:pt x="104" y="795"/>
                  </a:lnTo>
                  <a:lnTo>
                    <a:pt x="106" y="766"/>
                  </a:lnTo>
                  <a:lnTo>
                    <a:pt x="108" y="737"/>
                  </a:lnTo>
                  <a:lnTo>
                    <a:pt x="112" y="708"/>
                  </a:lnTo>
                  <a:lnTo>
                    <a:pt x="116" y="679"/>
                  </a:lnTo>
                  <a:lnTo>
                    <a:pt x="124" y="654"/>
                  </a:lnTo>
                  <a:lnTo>
                    <a:pt x="131" y="626"/>
                  </a:lnTo>
                  <a:lnTo>
                    <a:pt x="145" y="605"/>
                  </a:lnTo>
                  <a:lnTo>
                    <a:pt x="137" y="580"/>
                  </a:lnTo>
                  <a:lnTo>
                    <a:pt x="131" y="555"/>
                  </a:lnTo>
                  <a:lnTo>
                    <a:pt x="126" y="528"/>
                  </a:lnTo>
                  <a:lnTo>
                    <a:pt x="122" y="504"/>
                  </a:lnTo>
                  <a:lnTo>
                    <a:pt x="114" y="479"/>
                  </a:lnTo>
                  <a:lnTo>
                    <a:pt x="106" y="458"/>
                  </a:lnTo>
                  <a:lnTo>
                    <a:pt x="93" y="438"/>
                  </a:lnTo>
                  <a:lnTo>
                    <a:pt x="75" y="427"/>
                  </a:lnTo>
                  <a:lnTo>
                    <a:pt x="64" y="407"/>
                  </a:lnTo>
                  <a:lnTo>
                    <a:pt x="54" y="390"/>
                  </a:lnTo>
                  <a:lnTo>
                    <a:pt x="44" y="370"/>
                  </a:lnTo>
                  <a:lnTo>
                    <a:pt x="36" y="353"/>
                  </a:lnTo>
                  <a:lnTo>
                    <a:pt x="27" y="334"/>
                  </a:lnTo>
                  <a:lnTo>
                    <a:pt x="19" y="316"/>
                  </a:lnTo>
                  <a:lnTo>
                    <a:pt x="9" y="299"/>
                  </a:lnTo>
                  <a:lnTo>
                    <a:pt x="0" y="283"/>
                  </a:lnTo>
                  <a:lnTo>
                    <a:pt x="0" y="272"/>
                  </a:lnTo>
                  <a:lnTo>
                    <a:pt x="2" y="246"/>
                  </a:lnTo>
                  <a:lnTo>
                    <a:pt x="5" y="210"/>
                  </a:lnTo>
                  <a:lnTo>
                    <a:pt x="11" y="169"/>
                  </a:lnTo>
                  <a:lnTo>
                    <a:pt x="15" y="124"/>
                  </a:lnTo>
                  <a:lnTo>
                    <a:pt x="19" y="82"/>
                  </a:lnTo>
                  <a:lnTo>
                    <a:pt x="21" y="45"/>
                  </a:lnTo>
                  <a:lnTo>
                    <a:pt x="23" y="1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7" name="Freeform 15"/>
            <p:cNvSpPr>
              <a:spLocks/>
            </p:cNvSpPr>
            <p:nvPr/>
          </p:nvSpPr>
          <p:spPr bwMode="auto">
            <a:xfrm>
              <a:off x="4187826" y="3784601"/>
              <a:ext cx="252413" cy="314325"/>
            </a:xfrm>
            <a:custGeom>
              <a:avLst/>
              <a:gdLst/>
              <a:ahLst/>
              <a:cxnLst>
                <a:cxn ang="0">
                  <a:pos x="303" y="81"/>
                </a:cxn>
                <a:cxn ang="0">
                  <a:pos x="250" y="95"/>
                </a:cxn>
                <a:cxn ang="0">
                  <a:pos x="196" y="105"/>
                </a:cxn>
                <a:cxn ang="0">
                  <a:pos x="196" y="136"/>
                </a:cxn>
                <a:cxn ang="0">
                  <a:pos x="225" y="132"/>
                </a:cxn>
                <a:cxn ang="0">
                  <a:pos x="252" y="128"/>
                </a:cxn>
                <a:cxn ang="0">
                  <a:pos x="274" y="171"/>
                </a:cxn>
                <a:cxn ang="0">
                  <a:pos x="262" y="211"/>
                </a:cxn>
                <a:cxn ang="0">
                  <a:pos x="237" y="211"/>
                </a:cxn>
                <a:cxn ang="0">
                  <a:pos x="221" y="219"/>
                </a:cxn>
                <a:cxn ang="0">
                  <a:pos x="260" y="235"/>
                </a:cxn>
                <a:cxn ang="0">
                  <a:pos x="279" y="254"/>
                </a:cxn>
                <a:cxn ang="0">
                  <a:pos x="279" y="293"/>
                </a:cxn>
                <a:cxn ang="0">
                  <a:pos x="254" y="310"/>
                </a:cxn>
                <a:cxn ang="0">
                  <a:pos x="227" y="324"/>
                </a:cxn>
                <a:cxn ang="0">
                  <a:pos x="239" y="367"/>
                </a:cxn>
                <a:cxn ang="0">
                  <a:pos x="217" y="396"/>
                </a:cxn>
                <a:cxn ang="0">
                  <a:pos x="188" y="392"/>
                </a:cxn>
                <a:cxn ang="0">
                  <a:pos x="159" y="396"/>
                </a:cxn>
                <a:cxn ang="0">
                  <a:pos x="111" y="380"/>
                </a:cxn>
                <a:cxn ang="0">
                  <a:pos x="74" y="357"/>
                </a:cxn>
                <a:cxn ang="0">
                  <a:pos x="72" y="322"/>
                </a:cxn>
                <a:cxn ang="0">
                  <a:pos x="115" y="343"/>
                </a:cxn>
                <a:cxn ang="0">
                  <a:pos x="115" y="301"/>
                </a:cxn>
                <a:cxn ang="0">
                  <a:pos x="64" y="285"/>
                </a:cxn>
                <a:cxn ang="0">
                  <a:pos x="16" y="256"/>
                </a:cxn>
                <a:cxn ang="0">
                  <a:pos x="4" y="227"/>
                </a:cxn>
                <a:cxn ang="0">
                  <a:pos x="12" y="202"/>
                </a:cxn>
                <a:cxn ang="0">
                  <a:pos x="51" y="204"/>
                </a:cxn>
                <a:cxn ang="0">
                  <a:pos x="89" y="204"/>
                </a:cxn>
                <a:cxn ang="0">
                  <a:pos x="82" y="184"/>
                </a:cxn>
                <a:cxn ang="0">
                  <a:pos x="51" y="176"/>
                </a:cxn>
                <a:cxn ang="0">
                  <a:pos x="24" y="161"/>
                </a:cxn>
                <a:cxn ang="0">
                  <a:pos x="31" y="140"/>
                </a:cxn>
                <a:cxn ang="0">
                  <a:pos x="72" y="138"/>
                </a:cxn>
                <a:cxn ang="0">
                  <a:pos x="124" y="147"/>
                </a:cxn>
                <a:cxn ang="0">
                  <a:pos x="167" y="112"/>
                </a:cxn>
                <a:cxn ang="0">
                  <a:pos x="117" y="99"/>
                </a:cxn>
                <a:cxn ang="0">
                  <a:pos x="53" y="93"/>
                </a:cxn>
                <a:cxn ang="0">
                  <a:pos x="8" y="41"/>
                </a:cxn>
                <a:cxn ang="0">
                  <a:pos x="25" y="29"/>
                </a:cxn>
                <a:cxn ang="0">
                  <a:pos x="57" y="52"/>
                </a:cxn>
                <a:cxn ang="0">
                  <a:pos x="140" y="39"/>
                </a:cxn>
                <a:cxn ang="0">
                  <a:pos x="223" y="19"/>
                </a:cxn>
                <a:cxn ang="0">
                  <a:pos x="291" y="0"/>
                </a:cxn>
                <a:cxn ang="0">
                  <a:pos x="318" y="33"/>
                </a:cxn>
              </a:cxnLst>
              <a:rect l="0" t="0" r="r" b="b"/>
              <a:pathLst>
                <a:path w="318" h="396">
                  <a:moveTo>
                    <a:pt x="318" y="33"/>
                  </a:moveTo>
                  <a:lnTo>
                    <a:pt x="312" y="62"/>
                  </a:lnTo>
                  <a:lnTo>
                    <a:pt x="303" y="81"/>
                  </a:lnTo>
                  <a:lnTo>
                    <a:pt x="287" y="89"/>
                  </a:lnTo>
                  <a:lnTo>
                    <a:pt x="272" y="95"/>
                  </a:lnTo>
                  <a:lnTo>
                    <a:pt x="250" y="95"/>
                  </a:lnTo>
                  <a:lnTo>
                    <a:pt x="231" y="95"/>
                  </a:lnTo>
                  <a:lnTo>
                    <a:pt x="212" y="97"/>
                  </a:lnTo>
                  <a:lnTo>
                    <a:pt x="196" y="105"/>
                  </a:lnTo>
                  <a:lnTo>
                    <a:pt x="190" y="114"/>
                  </a:lnTo>
                  <a:lnTo>
                    <a:pt x="190" y="128"/>
                  </a:lnTo>
                  <a:lnTo>
                    <a:pt x="196" y="136"/>
                  </a:lnTo>
                  <a:lnTo>
                    <a:pt x="206" y="138"/>
                  </a:lnTo>
                  <a:lnTo>
                    <a:pt x="214" y="134"/>
                  </a:lnTo>
                  <a:lnTo>
                    <a:pt x="225" y="132"/>
                  </a:lnTo>
                  <a:lnTo>
                    <a:pt x="233" y="126"/>
                  </a:lnTo>
                  <a:lnTo>
                    <a:pt x="243" y="126"/>
                  </a:lnTo>
                  <a:lnTo>
                    <a:pt x="252" y="128"/>
                  </a:lnTo>
                  <a:lnTo>
                    <a:pt x="264" y="138"/>
                  </a:lnTo>
                  <a:lnTo>
                    <a:pt x="270" y="153"/>
                  </a:lnTo>
                  <a:lnTo>
                    <a:pt x="274" y="171"/>
                  </a:lnTo>
                  <a:lnTo>
                    <a:pt x="274" y="186"/>
                  </a:lnTo>
                  <a:lnTo>
                    <a:pt x="268" y="204"/>
                  </a:lnTo>
                  <a:lnTo>
                    <a:pt x="262" y="211"/>
                  </a:lnTo>
                  <a:lnTo>
                    <a:pt x="254" y="213"/>
                  </a:lnTo>
                  <a:lnTo>
                    <a:pt x="245" y="213"/>
                  </a:lnTo>
                  <a:lnTo>
                    <a:pt x="237" y="211"/>
                  </a:lnTo>
                  <a:lnTo>
                    <a:pt x="227" y="209"/>
                  </a:lnTo>
                  <a:lnTo>
                    <a:pt x="223" y="211"/>
                  </a:lnTo>
                  <a:lnTo>
                    <a:pt x="221" y="219"/>
                  </a:lnTo>
                  <a:lnTo>
                    <a:pt x="227" y="237"/>
                  </a:lnTo>
                  <a:lnTo>
                    <a:pt x="243" y="233"/>
                  </a:lnTo>
                  <a:lnTo>
                    <a:pt x="260" y="235"/>
                  </a:lnTo>
                  <a:lnTo>
                    <a:pt x="266" y="237"/>
                  </a:lnTo>
                  <a:lnTo>
                    <a:pt x="274" y="244"/>
                  </a:lnTo>
                  <a:lnTo>
                    <a:pt x="279" y="254"/>
                  </a:lnTo>
                  <a:lnTo>
                    <a:pt x="287" y="268"/>
                  </a:lnTo>
                  <a:lnTo>
                    <a:pt x="285" y="279"/>
                  </a:lnTo>
                  <a:lnTo>
                    <a:pt x="279" y="293"/>
                  </a:lnTo>
                  <a:lnTo>
                    <a:pt x="270" y="301"/>
                  </a:lnTo>
                  <a:lnTo>
                    <a:pt x="264" y="308"/>
                  </a:lnTo>
                  <a:lnTo>
                    <a:pt x="254" y="310"/>
                  </a:lnTo>
                  <a:lnTo>
                    <a:pt x="245" y="316"/>
                  </a:lnTo>
                  <a:lnTo>
                    <a:pt x="235" y="320"/>
                  </a:lnTo>
                  <a:lnTo>
                    <a:pt x="227" y="324"/>
                  </a:lnTo>
                  <a:lnTo>
                    <a:pt x="231" y="337"/>
                  </a:lnTo>
                  <a:lnTo>
                    <a:pt x="235" y="351"/>
                  </a:lnTo>
                  <a:lnTo>
                    <a:pt x="239" y="367"/>
                  </a:lnTo>
                  <a:lnTo>
                    <a:pt x="239" y="384"/>
                  </a:lnTo>
                  <a:lnTo>
                    <a:pt x="227" y="392"/>
                  </a:lnTo>
                  <a:lnTo>
                    <a:pt x="217" y="396"/>
                  </a:lnTo>
                  <a:lnTo>
                    <a:pt x="208" y="396"/>
                  </a:lnTo>
                  <a:lnTo>
                    <a:pt x="200" y="396"/>
                  </a:lnTo>
                  <a:lnTo>
                    <a:pt x="188" y="392"/>
                  </a:lnTo>
                  <a:lnTo>
                    <a:pt x="179" y="392"/>
                  </a:lnTo>
                  <a:lnTo>
                    <a:pt x="169" y="392"/>
                  </a:lnTo>
                  <a:lnTo>
                    <a:pt x="159" y="396"/>
                  </a:lnTo>
                  <a:lnTo>
                    <a:pt x="144" y="390"/>
                  </a:lnTo>
                  <a:lnTo>
                    <a:pt x="128" y="386"/>
                  </a:lnTo>
                  <a:lnTo>
                    <a:pt x="111" y="380"/>
                  </a:lnTo>
                  <a:lnTo>
                    <a:pt x="99" y="376"/>
                  </a:lnTo>
                  <a:lnTo>
                    <a:pt x="84" y="367"/>
                  </a:lnTo>
                  <a:lnTo>
                    <a:pt x="74" y="357"/>
                  </a:lnTo>
                  <a:lnTo>
                    <a:pt x="64" y="341"/>
                  </a:lnTo>
                  <a:lnTo>
                    <a:pt x="60" y="324"/>
                  </a:lnTo>
                  <a:lnTo>
                    <a:pt x="72" y="322"/>
                  </a:lnTo>
                  <a:lnTo>
                    <a:pt x="86" y="328"/>
                  </a:lnTo>
                  <a:lnTo>
                    <a:pt x="99" y="335"/>
                  </a:lnTo>
                  <a:lnTo>
                    <a:pt x="115" y="343"/>
                  </a:lnTo>
                  <a:lnTo>
                    <a:pt x="152" y="335"/>
                  </a:lnTo>
                  <a:lnTo>
                    <a:pt x="132" y="304"/>
                  </a:lnTo>
                  <a:lnTo>
                    <a:pt x="115" y="301"/>
                  </a:lnTo>
                  <a:lnTo>
                    <a:pt x="97" y="297"/>
                  </a:lnTo>
                  <a:lnTo>
                    <a:pt x="80" y="291"/>
                  </a:lnTo>
                  <a:lnTo>
                    <a:pt x="64" y="285"/>
                  </a:lnTo>
                  <a:lnTo>
                    <a:pt x="47" y="277"/>
                  </a:lnTo>
                  <a:lnTo>
                    <a:pt x="31" y="268"/>
                  </a:lnTo>
                  <a:lnTo>
                    <a:pt x="16" y="256"/>
                  </a:lnTo>
                  <a:lnTo>
                    <a:pt x="4" y="244"/>
                  </a:lnTo>
                  <a:lnTo>
                    <a:pt x="0" y="233"/>
                  </a:lnTo>
                  <a:lnTo>
                    <a:pt x="4" y="227"/>
                  </a:lnTo>
                  <a:lnTo>
                    <a:pt x="6" y="217"/>
                  </a:lnTo>
                  <a:lnTo>
                    <a:pt x="4" y="209"/>
                  </a:lnTo>
                  <a:lnTo>
                    <a:pt x="12" y="202"/>
                  </a:lnTo>
                  <a:lnTo>
                    <a:pt x="24" y="200"/>
                  </a:lnTo>
                  <a:lnTo>
                    <a:pt x="37" y="200"/>
                  </a:lnTo>
                  <a:lnTo>
                    <a:pt x="51" y="204"/>
                  </a:lnTo>
                  <a:lnTo>
                    <a:pt x="64" y="204"/>
                  </a:lnTo>
                  <a:lnTo>
                    <a:pt x="78" y="206"/>
                  </a:lnTo>
                  <a:lnTo>
                    <a:pt x="89" y="204"/>
                  </a:lnTo>
                  <a:lnTo>
                    <a:pt x="103" y="200"/>
                  </a:lnTo>
                  <a:lnTo>
                    <a:pt x="91" y="188"/>
                  </a:lnTo>
                  <a:lnTo>
                    <a:pt x="82" y="184"/>
                  </a:lnTo>
                  <a:lnTo>
                    <a:pt x="72" y="180"/>
                  </a:lnTo>
                  <a:lnTo>
                    <a:pt x="62" y="180"/>
                  </a:lnTo>
                  <a:lnTo>
                    <a:pt x="51" y="176"/>
                  </a:lnTo>
                  <a:lnTo>
                    <a:pt x="39" y="175"/>
                  </a:lnTo>
                  <a:lnTo>
                    <a:pt x="29" y="169"/>
                  </a:lnTo>
                  <a:lnTo>
                    <a:pt x="24" y="161"/>
                  </a:lnTo>
                  <a:lnTo>
                    <a:pt x="22" y="149"/>
                  </a:lnTo>
                  <a:lnTo>
                    <a:pt x="25" y="144"/>
                  </a:lnTo>
                  <a:lnTo>
                    <a:pt x="31" y="140"/>
                  </a:lnTo>
                  <a:lnTo>
                    <a:pt x="39" y="138"/>
                  </a:lnTo>
                  <a:lnTo>
                    <a:pt x="55" y="134"/>
                  </a:lnTo>
                  <a:lnTo>
                    <a:pt x="72" y="138"/>
                  </a:lnTo>
                  <a:lnTo>
                    <a:pt x="89" y="142"/>
                  </a:lnTo>
                  <a:lnTo>
                    <a:pt x="109" y="147"/>
                  </a:lnTo>
                  <a:lnTo>
                    <a:pt x="124" y="147"/>
                  </a:lnTo>
                  <a:lnTo>
                    <a:pt x="142" y="144"/>
                  </a:lnTo>
                  <a:lnTo>
                    <a:pt x="155" y="132"/>
                  </a:lnTo>
                  <a:lnTo>
                    <a:pt x="167" y="112"/>
                  </a:lnTo>
                  <a:lnTo>
                    <a:pt x="159" y="97"/>
                  </a:lnTo>
                  <a:lnTo>
                    <a:pt x="138" y="97"/>
                  </a:lnTo>
                  <a:lnTo>
                    <a:pt x="117" y="99"/>
                  </a:lnTo>
                  <a:lnTo>
                    <a:pt x="95" y="99"/>
                  </a:lnTo>
                  <a:lnTo>
                    <a:pt x="74" y="99"/>
                  </a:lnTo>
                  <a:lnTo>
                    <a:pt x="53" y="93"/>
                  </a:lnTo>
                  <a:lnTo>
                    <a:pt x="35" y="83"/>
                  </a:lnTo>
                  <a:lnTo>
                    <a:pt x="20" y="64"/>
                  </a:lnTo>
                  <a:lnTo>
                    <a:pt x="8" y="41"/>
                  </a:lnTo>
                  <a:lnTo>
                    <a:pt x="14" y="29"/>
                  </a:lnTo>
                  <a:lnTo>
                    <a:pt x="20" y="27"/>
                  </a:lnTo>
                  <a:lnTo>
                    <a:pt x="25" y="29"/>
                  </a:lnTo>
                  <a:lnTo>
                    <a:pt x="31" y="35"/>
                  </a:lnTo>
                  <a:lnTo>
                    <a:pt x="43" y="47"/>
                  </a:lnTo>
                  <a:lnTo>
                    <a:pt x="57" y="52"/>
                  </a:lnTo>
                  <a:lnTo>
                    <a:pt x="84" y="48"/>
                  </a:lnTo>
                  <a:lnTo>
                    <a:pt x="113" y="45"/>
                  </a:lnTo>
                  <a:lnTo>
                    <a:pt x="140" y="39"/>
                  </a:lnTo>
                  <a:lnTo>
                    <a:pt x="169" y="33"/>
                  </a:lnTo>
                  <a:lnTo>
                    <a:pt x="196" y="25"/>
                  </a:lnTo>
                  <a:lnTo>
                    <a:pt x="223" y="19"/>
                  </a:lnTo>
                  <a:lnTo>
                    <a:pt x="250" y="10"/>
                  </a:lnTo>
                  <a:lnTo>
                    <a:pt x="279" y="2"/>
                  </a:lnTo>
                  <a:lnTo>
                    <a:pt x="291" y="0"/>
                  </a:lnTo>
                  <a:lnTo>
                    <a:pt x="305" y="6"/>
                  </a:lnTo>
                  <a:lnTo>
                    <a:pt x="312" y="16"/>
                  </a:lnTo>
                  <a:lnTo>
                    <a:pt x="318" y="33"/>
                  </a:lnTo>
                  <a:close/>
                </a:path>
              </a:pathLst>
            </a:custGeom>
            <a:solidFill>
              <a:srgbClr val="7070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8" name="Freeform 16"/>
            <p:cNvSpPr>
              <a:spLocks/>
            </p:cNvSpPr>
            <p:nvPr/>
          </p:nvSpPr>
          <p:spPr bwMode="auto">
            <a:xfrm>
              <a:off x="4248151" y="4224338"/>
              <a:ext cx="152400" cy="234950"/>
            </a:xfrm>
            <a:custGeom>
              <a:avLst/>
              <a:gdLst/>
              <a:ahLst/>
              <a:cxnLst>
                <a:cxn ang="0">
                  <a:pos x="147" y="36"/>
                </a:cxn>
                <a:cxn ang="0">
                  <a:pos x="138" y="64"/>
                </a:cxn>
                <a:cxn ang="0">
                  <a:pos x="157" y="77"/>
                </a:cxn>
                <a:cxn ang="0">
                  <a:pos x="171" y="56"/>
                </a:cxn>
                <a:cxn ang="0">
                  <a:pos x="182" y="54"/>
                </a:cxn>
                <a:cxn ang="0">
                  <a:pos x="186" y="77"/>
                </a:cxn>
                <a:cxn ang="0">
                  <a:pos x="174" y="104"/>
                </a:cxn>
                <a:cxn ang="0">
                  <a:pos x="157" y="130"/>
                </a:cxn>
                <a:cxn ang="0">
                  <a:pos x="138" y="149"/>
                </a:cxn>
                <a:cxn ang="0">
                  <a:pos x="134" y="170"/>
                </a:cxn>
                <a:cxn ang="0">
                  <a:pos x="134" y="201"/>
                </a:cxn>
                <a:cxn ang="0">
                  <a:pos x="159" y="234"/>
                </a:cxn>
                <a:cxn ang="0">
                  <a:pos x="138" y="260"/>
                </a:cxn>
                <a:cxn ang="0">
                  <a:pos x="110" y="281"/>
                </a:cxn>
                <a:cxn ang="0">
                  <a:pos x="81" y="292"/>
                </a:cxn>
                <a:cxn ang="0">
                  <a:pos x="52" y="294"/>
                </a:cxn>
                <a:cxn ang="0">
                  <a:pos x="43" y="252"/>
                </a:cxn>
                <a:cxn ang="0">
                  <a:pos x="15" y="225"/>
                </a:cxn>
                <a:cxn ang="0">
                  <a:pos x="0" y="196"/>
                </a:cxn>
                <a:cxn ang="0">
                  <a:pos x="31" y="159"/>
                </a:cxn>
                <a:cxn ang="0">
                  <a:pos x="25" y="141"/>
                </a:cxn>
                <a:cxn ang="0">
                  <a:pos x="27" y="124"/>
                </a:cxn>
                <a:cxn ang="0">
                  <a:pos x="29" y="91"/>
                </a:cxn>
                <a:cxn ang="0">
                  <a:pos x="13" y="73"/>
                </a:cxn>
                <a:cxn ang="0">
                  <a:pos x="10" y="58"/>
                </a:cxn>
                <a:cxn ang="0">
                  <a:pos x="25" y="48"/>
                </a:cxn>
                <a:cxn ang="0">
                  <a:pos x="50" y="60"/>
                </a:cxn>
                <a:cxn ang="0">
                  <a:pos x="64" y="54"/>
                </a:cxn>
                <a:cxn ang="0">
                  <a:pos x="58" y="36"/>
                </a:cxn>
                <a:cxn ang="0">
                  <a:pos x="41" y="25"/>
                </a:cxn>
                <a:cxn ang="0">
                  <a:pos x="37" y="9"/>
                </a:cxn>
                <a:cxn ang="0">
                  <a:pos x="50" y="4"/>
                </a:cxn>
                <a:cxn ang="0">
                  <a:pos x="77" y="4"/>
                </a:cxn>
                <a:cxn ang="0">
                  <a:pos x="107" y="2"/>
                </a:cxn>
                <a:cxn ang="0">
                  <a:pos x="134" y="9"/>
                </a:cxn>
              </a:cxnLst>
              <a:rect l="0" t="0" r="r" b="b"/>
              <a:pathLst>
                <a:path w="192" h="294">
                  <a:moveTo>
                    <a:pt x="147" y="23"/>
                  </a:moveTo>
                  <a:lnTo>
                    <a:pt x="147" y="36"/>
                  </a:lnTo>
                  <a:lnTo>
                    <a:pt x="141" y="50"/>
                  </a:lnTo>
                  <a:lnTo>
                    <a:pt x="138" y="64"/>
                  </a:lnTo>
                  <a:lnTo>
                    <a:pt x="143" y="79"/>
                  </a:lnTo>
                  <a:lnTo>
                    <a:pt x="157" y="77"/>
                  </a:lnTo>
                  <a:lnTo>
                    <a:pt x="167" y="64"/>
                  </a:lnTo>
                  <a:lnTo>
                    <a:pt x="171" y="56"/>
                  </a:lnTo>
                  <a:lnTo>
                    <a:pt x="176" y="52"/>
                  </a:lnTo>
                  <a:lnTo>
                    <a:pt x="182" y="54"/>
                  </a:lnTo>
                  <a:lnTo>
                    <a:pt x="192" y="64"/>
                  </a:lnTo>
                  <a:lnTo>
                    <a:pt x="186" y="77"/>
                  </a:lnTo>
                  <a:lnTo>
                    <a:pt x="182" y="91"/>
                  </a:lnTo>
                  <a:lnTo>
                    <a:pt x="174" y="104"/>
                  </a:lnTo>
                  <a:lnTo>
                    <a:pt x="167" y="118"/>
                  </a:lnTo>
                  <a:lnTo>
                    <a:pt x="157" y="130"/>
                  </a:lnTo>
                  <a:lnTo>
                    <a:pt x="147" y="141"/>
                  </a:lnTo>
                  <a:lnTo>
                    <a:pt x="138" y="149"/>
                  </a:lnTo>
                  <a:lnTo>
                    <a:pt x="128" y="159"/>
                  </a:lnTo>
                  <a:lnTo>
                    <a:pt x="134" y="170"/>
                  </a:lnTo>
                  <a:lnTo>
                    <a:pt x="136" y="186"/>
                  </a:lnTo>
                  <a:lnTo>
                    <a:pt x="134" y="201"/>
                  </a:lnTo>
                  <a:lnTo>
                    <a:pt x="128" y="215"/>
                  </a:lnTo>
                  <a:lnTo>
                    <a:pt x="159" y="234"/>
                  </a:lnTo>
                  <a:lnTo>
                    <a:pt x="147" y="246"/>
                  </a:lnTo>
                  <a:lnTo>
                    <a:pt x="138" y="260"/>
                  </a:lnTo>
                  <a:lnTo>
                    <a:pt x="124" y="271"/>
                  </a:lnTo>
                  <a:lnTo>
                    <a:pt x="110" y="281"/>
                  </a:lnTo>
                  <a:lnTo>
                    <a:pt x="95" y="287"/>
                  </a:lnTo>
                  <a:lnTo>
                    <a:pt x="81" y="292"/>
                  </a:lnTo>
                  <a:lnTo>
                    <a:pt x="66" y="294"/>
                  </a:lnTo>
                  <a:lnTo>
                    <a:pt x="52" y="294"/>
                  </a:lnTo>
                  <a:lnTo>
                    <a:pt x="50" y="269"/>
                  </a:lnTo>
                  <a:lnTo>
                    <a:pt x="43" y="252"/>
                  </a:lnTo>
                  <a:lnTo>
                    <a:pt x="29" y="236"/>
                  </a:lnTo>
                  <a:lnTo>
                    <a:pt x="15" y="225"/>
                  </a:lnTo>
                  <a:lnTo>
                    <a:pt x="4" y="209"/>
                  </a:lnTo>
                  <a:lnTo>
                    <a:pt x="0" y="196"/>
                  </a:lnTo>
                  <a:lnTo>
                    <a:pt x="6" y="178"/>
                  </a:lnTo>
                  <a:lnTo>
                    <a:pt x="31" y="159"/>
                  </a:lnTo>
                  <a:lnTo>
                    <a:pt x="25" y="151"/>
                  </a:lnTo>
                  <a:lnTo>
                    <a:pt x="25" y="141"/>
                  </a:lnTo>
                  <a:lnTo>
                    <a:pt x="25" y="132"/>
                  </a:lnTo>
                  <a:lnTo>
                    <a:pt x="27" y="124"/>
                  </a:lnTo>
                  <a:lnTo>
                    <a:pt x="41" y="104"/>
                  </a:lnTo>
                  <a:lnTo>
                    <a:pt x="29" y="91"/>
                  </a:lnTo>
                  <a:lnTo>
                    <a:pt x="19" y="81"/>
                  </a:lnTo>
                  <a:lnTo>
                    <a:pt x="13" y="73"/>
                  </a:lnTo>
                  <a:lnTo>
                    <a:pt x="10" y="68"/>
                  </a:lnTo>
                  <a:lnTo>
                    <a:pt x="10" y="58"/>
                  </a:lnTo>
                  <a:lnTo>
                    <a:pt x="12" y="48"/>
                  </a:lnTo>
                  <a:lnTo>
                    <a:pt x="25" y="48"/>
                  </a:lnTo>
                  <a:lnTo>
                    <a:pt x="43" y="58"/>
                  </a:lnTo>
                  <a:lnTo>
                    <a:pt x="50" y="60"/>
                  </a:lnTo>
                  <a:lnTo>
                    <a:pt x="58" y="60"/>
                  </a:lnTo>
                  <a:lnTo>
                    <a:pt x="64" y="54"/>
                  </a:lnTo>
                  <a:lnTo>
                    <a:pt x="72" y="44"/>
                  </a:lnTo>
                  <a:lnTo>
                    <a:pt x="58" y="36"/>
                  </a:lnTo>
                  <a:lnTo>
                    <a:pt x="46" y="31"/>
                  </a:lnTo>
                  <a:lnTo>
                    <a:pt x="41" y="25"/>
                  </a:lnTo>
                  <a:lnTo>
                    <a:pt x="37" y="19"/>
                  </a:lnTo>
                  <a:lnTo>
                    <a:pt x="37" y="9"/>
                  </a:lnTo>
                  <a:lnTo>
                    <a:pt x="39" y="0"/>
                  </a:lnTo>
                  <a:lnTo>
                    <a:pt x="50" y="4"/>
                  </a:lnTo>
                  <a:lnTo>
                    <a:pt x="66" y="5"/>
                  </a:lnTo>
                  <a:lnTo>
                    <a:pt x="77" y="4"/>
                  </a:lnTo>
                  <a:lnTo>
                    <a:pt x="93" y="4"/>
                  </a:lnTo>
                  <a:lnTo>
                    <a:pt x="107" y="2"/>
                  </a:lnTo>
                  <a:lnTo>
                    <a:pt x="120" y="4"/>
                  </a:lnTo>
                  <a:lnTo>
                    <a:pt x="134" y="9"/>
                  </a:lnTo>
                  <a:lnTo>
                    <a:pt x="147" y="23"/>
                  </a:lnTo>
                  <a:close/>
                </a:path>
              </a:pathLst>
            </a:custGeom>
            <a:solidFill>
              <a:srgbClr val="363D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89" name="Freeform 17"/>
            <p:cNvSpPr>
              <a:spLocks/>
            </p:cNvSpPr>
            <p:nvPr/>
          </p:nvSpPr>
          <p:spPr bwMode="auto">
            <a:xfrm>
              <a:off x="4264026" y="4635501"/>
              <a:ext cx="71438" cy="123825"/>
            </a:xfrm>
            <a:custGeom>
              <a:avLst/>
              <a:gdLst/>
              <a:ahLst/>
              <a:cxnLst>
                <a:cxn ang="0">
                  <a:pos x="91" y="45"/>
                </a:cxn>
                <a:cxn ang="0">
                  <a:pos x="91" y="63"/>
                </a:cxn>
                <a:cxn ang="0">
                  <a:pos x="91" y="80"/>
                </a:cxn>
                <a:cxn ang="0">
                  <a:pos x="88" y="94"/>
                </a:cxn>
                <a:cxn ang="0">
                  <a:pos x="84" y="109"/>
                </a:cxn>
                <a:cxn ang="0">
                  <a:pos x="76" y="121"/>
                </a:cxn>
                <a:cxn ang="0">
                  <a:pos x="70" y="132"/>
                </a:cxn>
                <a:cxn ang="0">
                  <a:pos x="62" y="144"/>
                </a:cxn>
                <a:cxn ang="0">
                  <a:pos x="57" y="156"/>
                </a:cxn>
                <a:cxn ang="0">
                  <a:pos x="39" y="154"/>
                </a:cxn>
                <a:cxn ang="0">
                  <a:pos x="24" y="146"/>
                </a:cxn>
                <a:cxn ang="0">
                  <a:pos x="16" y="138"/>
                </a:cxn>
                <a:cxn ang="0">
                  <a:pos x="10" y="132"/>
                </a:cxn>
                <a:cxn ang="0">
                  <a:pos x="4" y="123"/>
                </a:cxn>
                <a:cxn ang="0">
                  <a:pos x="0" y="113"/>
                </a:cxn>
                <a:cxn ang="0">
                  <a:pos x="2" y="99"/>
                </a:cxn>
                <a:cxn ang="0">
                  <a:pos x="6" y="84"/>
                </a:cxn>
                <a:cxn ang="0">
                  <a:pos x="6" y="68"/>
                </a:cxn>
                <a:cxn ang="0">
                  <a:pos x="6" y="53"/>
                </a:cxn>
                <a:cxn ang="0">
                  <a:pos x="6" y="35"/>
                </a:cxn>
                <a:cxn ang="0">
                  <a:pos x="8" y="20"/>
                </a:cxn>
                <a:cxn ang="0">
                  <a:pos x="14" y="8"/>
                </a:cxn>
                <a:cxn ang="0">
                  <a:pos x="25" y="0"/>
                </a:cxn>
                <a:cxn ang="0">
                  <a:pos x="45" y="0"/>
                </a:cxn>
                <a:cxn ang="0">
                  <a:pos x="64" y="6"/>
                </a:cxn>
                <a:cxn ang="0">
                  <a:pos x="72" y="10"/>
                </a:cxn>
                <a:cxn ang="0">
                  <a:pos x="80" y="20"/>
                </a:cxn>
                <a:cxn ang="0">
                  <a:pos x="86" y="30"/>
                </a:cxn>
                <a:cxn ang="0">
                  <a:pos x="91" y="45"/>
                </a:cxn>
              </a:cxnLst>
              <a:rect l="0" t="0" r="r" b="b"/>
              <a:pathLst>
                <a:path w="91" h="156">
                  <a:moveTo>
                    <a:pt x="91" y="45"/>
                  </a:moveTo>
                  <a:lnTo>
                    <a:pt x="91" y="63"/>
                  </a:lnTo>
                  <a:lnTo>
                    <a:pt x="91" y="80"/>
                  </a:lnTo>
                  <a:lnTo>
                    <a:pt x="88" y="94"/>
                  </a:lnTo>
                  <a:lnTo>
                    <a:pt x="84" y="109"/>
                  </a:lnTo>
                  <a:lnTo>
                    <a:pt x="76" y="121"/>
                  </a:lnTo>
                  <a:lnTo>
                    <a:pt x="70" y="132"/>
                  </a:lnTo>
                  <a:lnTo>
                    <a:pt x="62" y="144"/>
                  </a:lnTo>
                  <a:lnTo>
                    <a:pt x="57" y="156"/>
                  </a:lnTo>
                  <a:lnTo>
                    <a:pt x="39" y="154"/>
                  </a:lnTo>
                  <a:lnTo>
                    <a:pt x="24" y="146"/>
                  </a:lnTo>
                  <a:lnTo>
                    <a:pt x="16" y="138"/>
                  </a:lnTo>
                  <a:lnTo>
                    <a:pt x="10" y="132"/>
                  </a:lnTo>
                  <a:lnTo>
                    <a:pt x="4" y="123"/>
                  </a:lnTo>
                  <a:lnTo>
                    <a:pt x="0" y="113"/>
                  </a:lnTo>
                  <a:lnTo>
                    <a:pt x="2" y="99"/>
                  </a:lnTo>
                  <a:lnTo>
                    <a:pt x="6" y="84"/>
                  </a:lnTo>
                  <a:lnTo>
                    <a:pt x="6" y="68"/>
                  </a:lnTo>
                  <a:lnTo>
                    <a:pt x="6" y="53"/>
                  </a:lnTo>
                  <a:lnTo>
                    <a:pt x="6" y="35"/>
                  </a:lnTo>
                  <a:lnTo>
                    <a:pt x="8" y="20"/>
                  </a:lnTo>
                  <a:lnTo>
                    <a:pt x="14" y="8"/>
                  </a:lnTo>
                  <a:lnTo>
                    <a:pt x="25" y="0"/>
                  </a:lnTo>
                  <a:lnTo>
                    <a:pt x="45" y="0"/>
                  </a:lnTo>
                  <a:lnTo>
                    <a:pt x="64" y="6"/>
                  </a:lnTo>
                  <a:lnTo>
                    <a:pt x="72" y="10"/>
                  </a:lnTo>
                  <a:lnTo>
                    <a:pt x="80" y="20"/>
                  </a:lnTo>
                  <a:lnTo>
                    <a:pt x="86" y="30"/>
                  </a:lnTo>
                  <a:lnTo>
                    <a:pt x="91" y="45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0" name="Freeform 18"/>
            <p:cNvSpPr>
              <a:spLocks/>
            </p:cNvSpPr>
            <p:nvPr/>
          </p:nvSpPr>
          <p:spPr bwMode="auto">
            <a:xfrm>
              <a:off x="6103938" y="3906838"/>
              <a:ext cx="414338" cy="1130300"/>
            </a:xfrm>
            <a:custGeom>
              <a:avLst/>
              <a:gdLst/>
              <a:ahLst/>
              <a:cxnLst>
                <a:cxn ang="0">
                  <a:pos x="516" y="0"/>
                </a:cxn>
                <a:cxn ang="0">
                  <a:pos x="522" y="103"/>
                </a:cxn>
                <a:cxn ang="0">
                  <a:pos x="512" y="200"/>
                </a:cxn>
                <a:cxn ang="0">
                  <a:pos x="494" y="289"/>
                </a:cxn>
                <a:cxn ang="0">
                  <a:pos x="481" y="367"/>
                </a:cxn>
                <a:cxn ang="0">
                  <a:pos x="459" y="406"/>
                </a:cxn>
                <a:cxn ang="0">
                  <a:pos x="432" y="438"/>
                </a:cxn>
                <a:cxn ang="0">
                  <a:pos x="413" y="473"/>
                </a:cxn>
                <a:cxn ang="0">
                  <a:pos x="425" y="526"/>
                </a:cxn>
                <a:cxn ang="0">
                  <a:pos x="432" y="565"/>
                </a:cxn>
                <a:cxn ang="0">
                  <a:pos x="428" y="609"/>
                </a:cxn>
                <a:cxn ang="0">
                  <a:pos x="425" y="650"/>
                </a:cxn>
                <a:cxn ang="0">
                  <a:pos x="436" y="693"/>
                </a:cxn>
                <a:cxn ang="0">
                  <a:pos x="419" y="797"/>
                </a:cxn>
                <a:cxn ang="0">
                  <a:pos x="401" y="904"/>
                </a:cxn>
                <a:cxn ang="0">
                  <a:pos x="366" y="993"/>
                </a:cxn>
                <a:cxn ang="0">
                  <a:pos x="304" y="1047"/>
                </a:cxn>
                <a:cxn ang="0">
                  <a:pos x="295" y="1071"/>
                </a:cxn>
                <a:cxn ang="0">
                  <a:pos x="302" y="1096"/>
                </a:cxn>
                <a:cxn ang="0">
                  <a:pos x="316" y="1121"/>
                </a:cxn>
                <a:cxn ang="0">
                  <a:pos x="326" y="1150"/>
                </a:cxn>
                <a:cxn ang="0">
                  <a:pos x="330" y="1197"/>
                </a:cxn>
                <a:cxn ang="0">
                  <a:pos x="337" y="1243"/>
                </a:cxn>
                <a:cxn ang="0">
                  <a:pos x="341" y="1292"/>
                </a:cxn>
                <a:cxn ang="0">
                  <a:pos x="337" y="1342"/>
                </a:cxn>
                <a:cxn ang="0">
                  <a:pos x="324" y="1373"/>
                </a:cxn>
                <a:cxn ang="0">
                  <a:pos x="306" y="1397"/>
                </a:cxn>
                <a:cxn ang="0">
                  <a:pos x="281" y="1412"/>
                </a:cxn>
                <a:cxn ang="0">
                  <a:pos x="258" y="1426"/>
                </a:cxn>
                <a:cxn ang="0">
                  <a:pos x="235" y="1422"/>
                </a:cxn>
                <a:cxn ang="0">
                  <a:pos x="217" y="1414"/>
                </a:cxn>
                <a:cxn ang="0">
                  <a:pos x="182" y="1393"/>
                </a:cxn>
                <a:cxn ang="0">
                  <a:pos x="157" y="1334"/>
                </a:cxn>
                <a:cxn ang="0">
                  <a:pos x="145" y="1272"/>
                </a:cxn>
                <a:cxn ang="0">
                  <a:pos x="142" y="1208"/>
                </a:cxn>
                <a:cxn ang="0">
                  <a:pos x="145" y="1142"/>
                </a:cxn>
                <a:cxn ang="0">
                  <a:pos x="151" y="1117"/>
                </a:cxn>
                <a:cxn ang="0">
                  <a:pos x="157" y="1094"/>
                </a:cxn>
                <a:cxn ang="0">
                  <a:pos x="165" y="1073"/>
                </a:cxn>
                <a:cxn ang="0">
                  <a:pos x="174" y="1051"/>
                </a:cxn>
                <a:cxn ang="0">
                  <a:pos x="138" y="1003"/>
                </a:cxn>
                <a:cxn ang="0">
                  <a:pos x="118" y="947"/>
                </a:cxn>
                <a:cxn ang="0">
                  <a:pos x="109" y="885"/>
                </a:cxn>
                <a:cxn ang="0">
                  <a:pos x="99" y="824"/>
                </a:cxn>
                <a:cxn ang="0">
                  <a:pos x="103" y="766"/>
                </a:cxn>
                <a:cxn ang="0">
                  <a:pos x="109" y="708"/>
                </a:cxn>
                <a:cxn ang="0">
                  <a:pos x="120" y="654"/>
                </a:cxn>
                <a:cxn ang="0">
                  <a:pos x="142" y="605"/>
                </a:cxn>
                <a:cxn ang="0">
                  <a:pos x="128" y="555"/>
                </a:cxn>
                <a:cxn ang="0">
                  <a:pos x="118" y="504"/>
                </a:cxn>
                <a:cxn ang="0">
                  <a:pos x="103" y="458"/>
                </a:cxn>
                <a:cxn ang="0">
                  <a:pos x="74" y="425"/>
                </a:cxn>
                <a:cxn ang="0">
                  <a:pos x="52" y="390"/>
                </a:cxn>
                <a:cxn ang="0">
                  <a:pos x="35" y="353"/>
                </a:cxn>
                <a:cxn ang="0">
                  <a:pos x="17" y="316"/>
                </a:cxn>
                <a:cxn ang="0">
                  <a:pos x="2" y="283"/>
                </a:cxn>
                <a:cxn ang="0">
                  <a:pos x="2" y="246"/>
                </a:cxn>
                <a:cxn ang="0">
                  <a:pos x="8" y="169"/>
                </a:cxn>
                <a:cxn ang="0">
                  <a:pos x="16" y="82"/>
                </a:cxn>
                <a:cxn ang="0">
                  <a:pos x="19" y="20"/>
                </a:cxn>
              </a:cxnLst>
              <a:rect l="0" t="0" r="r" b="b"/>
              <a:pathLst>
                <a:path w="522" h="1426">
                  <a:moveTo>
                    <a:pt x="19" y="20"/>
                  </a:moveTo>
                  <a:lnTo>
                    <a:pt x="516" y="0"/>
                  </a:lnTo>
                  <a:lnTo>
                    <a:pt x="522" y="51"/>
                  </a:lnTo>
                  <a:lnTo>
                    <a:pt x="522" y="103"/>
                  </a:lnTo>
                  <a:lnTo>
                    <a:pt x="518" y="151"/>
                  </a:lnTo>
                  <a:lnTo>
                    <a:pt x="512" y="200"/>
                  </a:lnTo>
                  <a:lnTo>
                    <a:pt x="502" y="245"/>
                  </a:lnTo>
                  <a:lnTo>
                    <a:pt x="494" y="289"/>
                  </a:lnTo>
                  <a:lnTo>
                    <a:pt x="487" y="328"/>
                  </a:lnTo>
                  <a:lnTo>
                    <a:pt x="481" y="367"/>
                  </a:lnTo>
                  <a:lnTo>
                    <a:pt x="471" y="386"/>
                  </a:lnTo>
                  <a:lnTo>
                    <a:pt x="459" y="406"/>
                  </a:lnTo>
                  <a:lnTo>
                    <a:pt x="444" y="421"/>
                  </a:lnTo>
                  <a:lnTo>
                    <a:pt x="432" y="438"/>
                  </a:lnTo>
                  <a:lnTo>
                    <a:pt x="419" y="454"/>
                  </a:lnTo>
                  <a:lnTo>
                    <a:pt x="413" y="473"/>
                  </a:lnTo>
                  <a:lnTo>
                    <a:pt x="413" y="497"/>
                  </a:lnTo>
                  <a:lnTo>
                    <a:pt x="425" y="526"/>
                  </a:lnTo>
                  <a:lnTo>
                    <a:pt x="430" y="543"/>
                  </a:lnTo>
                  <a:lnTo>
                    <a:pt x="432" y="565"/>
                  </a:lnTo>
                  <a:lnTo>
                    <a:pt x="430" y="586"/>
                  </a:lnTo>
                  <a:lnTo>
                    <a:pt x="428" y="609"/>
                  </a:lnTo>
                  <a:lnTo>
                    <a:pt x="425" y="629"/>
                  </a:lnTo>
                  <a:lnTo>
                    <a:pt x="425" y="650"/>
                  </a:lnTo>
                  <a:lnTo>
                    <a:pt x="427" y="671"/>
                  </a:lnTo>
                  <a:lnTo>
                    <a:pt x="436" y="693"/>
                  </a:lnTo>
                  <a:lnTo>
                    <a:pt x="427" y="743"/>
                  </a:lnTo>
                  <a:lnTo>
                    <a:pt x="419" y="797"/>
                  </a:lnTo>
                  <a:lnTo>
                    <a:pt x="409" y="852"/>
                  </a:lnTo>
                  <a:lnTo>
                    <a:pt x="401" y="904"/>
                  </a:lnTo>
                  <a:lnTo>
                    <a:pt x="386" y="950"/>
                  </a:lnTo>
                  <a:lnTo>
                    <a:pt x="366" y="993"/>
                  </a:lnTo>
                  <a:lnTo>
                    <a:pt x="339" y="1026"/>
                  </a:lnTo>
                  <a:lnTo>
                    <a:pt x="304" y="1047"/>
                  </a:lnTo>
                  <a:lnTo>
                    <a:pt x="297" y="1059"/>
                  </a:lnTo>
                  <a:lnTo>
                    <a:pt x="295" y="1071"/>
                  </a:lnTo>
                  <a:lnTo>
                    <a:pt x="297" y="1082"/>
                  </a:lnTo>
                  <a:lnTo>
                    <a:pt x="302" y="1096"/>
                  </a:lnTo>
                  <a:lnTo>
                    <a:pt x="308" y="1108"/>
                  </a:lnTo>
                  <a:lnTo>
                    <a:pt x="316" y="1121"/>
                  </a:lnTo>
                  <a:lnTo>
                    <a:pt x="320" y="1135"/>
                  </a:lnTo>
                  <a:lnTo>
                    <a:pt x="326" y="1150"/>
                  </a:lnTo>
                  <a:lnTo>
                    <a:pt x="326" y="1174"/>
                  </a:lnTo>
                  <a:lnTo>
                    <a:pt x="330" y="1197"/>
                  </a:lnTo>
                  <a:lnTo>
                    <a:pt x="333" y="1220"/>
                  </a:lnTo>
                  <a:lnTo>
                    <a:pt x="337" y="1243"/>
                  </a:lnTo>
                  <a:lnTo>
                    <a:pt x="339" y="1267"/>
                  </a:lnTo>
                  <a:lnTo>
                    <a:pt x="341" y="1292"/>
                  </a:lnTo>
                  <a:lnTo>
                    <a:pt x="339" y="1315"/>
                  </a:lnTo>
                  <a:lnTo>
                    <a:pt x="337" y="1342"/>
                  </a:lnTo>
                  <a:lnTo>
                    <a:pt x="332" y="1358"/>
                  </a:lnTo>
                  <a:lnTo>
                    <a:pt x="324" y="1373"/>
                  </a:lnTo>
                  <a:lnTo>
                    <a:pt x="314" y="1385"/>
                  </a:lnTo>
                  <a:lnTo>
                    <a:pt x="306" y="1397"/>
                  </a:lnTo>
                  <a:lnTo>
                    <a:pt x="293" y="1404"/>
                  </a:lnTo>
                  <a:lnTo>
                    <a:pt x="281" y="1412"/>
                  </a:lnTo>
                  <a:lnTo>
                    <a:pt x="269" y="1418"/>
                  </a:lnTo>
                  <a:lnTo>
                    <a:pt x="258" y="1426"/>
                  </a:lnTo>
                  <a:lnTo>
                    <a:pt x="246" y="1424"/>
                  </a:lnTo>
                  <a:lnTo>
                    <a:pt x="235" y="1422"/>
                  </a:lnTo>
                  <a:lnTo>
                    <a:pt x="225" y="1418"/>
                  </a:lnTo>
                  <a:lnTo>
                    <a:pt x="217" y="1414"/>
                  </a:lnTo>
                  <a:lnTo>
                    <a:pt x="200" y="1402"/>
                  </a:lnTo>
                  <a:lnTo>
                    <a:pt x="182" y="1393"/>
                  </a:lnTo>
                  <a:lnTo>
                    <a:pt x="167" y="1364"/>
                  </a:lnTo>
                  <a:lnTo>
                    <a:pt x="157" y="1334"/>
                  </a:lnTo>
                  <a:lnTo>
                    <a:pt x="149" y="1303"/>
                  </a:lnTo>
                  <a:lnTo>
                    <a:pt x="145" y="1272"/>
                  </a:lnTo>
                  <a:lnTo>
                    <a:pt x="142" y="1239"/>
                  </a:lnTo>
                  <a:lnTo>
                    <a:pt x="142" y="1208"/>
                  </a:lnTo>
                  <a:lnTo>
                    <a:pt x="142" y="1175"/>
                  </a:lnTo>
                  <a:lnTo>
                    <a:pt x="145" y="1142"/>
                  </a:lnTo>
                  <a:lnTo>
                    <a:pt x="147" y="1129"/>
                  </a:lnTo>
                  <a:lnTo>
                    <a:pt x="151" y="1117"/>
                  </a:lnTo>
                  <a:lnTo>
                    <a:pt x="153" y="1106"/>
                  </a:lnTo>
                  <a:lnTo>
                    <a:pt x="157" y="1094"/>
                  </a:lnTo>
                  <a:lnTo>
                    <a:pt x="161" y="1082"/>
                  </a:lnTo>
                  <a:lnTo>
                    <a:pt x="165" y="1073"/>
                  </a:lnTo>
                  <a:lnTo>
                    <a:pt x="169" y="1061"/>
                  </a:lnTo>
                  <a:lnTo>
                    <a:pt x="174" y="1051"/>
                  </a:lnTo>
                  <a:lnTo>
                    <a:pt x="153" y="1028"/>
                  </a:lnTo>
                  <a:lnTo>
                    <a:pt x="138" y="1003"/>
                  </a:lnTo>
                  <a:lnTo>
                    <a:pt x="124" y="974"/>
                  </a:lnTo>
                  <a:lnTo>
                    <a:pt x="118" y="947"/>
                  </a:lnTo>
                  <a:lnTo>
                    <a:pt x="112" y="916"/>
                  </a:lnTo>
                  <a:lnTo>
                    <a:pt x="109" y="885"/>
                  </a:lnTo>
                  <a:lnTo>
                    <a:pt x="103" y="854"/>
                  </a:lnTo>
                  <a:lnTo>
                    <a:pt x="99" y="824"/>
                  </a:lnTo>
                  <a:lnTo>
                    <a:pt x="101" y="795"/>
                  </a:lnTo>
                  <a:lnTo>
                    <a:pt x="103" y="766"/>
                  </a:lnTo>
                  <a:lnTo>
                    <a:pt x="105" y="737"/>
                  </a:lnTo>
                  <a:lnTo>
                    <a:pt x="109" y="708"/>
                  </a:lnTo>
                  <a:lnTo>
                    <a:pt x="112" y="679"/>
                  </a:lnTo>
                  <a:lnTo>
                    <a:pt x="120" y="654"/>
                  </a:lnTo>
                  <a:lnTo>
                    <a:pt x="128" y="627"/>
                  </a:lnTo>
                  <a:lnTo>
                    <a:pt x="142" y="605"/>
                  </a:lnTo>
                  <a:lnTo>
                    <a:pt x="134" y="580"/>
                  </a:lnTo>
                  <a:lnTo>
                    <a:pt x="128" y="555"/>
                  </a:lnTo>
                  <a:lnTo>
                    <a:pt x="122" y="528"/>
                  </a:lnTo>
                  <a:lnTo>
                    <a:pt x="118" y="504"/>
                  </a:lnTo>
                  <a:lnTo>
                    <a:pt x="110" y="479"/>
                  </a:lnTo>
                  <a:lnTo>
                    <a:pt x="103" y="458"/>
                  </a:lnTo>
                  <a:lnTo>
                    <a:pt x="91" y="438"/>
                  </a:lnTo>
                  <a:lnTo>
                    <a:pt x="74" y="425"/>
                  </a:lnTo>
                  <a:lnTo>
                    <a:pt x="62" y="407"/>
                  </a:lnTo>
                  <a:lnTo>
                    <a:pt x="52" y="390"/>
                  </a:lnTo>
                  <a:lnTo>
                    <a:pt x="43" y="371"/>
                  </a:lnTo>
                  <a:lnTo>
                    <a:pt x="35" y="353"/>
                  </a:lnTo>
                  <a:lnTo>
                    <a:pt x="25" y="334"/>
                  </a:lnTo>
                  <a:lnTo>
                    <a:pt x="17" y="316"/>
                  </a:lnTo>
                  <a:lnTo>
                    <a:pt x="10" y="299"/>
                  </a:lnTo>
                  <a:lnTo>
                    <a:pt x="2" y="283"/>
                  </a:lnTo>
                  <a:lnTo>
                    <a:pt x="0" y="272"/>
                  </a:lnTo>
                  <a:lnTo>
                    <a:pt x="2" y="246"/>
                  </a:lnTo>
                  <a:lnTo>
                    <a:pt x="4" y="210"/>
                  </a:lnTo>
                  <a:lnTo>
                    <a:pt x="8" y="169"/>
                  </a:lnTo>
                  <a:lnTo>
                    <a:pt x="12" y="124"/>
                  </a:lnTo>
                  <a:lnTo>
                    <a:pt x="16" y="82"/>
                  </a:lnTo>
                  <a:lnTo>
                    <a:pt x="17" y="45"/>
                  </a:lnTo>
                  <a:lnTo>
                    <a:pt x="19" y="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1" name="Freeform 19"/>
            <p:cNvSpPr>
              <a:spLocks/>
            </p:cNvSpPr>
            <p:nvPr/>
          </p:nvSpPr>
          <p:spPr bwMode="auto">
            <a:xfrm>
              <a:off x="6186488" y="3957638"/>
              <a:ext cx="250825" cy="315913"/>
            </a:xfrm>
            <a:custGeom>
              <a:avLst/>
              <a:gdLst/>
              <a:ahLst/>
              <a:cxnLst>
                <a:cxn ang="0">
                  <a:pos x="302" y="80"/>
                </a:cxn>
                <a:cxn ang="0">
                  <a:pos x="250" y="95"/>
                </a:cxn>
                <a:cxn ang="0">
                  <a:pos x="199" y="103"/>
                </a:cxn>
                <a:cxn ang="0">
                  <a:pos x="203" y="138"/>
                </a:cxn>
                <a:cxn ang="0">
                  <a:pos x="242" y="126"/>
                </a:cxn>
                <a:cxn ang="0">
                  <a:pos x="269" y="155"/>
                </a:cxn>
                <a:cxn ang="0">
                  <a:pos x="267" y="206"/>
                </a:cxn>
                <a:cxn ang="0">
                  <a:pos x="244" y="215"/>
                </a:cxn>
                <a:cxn ang="0">
                  <a:pos x="221" y="214"/>
                </a:cxn>
                <a:cxn ang="0">
                  <a:pos x="240" y="235"/>
                </a:cxn>
                <a:cxn ang="0">
                  <a:pos x="271" y="245"/>
                </a:cxn>
                <a:cxn ang="0">
                  <a:pos x="281" y="281"/>
                </a:cxn>
                <a:cxn ang="0">
                  <a:pos x="263" y="310"/>
                </a:cxn>
                <a:cxn ang="0">
                  <a:pos x="232" y="322"/>
                </a:cxn>
                <a:cxn ang="0">
                  <a:pos x="234" y="353"/>
                </a:cxn>
                <a:cxn ang="0">
                  <a:pos x="225" y="394"/>
                </a:cxn>
                <a:cxn ang="0">
                  <a:pos x="197" y="400"/>
                </a:cxn>
                <a:cxn ang="0">
                  <a:pos x="166" y="396"/>
                </a:cxn>
                <a:cxn ang="0">
                  <a:pos x="126" y="388"/>
                </a:cxn>
                <a:cxn ang="0">
                  <a:pos x="83" y="369"/>
                </a:cxn>
                <a:cxn ang="0">
                  <a:pos x="58" y="326"/>
                </a:cxn>
                <a:cxn ang="0">
                  <a:pos x="97" y="338"/>
                </a:cxn>
                <a:cxn ang="0">
                  <a:pos x="130" y="307"/>
                </a:cxn>
                <a:cxn ang="0">
                  <a:pos x="77" y="291"/>
                </a:cxn>
                <a:cxn ang="0">
                  <a:pos x="31" y="270"/>
                </a:cxn>
                <a:cxn ang="0">
                  <a:pos x="0" y="235"/>
                </a:cxn>
                <a:cxn ang="0">
                  <a:pos x="2" y="215"/>
                </a:cxn>
                <a:cxn ang="0">
                  <a:pos x="35" y="204"/>
                </a:cxn>
                <a:cxn ang="0">
                  <a:pos x="75" y="208"/>
                </a:cxn>
                <a:cxn ang="0">
                  <a:pos x="91" y="190"/>
                </a:cxn>
                <a:cxn ang="0">
                  <a:pos x="62" y="182"/>
                </a:cxn>
                <a:cxn ang="0">
                  <a:pos x="29" y="171"/>
                </a:cxn>
                <a:cxn ang="0">
                  <a:pos x="25" y="144"/>
                </a:cxn>
                <a:cxn ang="0">
                  <a:pos x="52" y="136"/>
                </a:cxn>
                <a:cxn ang="0">
                  <a:pos x="106" y="150"/>
                </a:cxn>
                <a:cxn ang="0">
                  <a:pos x="153" y="134"/>
                </a:cxn>
                <a:cxn ang="0">
                  <a:pos x="135" y="99"/>
                </a:cxn>
                <a:cxn ang="0">
                  <a:pos x="71" y="101"/>
                </a:cxn>
                <a:cxn ang="0">
                  <a:pos x="17" y="66"/>
                </a:cxn>
                <a:cxn ang="0">
                  <a:pos x="17" y="29"/>
                </a:cxn>
                <a:cxn ang="0">
                  <a:pos x="40" y="51"/>
                </a:cxn>
                <a:cxn ang="0">
                  <a:pos x="110" y="47"/>
                </a:cxn>
                <a:cxn ang="0">
                  <a:pos x="194" y="27"/>
                </a:cxn>
                <a:cxn ang="0">
                  <a:pos x="281" y="0"/>
                </a:cxn>
                <a:cxn ang="0">
                  <a:pos x="310" y="16"/>
                </a:cxn>
              </a:cxnLst>
              <a:rect l="0" t="0" r="r" b="b"/>
              <a:pathLst>
                <a:path w="316" h="400">
                  <a:moveTo>
                    <a:pt x="316" y="31"/>
                  </a:moveTo>
                  <a:lnTo>
                    <a:pt x="312" y="60"/>
                  </a:lnTo>
                  <a:lnTo>
                    <a:pt x="302" y="80"/>
                  </a:lnTo>
                  <a:lnTo>
                    <a:pt x="287" y="89"/>
                  </a:lnTo>
                  <a:lnTo>
                    <a:pt x="271" y="95"/>
                  </a:lnTo>
                  <a:lnTo>
                    <a:pt x="250" y="95"/>
                  </a:lnTo>
                  <a:lnTo>
                    <a:pt x="232" y="95"/>
                  </a:lnTo>
                  <a:lnTo>
                    <a:pt x="213" y="95"/>
                  </a:lnTo>
                  <a:lnTo>
                    <a:pt x="199" y="103"/>
                  </a:lnTo>
                  <a:lnTo>
                    <a:pt x="192" y="117"/>
                  </a:lnTo>
                  <a:lnTo>
                    <a:pt x="188" y="130"/>
                  </a:lnTo>
                  <a:lnTo>
                    <a:pt x="203" y="138"/>
                  </a:lnTo>
                  <a:lnTo>
                    <a:pt x="223" y="132"/>
                  </a:lnTo>
                  <a:lnTo>
                    <a:pt x="232" y="128"/>
                  </a:lnTo>
                  <a:lnTo>
                    <a:pt x="242" y="126"/>
                  </a:lnTo>
                  <a:lnTo>
                    <a:pt x="252" y="130"/>
                  </a:lnTo>
                  <a:lnTo>
                    <a:pt x="263" y="140"/>
                  </a:lnTo>
                  <a:lnTo>
                    <a:pt x="269" y="155"/>
                  </a:lnTo>
                  <a:lnTo>
                    <a:pt x="273" y="173"/>
                  </a:lnTo>
                  <a:lnTo>
                    <a:pt x="271" y="188"/>
                  </a:lnTo>
                  <a:lnTo>
                    <a:pt x="267" y="206"/>
                  </a:lnTo>
                  <a:lnTo>
                    <a:pt x="261" y="214"/>
                  </a:lnTo>
                  <a:lnTo>
                    <a:pt x="254" y="215"/>
                  </a:lnTo>
                  <a:lnTo>
                    <a:pt x="244" y="215"/>
                  </a:lnTo>
                  <a:lnTo>
                    <a:pt x="234" y="214"/>
                  </a:lnTo>
                  <a:lnTo>
                    <a:pt x="225" y="212"/>
                  </a:lnTo>
                  <a:lnTo>
                    <a:pt x="221" y="214"/>
                  </a:lnTo>
                  <a:lnTo>
                    <a:pt x="219" y="221"/>
                  </a:lnTo>
                  <a:lnTo>
                    <a:pt x="225" y="239"/>
                  </a:lnTo>
                  <a:lnTo>
                    <a:pt x="240" y="235"/>
                  </a:lnTo>
                  <a:lnTo>
                    <a:pt x="258" y="237"/>
                  </a:lnTo>
                  <a:lnTo>
                    <a:pt x="263" y="239"/>
                  </a:lnTo>
                  <a:lnTo>
                    <a:pt x="271" y="245"/>
                  </a:lnTo>
                  <a:lnTo>
                    <a:pt x="275" y="252"/>
                  </a:lnTo>
                  <a:lnTo>
                    <a:pt x="281" y="266"/>
                  </a:lnTo>
                  <a:lnTo>
                    <a:pt x="281" y="281"/>
                  </a:lnTo>
                  <a:lnTo>
                    <a:pt x="277" y="293"/>
                  </a:lnTo>
                  <a:lnTo>
                    <a:pt x="269" y="303"/>
                  </a:lnTo>
                  <a:lnTo>
                    <a:pt x="263" y="310"/>
                  </a:lnTo>
                  <a:lnTo>
                    <a:pt x="254" y="312"/>
                  </a:lnTo>
                  <a:lnTo>
                    <a:pt x="244" y="318"/>
                  </a:lnTo>
                  <a:lnTo>
                    <a:pt x="232" y="322"/>
                  </a:lnTo>
                  <a:lnTo>
                    <a:pt x="225" y="326"/>
                  </a:lnTo>
                  <a:lnTo>
                    <a:pt x="228" y="340"/>
                  </a:lnTo>
                  <a:lnTo>
                    <a:pt x="234" y="353"/>
                  </a:lnTo>
                  <a:lnTo>
                    <a:pt x="236" y="369"/>
                  </a:lnTo>
                  <a:lnTo>
                    <a:pt x="236" y="386"/>
                  </a:lnTo>
                  <a:lnTo>
                    <a:pt x="225" y="394"/>
                  </a:lnTo>
                  <a:lnTo>
                    <a:pt x="215" y="398"/>
                  </a:lnTo>
                  <a:lnTo>
                    <a:pt x="205" y="398"/>
                  </a:lnTo>
                  <a:lnTo>
                    <a:pt x="197" y="400"/>
                  </a:lnTo>
                  <a:lnTo>
                    <a:pt x="186" y="396"/>
                  </a:lnTo>
                  <a:lnTo>
                    <a:pt x="176" y="396"/>
                  </a:lnTo>
                  <a:lnTo>
                    <a:pt x="166" y="396"/>
                  </a:lnTo>
                  <a:lnTo>
                    <a:pt x="157" y="398"/>
                  </a:lnTo>
                  <a:lnTo>
                    <a:pt x="141" y="392"/>
                  </a:lnTo>
                  <a:lnTo>
                    <a:pt x="126" y="388"/>
                  </a:lnTo>
                  <a:lnTo>
                    <a:pt x="110" y="382"/>
                  </a:lnTo>
                  <a:lnTo>
                    <a:pt x="97" y="378"/>
                  </a:lnTo>
                  <a:lnTo>
                    <a:pt x="83" y="369"/>
                  </a:lnTo>
                  <a:lnTo>
                    <a:pt x="71" y="359"/>
                  </a:lnTo>
                  <a:lnTo>
                    <a:pt x="62" y="343"/>
                  </a:lnTo>
                  <a:lnTo>
                    <a:pt x="58" y="326"/>
                  </a:lnTo>
                  <a:lnTo>
                    <a:pt x="69" y="324"/>
                  </a:lnTo>
                  <a:lnTo>
                    <a:pt x="83" y="330"/>
                  </a:lnTo>
                  <a:lnTo>
                    <a:pt x="97" y="338"/>
                  </a:lnTo>
                  <a:lnTo>
                    <a:pt x="112" y="345"/>
                  </a:lnTo>
                  <a:lnTo>
                    <a:pt x="149" y="338"/>
                  </a:lnTo>
                  <a:lnTo>
                    <a:pt x="130" y="307"/>
                  </a:lnTo>
                  <a:lnTo>
                    <a:pt x="112" y="301"/>
                  </a:lnTo>
                  <a:lnTo>
                    <a:pt x="95" y="297"/>
                  </a:lnTo>
                  <a:lnTo>
                    <a:pt x="77" y="291"/>
                  </a:lnTo>
                  <a:lnTo>
                    <a:pt x="62" y="287"/>
                  </a:lnTo>
                  <a:lnTo>
                    <a:pt x="44" y="278"/>
                  </a:lnTo>
                  <a:lnTo>
                    <a:pt x="31" y="270"/>
                  </a:lnTo>
                  <a:lnTo>
                    <a:pt x="15" y="258"/>
                  </a:lnTo>
                  <a:lnTo>
                    <a:pt x="2" y="246"/>
                  </a:lnTo>
                  <a:lnTo>
                    <a:pt x="0" y="235"/>
                  </a:lnTo>
                  <a:lnTo>
                    <a:pt x="4" y="229"/>
                  </a:lnTo>
                  <a:lnTo>
                    <a:pt x="5" y="221"/>
                  </a:lnTo>
                  <a:lnTo>
                    <a:pt x="2" y="215"/>
                  </a:lnTo>
                  <a:lnTo>
                    <a:pt x="9" y="206"/>
                  </a:lnTo>
                  <a:lnTo>
                    <a:pt x="21" y="204"/>
                  </a:lnTo>
                  <a:lnTo>
                    <a:pt x="35" y="204"/>
                  </a:lnTo>
                  <a:lnTo>
                    <a:pt x="48" y="206"/>
                  </a:lnTo>
                  <a:lnTo>
                    <a:pt x="62" y="206"/>
                  </a:lnTo>
                  <a:lnTo>
                    <a:pt x="75" y="208"/>
                  </a:lnTo>
                  <a:lnTo>
                    <a:pt x="87" y="206"/>
                  </a:lnTo>
                  <a:lnTo>
                    <a:pt x="100" y="202"/>
                  </a:lnTo>
                  <a:lnTo>
                    <a:pt x="91" y="190"/>
                  </a:lnTo>
                  <a:lnTo>
                    <a:pt x="81" y="186"/>
                  </a:lnTo>
                  <a:lnTo>
                    <a:pt x="71" y="182"/>
                  </a:lnTo>
                  <a:lnTo>
                    <a:pt x="62" y="182"/>
                  </a:lnTo>
                  <a:lnTo>
                    <a:pt x="50" y="179"/>
                  </a:lnTo>
                  <a:lnTo>
                    <a:pt x="38" y="177"/>
                  </a:lnTo>
                  <a:lnTo>
                    <a:pt x="29" y="171"/>
                  </a:lnTo>
                  <a:lnTo>
                    <a:pt x="21" y="163"/>
                  </a:lnTo>
                  <a:lnTo>
                    <a:pt x="19" y="150"/>
                  </a:lnTo>
                  <a:lnTo>
                    <a:pt x="25" y="144"/>
                  </a:lnTo>
                  <a:lnTo>
                    <a:pt x="31" y="140"/>
                  </a:lnTo>
                  <a:lnTo>
                    <a:pt x="37" y="138"/>
                  </a:lnTo>
                  <a:lnTo>
                    <a:pt x="52" y="136"/>
                  </a:lnTo>
                  <a:lnTo>
                    <a:pt x="69" y="140"/>
                  </a:lnTo>
                  <a:lnTo>
                    <a:pt x="87" y="144"/>
                  </a:lnTo>
                  <a:lnTo>
                    <a:pt x="106" y="150"/>
                  </a:lnTo>
                  <a:lnTo>
                    <a:pt x="122" y="150"/>
                  </a:lnTo>
                  <a:lnTo>
                    <a:pt x="139" y="146"/>
                  </a:lnTo>
                  <a:lnTo>
                    <a:pt x="153" y="134"/>
                  </a:lnTo>
                  <a:lnTo>
                    <a:pt x="164" y="115"/>
                  </a:lnTo>
                  <a:lnTo>
                    <a:pt x="157" y="99"/>
                  </a:lnTo>
                  <a:lnTo>
                    <a:pt x="135" y="99"/>
                  </a:lnTo>
                  <a:lnTo>
                    <a:pt x="114" y="101"/>
                  </a:lnTo>
                  <a:lnTo>
                    <a:pt x="93" y="101"/>
                  </a:lnTo>
                  <a:lnTo>
                    <a:pt x="71" y="101"/>
                  </a:lnTo>
                  <a:lnTo>
                    <a:pt x="50" y="95"/>
                  </a:lnTo>
                  <a:lnTo>
                    <a:pt x="33" y="86"/>
                  </a:lnTo>
                  <a:lnTo>
                    <a:pt x="17" y="66"/>
                  </a:lnTo>
                  <a:lnTo>
                    <a:pt x="5" y="43"/>
                  </a:lnTo>
                  <a:lnTo>
                    <a:pt x="11" y="31"/>
                  </a:lnTo>
                  <a:lnTo>
                    <a:pt x="17" y="29"/>
                  </a:lnTo>
                  <a:lnTo>
                    <a:pt x="23" y="31"/>
                  </a:lnTo>
                  <a:lnTo>
                    <a:pt x="29" y="37"/>
                  </a:lnTo>
                  <a:lnTo>
                    <a:pt x="40" y="51"/>
                  </a:lnTo>
                  <a:lnTo>
                    <a:pt x="54" y="54"/>
                  </a:lnTo>
                  <a:lnTo>
                    <a:pt x="81" y="51"/>
                  </a:lnTo>
                  <a:lnTo>
                    <a:pt x="110" y="47"/>
                  </a:lnTo>
                  <a:lnTo>
                    <a:pt x="137" y="41"/>
                  </a:lnTo>
                  <a:lnTo>
                    <a:pt x="166" y="35"/>
                  </a:lnTo>
                  <a:lnTo>
                    <a:pt x="194" y="27"/>
                  </a:lnTo>
                  <a:lnTo>
                    <a:pt x="223" y="20"/>
                  </a:lnTo>
                  <a:lnTo>
                    <a:pt x="252" y="10"/>
                  </a:lnTo>
                  <a:lnTo>
                    <a:pt x="281" y="0"/>
                  </a:lnTo>
                  <a:lnTo>
                    <a:pt x="290" y="0"/>
                  </a:lnTo>
                  <a:lnTo>
                    <a:pt x="302" y="6"/>
                  </a:lnTo>
                  <a:lnTo>
                    <a:pt x="310" y="16"/>
                  </a:lnTo>
                  <a:lnTo>
                    <a:pt x="316" y="31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2" name="Freeform 20"/>
            <p:cNvSpPr>
              <a:spLocks/>
            </p:cNvSpPr>
            <p:nvPr/>
          </p:nvSpPr>
          <p:spPr bwMode="auto">
            <a:xfrm>
              <a:off x="6245226" y="4398963"/>
              <a:ext cx="153988" cy="233363"/>
            </a:xfrm>
            <a:custGeom>
              <a:avLst/>
              <a:gdLst/>
              <a:ahLst/>
              <a:cxnLst>
                <a:cxn ang="0">
                  <a:pos x="150" y="33"/>
                </a:cxn>
                <a:cxn ang="0">
                  <a:pos x="138" y="60"/>
                </a:cxn>
                <a:cxn ang="0">
                  <a:pos x="157" y="77"/>
                </a:cxn>
                <a:cxn ang="0">
                  <a:pos x="175" y="56"/>
                </a:cxn>
                <a:cxn ang="0">
                  <a:pos x="186" y="54"/>
                </a:cxn>
                <a:cxn ang="0">
                  <a:pos x="188" y="77"/>
                </a:cxn>
                <a:cxn ang="0">
                  <a:pos x="175" y="105"/>
                </a:cxn>
                <a:cxn ang="0">
                  <a:pos x="157" y="128"/>
                </a:cxn>
                <a:cxn ang="0">
                  <a:pos x="138" y="147"/>
                </a:cxn>
                <a:cxn ang="0">
                  <a:pos x="134" y="170"/>
                </a:cxn>
                <a:cxn ang="0">
                  <a:pos x="134" y="201"/>
                </a:cxn>
                <a:cxn ang="0">
                  <a:pos x="159" y="234"/>
                </a:cxn>
                <a:cxn ang="0">
                  <a:pos x="138" y="260"/>
                </a:cxn>
                <a:cxn ang="0">
                  <a:pos x="111" y="281"/>
                </a:cxn>
                <a:cxn ang="0">
                  <a:pos x="82" y="293"/>
                </a:cxn>
                <a:cxn ang="0">
                  <a:pos x="53" y="295"/>
                </a:cxn>
                <a:cxn ang="0">
                  <a:pos x="43" y="252"/>
                </a:cxn>
                <a:cxn ang="0">
                  <a:pos x="16" y="225"/>
                </a:cxn>
                <a:cxn ang="0">
                  <a:pos x="0" y="196"/>
                </a:cxn>
                <a:cxn ang="0">
                  <a:pos x="31" y="159"/>
                </a:cxn>
                <a:cxn ang="0">
                  <a:pos x="26" y="141"/>
                </a:cxn>
                <a:cxn ang="0">
                  <a:pos x="27" y="124"/>
                </a:cxn>
                <a:cxn ang="0">
                  <a:pos x="31" y="91"/>
                </a:cxn>
                <a:cxn ang="0">
                  <a:pos x="14" y="73"/>
                </a:cxn>
                <a:cxn ang="0">
                  <a:pos x="10" y="58"/>
                </a:cxn>
                <a:cxn ang="0">
                  <a:pos x="27" y="46"/>
                </a:cxn>
                <a:cxn ang="0">
                  <a:pos x="51" y="58"/>
                </a:cxn>
                <a:cxn ang="0">
                  <a:pos x="64" y="54"/>
                </a:cxn>
                <a:cxn ang="0">
                  <a:pos x="59" y="37"/>
                </a:cxn>
                <a:cxn ang="0">
                  <a:pos x="41" y="25"/>
                </a:cxn>
                <a:cxn ang="0">
                  <a:pos x="37" y="9"/>
                </a:cxn>
                <a:cxn ang="0">
                  <a:pos x="53" y="4"/>
                </a:cxn>
                <a:cxn ang="0">
                  <a:pos x="82" y="4"/>
                </a:cxn>
                <a:cxn ang="0">
                  <a:pos x="111" y="2"/>
                </a:cxn>
                <a:cxn ang="0">
                  <a:pos x="138" y="8"/>
                </a:cxn>
              </a:cxnLst>
              <a:rect l="0" t="0" r="r" b="b"/>
              <a:pathLst>
                <a:path w="194" h="295">
                  <a:moveTo>
                    <a:pt x="152" y="19"/>
                  </a:moveTo>
                  <a:lnTo>
                    <a:pt x="150" y="33"/>
                  </a:lnTo>
                  <a:lnTo>
                    <a:pt x="144" y="48"/>
                  </a:lnTo>
                  <a:lnTo>
                    <a:pt x="138" y="60"/>
                  </a:lnTo>
                  <a:lnTo>
                    <a:pt x="144" y="79"/>
                  </a:lnTo>
                  <a:lnTo>
                    <a:pt x="157" y="77"/>
                  </a:lnTo>
                  <a:lnTo>
                    <a:pt x="169" y="64"/>
                  </a:lnTo>
                  <a:lnTo>
                    <a:pt x="175" y="56"/>
                  </a:lnTo>
                  <a:lnTo>
                    <a:pt x="181" y="52"/>
                  </a:lnTo>
                  <a:lnTo>
                    <a:pt x="186" y="54"/>
                  </a:lnTo>
                  <a:lnTo>
                    <a:pt x="194" y="64"/>
                  </a:lnTo>
                  <a:lnTo>
                    <a:pt x="188" y="77"/>
                  </a:lnTo>
                  <a:lnTo>
                    <a:pt x="183" y="91"/>
                  </a:lnTo>
                  <a:lnTo>
                    <a:pt x="175" y="105"/>
                  </a:lnTo>
                  <a:lnTo>
                    <a:pt x="167" y="118"/>
                  </a:lnTo>
                  <a:lnTo>
                    <a:pt x="157" y="128"/>
                  </a:lnTo>
                  <a:lnTo>
                    <a:pt x="148" y="139"/>
                  </a:lnTo>
                  <a:lnTo>
                    <a:pt x="138" y="147"/>
                  </a:lnTo>
                  <a:lnTo>
                    <a:pt x="128" y="155"/>
                  </a:lnTo>
                  <a:lnTo>
                    <a:pt x="134" y="170"/>
                  </a:lnTo>
                  <a:lnTo>
                    <a:pt x="136" y="188"/>
                  </a:lnTo>
                  <a:lnTo>
                    <a:pt x="134" y="201"/>
                  </a:lnTo>
                  <a:lnTo>
                    <a:pt x="128" y="215"/>
                  </a:lnTo>
                  <a:lnTo>
                    <a:pt x="159" y="234"/>
                  </a:lnTo>
                  <a:lnTo>
                    <a:pt x="148" y="246"/>
                  </a:lnTo>
                  <a:lnTo>
                    <a:pt x="138" y="260"/>
                  </a:lnTo>
                  <a:lnTo>
                    <a:pt x="124" y="271"/>
                  </a:lnTo>
                  <a:lnTo>
                    <a:pt x="111" y="281"/>
                  </a:lnTo>
                  <a:lnTo>
                    <a:pt x="95" y="287"/>
                  </a:lnTo>
                  <a:lnTo>
                    <a:pt x="82" y="293"/>
                  </a:lnTo>
                  <a:lnTo>
                    <a:pt x="66" y="295"/>
                  </a:lnTo>
                  <a:lnTo>
                    <a:pt x="53" y="295"/>
                  </a:lnTo>
                  <a:lnTo>
                    <a:pt x="51" y="269"/>
                  </a:lnTo>
                  <a:lnTo>
                    <a:pt x="43" y="252"/>
                  </a:lnTo>
                  <a:lnTo>
                    <a:pt x="29" y="236"/>
                  </a:lnTo>
                  <a:lnTo>
                    <a:pt x="16" y="225"/>
                  </a:lnTo>
                  <a:lnTo>
                    <a:pt x="4" y="209"/>
                  </a:lnTo>
                  <a:lnTo>
                    <a:pt x="0" y="196"/>
                  </a:lnTo>
                  <a:lnTo>
                    <a:pt x="6" y="178"/>
                  </a:lnTo>
                  <a:lnTo>
                    <a:pt x="31" y="159"/>
                  </a:lnTo>
                  <a:lnTo>
                    <a:pt x="26" y="151"/>
                  </a:lnTo>
                  <a:lnTo>
                    <a:pt x="26" y="141"/>
                  </a:lnTo>
                  <a:lnTo>
                    <a:pt x="26" y="132"/>
                  </a:lnTo>
                  <a:lnTo>
                    <a:pt x="27" y="124"/>
                  </a:lnTo>
                  <a:lnTo>
                    <a:pt x="43" y="105"/>
                  </a:lnTo>
                  <a:lnTo>
                    <a:pt x="31" y="91"/>
                  </a:lnTo>
                  <a:lnTo>
                    <a:pt x="20" y="81"/>
                  </a:lnTo>
                  <a:lnTo>
                    <a:pt x="14" y="73"/>
                  </a:lnTo>
                  <a:lnTo>
                    <a:pt x="10" y="68"/>
                  </a:lnTo>
                  <a:lnTo>
                    <a:pt x="10" y="58"/>
                  </a:lnTo>
                  <a:lnTo>
                    <a:pt x="12" y="48"/>
                  </a:lnTo>
                  <a:lnTo>
                    <a:pt x="27" y="46"/>
                  </a:lnTo>
                  <a:lnTo>
                    <a:pt x="45" y="56"/>
                  </a:lnTo>
                  <a:lnTo>
                    <a:pt x="51" y="58"/>
                  </a:lnTo>
                  <a:lnTo>
                    <a:pt x="59" y="58"/>
                  </a:lnTo>
                  <a:lnTo>
                    <a:pt x="64" y="54"/>
                  </a:lnTo>
                  <a:lnTo>
                    <a:pt x="72" y="44"/>
                  </a:lnTo>
                  <a:lnTo>
                    <a:pt x="59" y="37"/>
                  </a:lnTo>
                  <a:lnTo>
                    <a:pt x="47" y="31"/>
                  </a:lnTo>
                  <a:lnTo>
                    <a:pt x="41" y="25"/>
                  </a:lnTo>
                  <a:lnTo>
                    <a:pt x="37" y="19"/>
                  </a:lnTo>
                  <a:lnTo>
                    <a:pt x="37" y="9"/>
                  </a:lnTo>
                  <a:lnTo>
                    <a:pt x="39" y="0"/>
                  </a:lnTo>
                  <a:lnTo>
                    <a:pt x="53" y="4"/>
                  </a:lnTo>
                  <a:lnTo>
                    <a:pt x="68" y="6"/>
                  </a:lnTo>
                  <a:lnTo>
                    <a:pt x="82" y="4"/>
                  </a:lnTo>
                  <a:lnTo>
                    <a:pt x="97" y="4"/>
                  </a:lnTo>
                  <a:lnTo>
                    <a:pt x="111" y="2"/>
                  </a:lnTo>
                  <a:lnTo>
                    <a:pt x="124" y="4"/>
                  </a:lnTo>
                  <a:lnTo>
                    <a:pt x="138" y="8"/>
                  </a:lnTo>
                  <a:lnTo>
                    <a:pt x="152" y="19"/>
                  </a:lnTo>
                  <a:close/>
                </a:path>
              </a:pathLst>
            </a:custGeom>
            <a:solidFill>
              <a:srgbClr val="FFD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3" name="Freeform 21"/>
            <p:cNvSpPr>
              <a:spLocks/>
            </p:cNvSpPr>
            <p:nvPr/>
          </p:nvSpPr>
          <p:spPr bwMode="auto">
            <a:xfrm>
              <a:off x="6261101" y="4810126"/>
              <a:ext cx="73025" cy="122238"/>
            </a:xfrm>
            <a:custGeom>
              <a:avLst/>
              <a:gdLst/>
              <a:ahLst/>
              <a:cxnLst>
                <a:cxn ang="0">
                  <a:pos x="91" y="44"/>
                </a:cxn>
                <a:cxn ang="0">
                  <a:pos x="91" y="62"/>
                </a:cxn>
                <a:cxn ang="0">
                  <a:pos x="93" y="79"/>
                </a:cxn>
                <a:cxn ang="0">
                  <a:pos x="89" y="93"/>
                </a:cxn>
                <a:cxn ang="0">
                  <a:pos x="85" y="108"/>
                </a:cxn>
                <a:cxn ang="0">
                  <a:pos x="77" y="120"/>
                </a:cxn>
                <a:cxn ang="0">
                  <a:pos x="71" y="131"/>
                </a:cxn>
                <a:cxn ang="0">
                  <a:pos x="66" y="143"/>
                </a:cxn>
                <a:cxn ang="0">
                  <a:pos x="60" y="155"/>
                </a:cxn>
                <a:cxn ang="0">
                  <a:pos x="39" y="153"/>
                </a:cxn>
                <a:cxn ang="0">
                  <a:pos x="23" y="145"/>
                </a:cxn>
                <a:cxn ang="0">
                  <a:pos x="15" y="137"/>
                </a:cxn>
                <a:cxn ang="0">
                  <a:pos x="9" y="131"/>
                </a:cxn>
                <a:cxn ang="0">
                  <a:pos x="4" y="122"/>
                </a:cxn>
                <a:cxn ang="0">
                  <a:pos x="0" y="112"/>
                </a:cxn>
                <a:cxn ang="0">
                  <a:pos x="2" y="97"/>
                </a:cxn>
                <a:cxn ang="0">
                  <a:pos x="6" y="81"/>
                </a:cxn>
                <a:cxn ang="0">
                  <a:pos x="6" y="66"/>
                </a:cxn>
                <a:cxn ang="0">
                  <a:pos x="6" y="50"/>
                </a:cxn>
                <a:cxn ang="0">
                  <a:pos x="6" y="33"/>
                </a:cxn>
                <a:cxn ang="0">
                  <a:pos x="9" y="19"/>
                </a:cxn>
                <a:cxn ang="0">
                  <a:pos x="15" y="7"/>
                </a:cxn>
                <a:cxn ang="0">
                  <a:pos x="27" y="0"/>
                </a:cxn>
                <a:cxn ang="0">
                  <a:pos x="44" y="0"/>
                </a:cxn>
                <a:cxn ang="0">
                  <a:pos x="64" y="3"/>
                </a:cxn>
                <a:cxn ang="0">
                  <a:pos x="71" y="7"/>
                </a:cxn>
                <a:cxn ang="0">
                  <a:pos x="79" y="17"/>
                </a:cxn>
                <a:cxn ang="0">
                  <a:pos x="85" y="27"/>
                </a:cxn>
                <a:cxn ang="0">
                  <a:pos x="91" y="44"/>
                </a:cxn>
              </a:cxnLst>
              <a:rect l="0" t="0" r="r" b="b"/>
              <a:pathLst>
                <a:path w="93" h="155">
                  <a:moveTo>
                    <a:pt x="91" y="44"/>
                  </a:moveTo>
                  <a:lnTo>
                    <a:pt x="91" y="62"/>
                  </a:lnTo>
                  <a:lnTo>
                    <a:pt x="93" y="79"/>
                  </a:lnTo>
                  <a:lnTo>
                    <a:pt x="89" y="93"/>
                  </a:lnTo>
                  <a:lnTo>
                    <a:pt x="85" y="108"/>
                  </a:lnTo>
                  <a:lnTo>
                    <a:pt x="77" y="120"/>
                  </a:lnTo>
                  <a:lnTo>
                    <a:pt x="71" y="131"/>
                  </a:lnTo>
                  <a:lnTo>
                    <a:pt x="66" y="143"/>
                  </a:lnTo>
                  <a:lnTo>
                    <a:pt x="60" y="155"/>
                  </a:lnTo>
                  <a:lnTo>
                    <a:pt x="39" y="153"/>
                  </a:lnTo>
                  <a:lnTo>
                    <a:pt x="23" y="145"/>
                  </a:lnTo>
                  <a:lnTo>
                    <a:pt x="15" y="137"/>
                  </a:lnTo>
                  <a:lnTo>
                    <a:pt x="9" y="131"/>
                  </a:lnTo>
                  <a:lnTo>
                    <a:pt x="4" y="122"/>
                  </a:lnTo>
                  <a:lnTo>
                    <a:pt x="0" y="112"/>
                  </a:lnTo>
                  <a:lnTo>
                    <a:pt x="2" y="97"/>
                  </a:lnTo>
                  <a:lnTo>
                    <a:pt x="6" y="81"/>
                  </a:lnTo>
                  <a:lnTo>
                    <a:pt x="6" y="66"/>
                  </a:lnTo>
                  <a:lnTo>
                    <a:pt x="6" y="50"/>
                  </a:lnTo>
                  <a:lnTo>
                    <a:pt x="6" y="33"/>
                  </a:lnTo>
                  <a:lnTo>
                    <a:pt x="9" y="19"/>
                  </a:lnTo>
                  <a:lnTo>
                    <a:pt x="15" y="7"/>
                  </a:lnTo>
                  <a:lnTo>
                    <a:pt x="27" y="0"/>
                  </a:lnTo>
                  <a:lnTo>
                    <a:pt x="44" y="0"/>
                  </a:lnTo>
                  <a:lnTo>
                    <a:pt x="64" y="3"/>
                  </a:lnTo>
                  <a:lnTo>
                    <a:pt x="71" y="7"/>
                  </a:lnTo>
                  <a:lnTo>
                    <a:pt x="79" y="17"/>
                  </a:lnTo>
                  <a:lnTo>
                    <a:pt x="85" y="27"/>
                  </a:lnTo>
                  <a:lnTo>
                    <a:pt x="91" y="44"/>
                  </a:lnTo>
                  <a:close/>
                </a:path>
              </a:pathLst>
            </a:custGeom>
            <a:solidFill>
              <a:srgbClr val="FF9E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4" name="Freeform 22"/>
            <p:cNvSpPr>
              <a:spLocks/>
            </p:cNvSpPr>
            <p:nvPr/>
          </p:nvSpPr>
          <p:spPr bwMode="auto">
            <a:xfrm>
              <a:off x="2230438" y="1601788"/>
              <a:ext cx="4589463" cy="2982913"/>
            </a:xfrm>
            <a:custGeom>
              <a:avLst/>
              <a:gdLst/>
              <a:ahLst/>
              <a:cxnLst>
                <a:cxn ang="0">
                  <a:pos x="826" y="3200"/>
                </a:cxn>
                <a:cxn ang="0">
                  <a:pos x="626" y="3148"/>
                </a:cxn>
                <a:cxn ang="0">
                  <a:pos x="398" y="3093"/>
                </a:cxn>
                <a:cxn ang="0">
                  <a:pos x="260" y="3074"/>
                </a:cxn>
                <a:cxn ang="0">
                  <a:pos x="192" y="3031"/>
                </a:cxn>
                <a:cxn ang="0">
                  <a:pos x="212" y="2921"/>
                </a:cxn>
                <a:cxn ang="0">
                  <a:pos x="76" y="2847"/>
                </a:cxn>
                <a:cxn ang="0">
                  <a:pos x="12" y="2729"/>
                </a:cxn>
                <a:cxn ang="0">
                  <a:pos x="10" y="2624"/>
                </a:cxn>
                <a:cxn ang="0">
                  <a:pos x="266" y="1691"/>
                </a:cxn>
                <a:cxn ang="0">
                  <a:pos x="369" y="1303"/>
                </a:cxn>
                <a:cxn ang="0">
                  <a:pos x="466" y="1076"/>
                </a:cxn>
                <a:cxn ang="0">
                  <a:pos x="698" y="931"/>
                </a:cxn>
                <a:cxn ang="0">
                  <a:pos x="1501" y="654"/>
                </a:cxn>
                <a:cxn ang="0">
                  <a:pos x="1825" y="475"/>
                </a:cxn>
                <a:cxn ang="0">
                  <a:pos x="1883" y="347"/>
                </a:cxn>
                <a:cxn ang="0">
                  <a:pos x="1929" y="223"/>
                </a:cxn>
                <a:cxn ang="0">
                  <a:pos x="1885" y="66"/>
                </a:cxn>
                <a:cxn ang="0">
                  <a:pos x="1976" y="6"/>
                </a:cxn>
                <a:cxn ang="0">
                  <a:pos x="2143" y="29"/>
                </a:cxn>
                <a:cxn ang="0">
                  <a:pos x="2259" y="64"/>
                </a:cxn>
                <a:cxn ang="0">
                  <a:pos x="2253" y="260"/>
                </a:cxn>
                <a:cxn ang="0">
                  <a:pos x="2329" y="357"/>
                </a:cxn>
                <a:cxn ang="0">
                  <a:pos x="2424" y="370"/>
                </a:cxn>
                <a:cxn ang="0">
                  <a:pos x="2598" y="318"/>
                </a:cxn>
                <a:cxn ang="0">
                  <a:pos x="2608" y="192"/>
                </a:cxn>
                <a:cxn ang="0">
                  <a:pos x="2612" y="111"/>
                </a:cxn>
                <a:cxn ang="0">
                  <a:pos x="2734" y="72"/>
                </a:cxn>
                <a:cxn ang="0">
                  <a:pos x="2984" y="111"/>
                </a:cxn>
                <a:cxn ang="0">
                  <a:pos x="3005" y="176"/>
                </a:cxn>
                <a:cxn ang="0">
                  <a:pos x="3013" y="308"/>
                </a:cxn>
                <a:cxn ang="0">
                  <a:pos x="3457" y="415"/>
                </a:cxn>
                <a:cxn ang="0">
                  <a:pos x="4591" y="669"/>
                </a:cxn>
                <a:cxn ang="0">
                  <a:pos x="5233" y="828"/>
                </a:cxn>
                <a:cxn ang="0">
                  <a:pos x="5522" y="1125"/>
                </a:cxn>
                <a:cxn ang="0">
                  <a:pos x="5617" y="1647"/>
                </a:cxn>
                <a:cxn ang="0">
                  <a:pos x="5758" y="2300"/>
                </a:cxn>
                <a:cxn ang="0">
                  <a:pos x="5692" y="2672"/>
                </a:cxn>
                <a:cxn ang="0">
                  <a:pos x="5520" y="2892"/>
                </a:cxn>
                <a:cxn ang="0">
                  <a:pos x="4911" y="2975"/>
                </a:cxn>
                <a:cxn ang="0">
                  <a:pos x="4756" y="3196"/>
                </a:cxn>
                <a:cxn ang="0">
                  <a:pos x="4643" y="3332"/>
                </a:cxn>
                <a:cxn ang="0">
                  <a:pos x="4324" y="3561"/>
                </a:cxn>
                <a:cxn ang="0">
                  <a:pos x="3883" y="3724"/>
                </a:cxn>
                <a:cxn ang="0">
                  <a:pos x="3577" y="3694"/>
                </a:cxn>
                <a:cxn ang="0">
                  <a:pos x="3424" y="3648"/>
                </a:cxn>
                <a:cxn ang="0">
                  <a:pos x="3284" y="3563"/>
                </a:cxn>
                <a:cxn ang="0">
                  <a:pos x="3180" y="3501"/>
                </a:cxn>
                <a:cxn ang="0">
                  <a:pos x="2860" y="3683"/>
                </a:cxn>
                <a:cxn ang="0">
                  <a:pos x="2670" y="3758"/>
                </a:cxn>
                <a:cxn ang="0">
                  <a:pos x="2476" y="3634"/>
                </a:cxn>
                <a:cxn ang="0">
                  <a:pos x="2365" y="3479"/>
                </a:cxn>
                <a:cxn ang="0">
                  <a:pos x="2247" y="3435"/>
                </a:cxn>
                <a:cxn ang="0">
                  <a:pos x="2100" y="3510"/>
                </a:cxn>
                <a:cxn ang="0">
                  <a:pos x="1960" y="3559"/>
                </a:cxn>
                <a:cxn ang="0">
                  <a:pos x="1675" y="3557"/>
                </a:cxn>
                <a:cxn ang="0">
                  <a:pos x="1396" y="3495"/>
                </a:cxn>
                <a:cxn ang="0">
                  <a:pos x="1177" y="3435"/>
                </a:cxn>
                <a:cxn ang="0">
                  <a:pos x="1113" y="3413"/>
                </a:cxn>
              </a:cxnLst>
              <a:rect l="0" t="0" r="r" b="b"/>
              <a:pathLst>
                <a:path w="5781" h="3758">
                  <a:moveTo>
                    <a:pt x="1094" y="3334"/>
                  </a:moveTo>
                  <a:lnTo>
                    <a:pt x="861" y="3221"/>
                  </a:lnTo>
                  <a:lnTo>
                    <a:pt x="849" y="3210"/>
                  </a:lnTo>
                  <a:lnTo>
                    <a:pt x="840" y="3206"/>
                  </a:lnTo>
                  <a:lnTo>
                    <a:pt x="832" y="3202"/>
                  </a:lnTo>
                  <a:lnTo>
                    <a:pt x="826" y="3200"/>
                  </a:lnTo>
                  <a:lnTo>
                    <a:pt x="816" y="3192"/>
                  </a:lnTo>
                  <a:lnTo>
                    <a:pt x="807" y="3186"/>
                  </a:lnTo>
                  <a:lnTo>
                    <a:pt x="768" y="3163"/>
                  </a:lnTo>
                  <a:lnTo>
                    <a:pt x="723" y="3151"/>
                  </a:lnTo>
                  <a:lnTo>
                    <a:pt x="675" y="3148"/>
                  </a:lnTo>
                  <a:lnTo>
                    <a:pt x="626" y="3148"/>
                  </a:lnTo>
                  <a:lnTo>
                    <a:pt x="576" y="3146"/>
                  </a:lnTo>
                  <a:lnTo>
                    <a:pt x="528" y="3144"/>
                  </a:lnTo>
                  <a:lnTo>
                    <a:pt x="483" y="3134"/>
                  </a:lnTo>
                  <a:lnTo>
                    <a:pt x="444" y="3115"/>
                  </a:lnTo>
                  <a:lnTo>
                    <a:pt x="421" y="3103"/>
                  </a:lnTo>
                  <a:lnTo>
                    <a:pt x="398" y="3093"/>
                  </a:lnTo>
                  <a:lnTo>
                    <a:pt x="374" y="3085"/>
                  </a:lnTo>
                  <a:lnTo>
                    <a:pt x="353" y="3080"/>
                  </a:lnTo>
                  <a:lnTo>
                    <a:pt x="328" y="3074"/>
                  </a:lnTo>
                  <a:lnTo>
                    <a:pt x="305" y="3072"/>
                  </a:lnTo>
                  <a:lnTo>
                    <a:pt x="281" y="3070"/>
                  </a:lnTo>
                  <a:lnTo>
                    <a:pt x="260" y="3074"/>
                  </a:lnTo>
                  <a:lnTo>
                    <a:pt x="246" y="3074"/>
                  </a:lnTo>
                  <a:lnTo>
                    <a:pt x="235" y="3072"/>
                  </a:lnTo>
                  <a:lnTo>
                    <a:pt x="223" y="3068"/>
                  </a:lnTo>
                  <a:lnTo>
                    <a:pt x="215" y="3064"/>
                  </a:lnTo>
                  <a:lnTo>
                    <a:pt x="200" y="3047"/>
                  </a:lnTo>
                  <a:lnTo>
                    <a:pt x="192" y="3031"/>
                  </a:lnTo>
                  <a:lnTo>
                    <a:pt x="190" y="3010"/>
                  </a:lnTo>
                  <a:lnTo>
                    <a:pt x="194" y="2992"/>
                  </a:lnTo>
                  <a:lnTo>
                    <a:pt x="202" y="2971"/>
                  </a:lnTo>
                  <a:lnTo>
                    <a:pt x="210" y="2954"/>
                  </a:lnTo>
                  <a:lnTo>
                    <a:pt x="214" y="2934"/>
                  </a:lnTo>
                  <a:lnTo>
                    <a:pt x="212" y="2921"/>
                  </a:lnTo>
                  <a:lnTo>
                    <a:pt x="200" y="2907"/>
                  </a:lnTo>
                  <a:lnTo>
                    <a:pt x="177" y="2899"/>
                  </a:lnTo>
                  <a:lnTo>
                    <a:pt x="150" y="2890"/>
                  </a:lnTo>
                  <a:lnTo>
                    <a:pt x="124" y="2878"/>
                  </a:lnTo>
                  <a:lnTo>
                    <a:pt x="99" y="2862"/>
                  </a:lnTo>
                  <a:lnTo>
                    <a:pt x="76" y="2847"/>
                  </a:lnTo>
                  <a:lnTo>
                    <a:pt x="53" y="2828"/>
                  </a:lnTo>
                  <a:lnTo>
                    <a:pt x="35" y="2806"/>
                  </a:lnTo>
                  <a:lnTo>
                    <a:pt x="18" y="2783"/>
                  </a:lnTo>
                  <a:lnTo>
                    <a:pt x="6" y="2760"/>
                  </a:lnTo>
                  <a:lnTo>
                    <a:pt x="10" y="2744"/>
                  </a:lnTo>
                  <a:lnTo>
                    <a:pt x="12" y="2729"/>
                  </a:lnTo>
                  <a:lnTo>
                    <a:pt x="12" y="2713"/>
                  </a:lnTo>
                  <a:lnTo>
                    <a:pt x="14" y="2700"/>
                  </a:lnTo>
                  <a:lnTo>
                    <a:pt x="0" y="2682"/>
                  </a:lnTo>
                  <a:lnTo>
                    <a:pt x="0" y="2663"/>
                  </a:lnTo>
                  <a:lnTo>
                    <a:pt x="2" y="2641"/>
                  </a:lnTo>
                  <a:lnTo>
                    <a:pt x="10" y="2624"/>
                  </a:lnTo>
                  <a:lnTo>
                    <a:pt x="51" y="2461"/>
                  </a:lnTo>
                  <a:lnTo>
                    <a:pt x="95" y="2298"/>
                  </a:lnTo>
                  <a:lnTo>
                    <a:pt x="142" y="2137"/>
                  </a:lnTo>
                  <a:lnTo>
                    <a:pt x="188" y="1982"/>
                  </a:lnTo>
                  <a:lnTo>
                    <a:pt x="229" y="1831"/>
                  </a:lnTo>
                  <a:lnTo>
                    <a:pt x="266" y="1691"/>
                  </a:lnTo>
                  <a:lnTo>
                    <a:pt x="295" y="1561"/>
                  </a:lnTo>
                  <a:lnTo>
                    <a:pt x="316" y="1445"/>
                  </a:lnTo>
                  <a:lnTo>
                    <a:pt x="322" y="1410"/>
                  </a:lnTo>
                  <a:lnTo>
                    <a:pt x="334" y="1377"/>
                  </a:lnTo>
                  <a:lnTo>
                    <a:pt x="349" y="1340"/>
                  </a:lnTo>
                  <a:lnTo>
                    <a:pt x="369" y="1303"/>
                  </a:lnTo>
                  <a:lnTo>
                    <a:pt x="386" y="1264"/>
                  </a:lnTo>
                  <a:lnTo>
                    <a:pt x="405" y="1228"/>
                  </a:lnTo>
                  <a:lnTo>
                    <a:pt x="419" y="1193"/>
                  </a:lnTo>
                  <a:lnTo>
                    <a:pt x="429" y="1166"/>
                  </a:lnTo>
                  <a:lnTo>
                    <a:pt x="442" y="1117"/>
                  </a:lnTo>
                  <a:lnTo>
                    <a:pt x="466" y="1076"/>
                  </a:lnTo>
                  <a:lnTo>
                    <a:pt x="493" y="1041"/>
                  </a:lnTo>
                  <a:lnTo>
                    <a:pt x="526" y="1014"/>
                  </a:lnTo>
                  <a:lnTo>
                    <a:pt x="562" y="989"/>
                  </a:lnTo>
                  <a:lnTo>
                    <a:pt x="605" y="968"/>
                  </a:lnTo>
                  <a:lnTo>
                    <a:pt x="650" y="948"/>
                  </a:lnTo>
                  <a:lnTo>
                    <a:pt x="698" y="931"/>
                  </a:lnTo>
                  <a:lnTo>
                    <a:pt x="830" y="879"/>
                  </a:lnTo>
                  <a:lnTo>
                    <a:pt x="964" y="832"/>
                  </a:lnTo>
                  <a:lnTo>
                    <a:pt x="1098" y="787"/>
                  </a:lnTo>
                  <a:lnTo>
                    <a:pt x="1233" y="745"/>
                  </a:lnTo>
                  <a:lnTo>
                    <a:pt x="1367" y="698"/>
                  </a:lnTo>
                  <a:lnTo>
                    <a:pt x="1501" y="654"/>
                  </a:lnTo>
                  <a:lnTo>
                    <a:pt x="1635" y="605"/>
                  </a:lnTo>
                  <a:lnTo>
                    <a:pt x="1770" y="553"/>
                  </a:lnTo>
                  <a:lnTo>
                    <a:pt x="1790" y="537"/>
                  </a:lnTo>
                  <a:lnTo>
                    <a:pt x="1805" y="520"/>
                  </a:lnTo>
                  <a:lnTo>
                    <a:pt x="1815" y="496"/>
                  </a:lnTo>
                  <a:lnTo>
                    <a:pt x="1825" y="475"/>
                  </a:lnTo>
                  <a:lnTo>
                    <a:pt x="1832" y="452"/>
                  </a:lnTo>
                  <a:lnTo>
                    <a:pt x="1842" y="431"/>
                  </a:lnTo>
                  <a:lnTo>
                    <a:pt x="1854" y="409"/>
                  </a:lnTo>
                  <a:lnTo>
                    <a:pt x="1873" y="394"/>
                  </a:lnTo>
                  <a:lnTo>
                    <a:pt x="1877" y="370"/>
                  </a:lnTo>
                  <a:lnTo>
                    <a:pt x="1883" y="347"/>
                  </a:lnTo>
                  <a:lnTo>
                    <a:pt x="1890" y="326"/>
                  </a:lnTo>
                  <a:lnTo>
                    <a:pt x="1898" y="306"/>
                  </a:lnTo>
                  <a:lnTo>
                    <a:pt x="1904" y="283"/>
                  </a:lnTo>
                  <a:lnTo>
                    <a:pt x="1914" y="264"/>
                  </a:lnTo>
                  <a:lnTo>
                    <a:pt x="1920" y="242"/>
                  </a:lnTo>
                  <a:lnTo>
                    <a:pt x="1929" y="223"/>
                  </a:lnTo>
                  <a:lnTo>
                    <a:pt x="1929" y="192"/>
                  </a:lnTo>
                  <a:lnTo>
                    <a:pt x="1927" y="163"/>
                  </a:lnTo>
                  <a:lnTo>
                    <a:pt x="1920" y="138"/>
                  </a:lnTo>
                  <a:lnTo>
                    <a:pt x="1912" y="114"/>
                  </a:lnTo>
                  <a:lnTo>
                    <a:pt x="1898" y="89"/>
                  </a:lnTo>
                  <a:lnTo>
                    <a:pt x="1885" y="66"/>
                  </a:lnTo>
                  <a:lnTo>
                    <a:pt x="1869" y="45"/>
                  </a:lnTo>
                  <a:lnTo>
                    <a:pt x="1854" y="23"/>
                  </a:lnTo>
                  <a:lnTo>
                    <a:pt x="1883" y="8"/>
                  </a:lnTo>
                  <a:lnTo>
                    <a:pt x="1914" y="2"/>
                  </a:lnTo>
                  <a:lnTo>
                    <a:pt x="1943" y="0"/>
                  </a:lnTo>
                  <a:lnTo>
                    <a:pt x="1976" y="6"/>
                  </a:lnTo>
                  <a:lnTo>
                    <a:pt x="2007" y="12"/>
                  </a:lnTo>
                  <a:lnTo>
                    <a:pt x="2038" y="19"/>
                  </a:lnTo>
                  <a:lnTo>
                    <a:pt x="2069" y="25"/>
                  </a:lnTo>
                  <a:lnTo>
                    <a:pt x="2100" y="31"/>
                  </a:lnTo>
                  <a:lnTo>
                    <a:pt x="2121" y="29"/>
                  </a:lnTo>
                  <a:lnTo>
                    <a:pt x="2143" y="29"/>
                  </a:lnTo>
                  <a:lnTo>
                    <a:pt x="2162" y="31"/>
                  </a:lnTo>
                  <a:lnTo>
                    <a:pt x="2183" y="37"/>
                  </a:lnTo>
                  <a:lnTo>
                    <a:pt x="2201" y="43"/>
                  </a:lnTo>
                  <a:lnTo>
                    <a:pt x="2220" y="48"/>
                  </a:lnTo>
                  <a:lnTo>
                    <a:pt x="2239" y="56"/>
                  </a:lnTo>
                  <a:lnTo>
                    <a:pt x="2259" y="64"/>
                  </a:lnTo>
                  <a:lnTo>
                    <a:pt x="2249" y="93"/>
                  </a:lnTo>
                  <a:lnTo>
                    <a:pt x="2243" y="126"/>
                  </a:lnTo>
                  <a:lnTo>
                    <a:pt x="2239" y="159"/>
                  </a:lnTo>
                  <a:lnTo>
                    <a:pt x="2241" y="194"/>
                  </a:lnTo>
                  <a:lnTo>
                    <a:pt x="2245" y="227"/>
                  </a:lnTo>
                  <a:lnTo>
                    <a:pt x="2253" y="260"/>
                  </a:lnTo>
                  <a:lnTo>
                    <a:pt x="2265" y="289"/>
                  </a:lnTo>
                  <a:lnTo>
                    <a:pt x="2282" y="318"/>
                  </a:lnTo>
                  <a:lnTo>
                    <a:pt x="2288" y="332"/>
                  </a:lnTo>
                  <a:lnTo>
                    <a:pt x="2301" y="343"/>
                  </a:lnTo>
                  <a:lnTo>
                    <a:pt x="2313" y="349"/>
                  </a:lnTo>
                  <a:lnTo>
                    <a:pt x="2329" y="357"/>
                  </a:lnTo>
                  <a:lnTo>
                    <a:pt x="2342" y="363"/>
                  </a:lnTo>
                  <a:lnTo>
                    <a:pt x="2356" y="370"/>
                  </a:lnTo>
                  <a:lnTo>
                    <a:pt x="2365" y="382"/>
                  </a:lnTo>
                  <a:lnTo>
                    <a:pt x="2371" y="401"/>
                  </a:lnTo>
                  <a:lnTo>
                    <a:pt x="2395" y="382"/>
                  </a:lnTo>
                  <a:lnTo>
                    <a:pt x="2424" y="370"/>
                  </a:lnTo>
                  <a:lnTo>
                    <a:pt x="2453" y="363"/>
                  </a:lnTo>
                  <a:lnTo>
                    <a:pt x="2486" y="361"/>
                  </a:lnTo>
                  <a:lnTo>
                    <a:pt x="2515" y="355"/>
                  </a:lnTo>
                  <a:lnTo>
                    <a:pt x="2544" y="347"/>
                  </a:lnTo>
                  <a:lnTo>
                    <a:pt x="2571" y="336"/>
                  </a:lnTo>
                  <a:lnTo>
                    <a:pt x="2598" y="318"/>
                  </a:lnTo>
                  <a:lnTo>
                    <a:pt x="2596" y="295"/>
                  </a:lnTo>
                  <a:lnTo>
                    <a:pt x="2598" y="272"/>
                  </a:lnTo>
                  <a:lnTo>
                    <a:pt x="2602" y="250"/>
                  </a:lnTo>
                  <a:lnTo>
                    <a:pt x="2606" y="233"/>
                  </a:lnTo>
                  <a:lnTo>
                    <a:pt x="2606" y="211"/>
                  </a:lnTo>
                  <a:lnTo>
                    <a:pt x="2608" y="192"/>
                  </a:lnTo>
                  <a:lnTo>
                    <a:pt x="2602" y="175"/>
                  </a:lnTo>
                  <a:lnTo>
                    <a:pt x="2594" y="159"/>
                  </a:lnTo>
                  <a:lnTo>
                    <a:pt x="2594" y="145"/>
                  </a:lnTo>
                  <a:lnTo>
                    <a:pt x="2600" y="132"/>
                  </a:lnTo>
                  <a:lnTo>
                    <a:pt x="2604" y="120"/>
                  </a:lnTo>
                  <a:lnTo>
                    <a:pt x="2612" y="111"/>
                  </a:lnTo>
                  <a:lnTo>
                    <a:pt x="2618" y="99"/>
                  </a:lnTo>
                  <a:lnTo>
                    <a:pt x="2629" y="93"/>
                  </a:lnTo>
                  <a:lnTo>
                    <a:pt x="2639" y="85"/>
                  </a:lnTo>
                  <a:lnTo>
                    <a:pt x="2652" y="83"/>
                  </a:lnTo>
                  <a:lnTo>
                    <a:pt x="2693" y="74"/>
                  </a:lnTo>
                  <a:lnTo>
                    <a:pt x="2734" y="72"/>
                  </a:lnTo>
                  <a:lnTo>
                    <a:pt x="2776" y="72"/>
                  </a:lnTo>
                  <a:lnTo>
                    <a:pt x="2819" y="78"/>
                  </a:lnTo>
                  <a:lnTo>
                    <a:pt x="2860" y="83"/>
                  </a:lnTo>
                  <a:lnTo>
                    <a:pt x="2903" y="93"/>
                  </a:lnTo>
                  <a:lnTo>
                    <a:pt x="2943" y="101"/>
                  </a:lnTo>
                  <a:lnTo>
                    <a:pt x="2984" y="111"/>
                  </a:lnTo>
                  <a:lnTo>
                    <a:pt x="2992" y="116"/>
                  </a:lnTo>
                  <a:lnTo>
                    <a:pt x="2999" y="128"/>
                  </a:lnTo>
                  <a:lnTo>
                    <a:pt x="3003" y="140"/>
                  </a:lnTo>
                  <a:lnTo>
                    <a:pt x="3007" y="151"/>
                  </a:lnTo>
                  <a:lnTo>
                    <a:pt x="3005" y="163"/>
                  </a:lnTo>
                  <a:lnTo>
                    <a:pt x="3005" y="176"/>
                  </a:lnTo>
                  <a:lnTo>
                    <a:pt x="3003" y="188"/>
                  </a:lnTo>
                  <a:lnTo>
                    <a:pt x="2999" y="202"/>
                  </a:lnTo>
                  <a:lnTo>
                    <a:pt x="3007" y="223"/>
                  </a:lnTo>
                  <a:lnTo>
                    <a:pt x="3009" y="250"/>
                  </a:lnTo>
                  <a:lnTo>
                    <a:pt x="3011" y="279"/>
                  </a:lnTo>
                  <a:lnTo>
                    <a:pt x="3013" y="308"/>
                  </a:lnTo>
                  <a:lnTo>
                    <a:pt x="3017" y="332"/>
                  </a:lnTo>
                  <a:lnTo>
                    <a:pt x="3030" y="351"/>
                  </a:lnTo>
                  <a:lnTo>
                    <a:pt x="3052" y="359"/>
                  </a:lnTo>
                  <a:lnTo>
                    <a:pt x="3091" y="355"/>
                  </a:lnTo>
                  <a:lnTo>
                    <a:pt x="3271" y="382"/>
                  </a:lnTo>
                  <a:lnTo>
                    <a:pt x="3457" y="415"/>
                  </a:lnTo>
                  <a:lnTo>
                    <a:pt x="3649" y="452"/>
                  </a:lnTo>
                  <a:lnTo>
                    <a:pt x="3843" y="493"/>
                  </a:lnTo>
                  <a:lnTo>
                    <a:pt x="4033" y="533"/>
                  </a:lnTo>
                  <a:lnTo>
                    <a:pt x="4225" y="578"/>
                  </a:lnTo>
                  <a:lnTo>
                    <a:pt x="4411" y="623"/>
                  </a:lnTo>
                  <a:lnTo>
                    <a:pt x="4591" y="669"/>
                  </a:lnTo>
                  <a:lnTo>
                    <a:pt x="4694" y="688"/>
                  </a:lnTo>
                  <a:lnTo>
                    <a:pt x="4801" y="716"/>
                  </a:lnTo>
                  <a:lnTo>
                    <a:pt x="4907" y="745"/>
                  </a:lnTo>
                  <a:lnTo>
                    <a:pt x="5018" y="776"/>
                  </a:lnTo>
                  <a:lnTo>
                    <a:pt x="5124" y="803"/>
                  </a:lnTo>
                  <a:lnTo>
                    <a:pt x="5233" y="828"/>
                  </a:lnTo>
                  <a:lnTo>
                    <a:pt x="5338" y="847"/>
                  </a:lnTo>
                  <a:lnTo>
                    <a:pt x="5440" y="863"/>
                  </a:lnTo>
                  <a:lnTo>
                    <a:pt x="5493" y="877"/>
                  </a:lnTo>
                  <a:lnTo>
                    <a:pt x="5498" y="960"/>
                  </a:lnTo>
                  <a:lnTo>
                    <a:pt x="5510" y="1043"/>
                  </a:lnTo>
                  <a:lnTo>
                    <a:pt x="5522" y="1125"/>
                  </a:lnTo>
                  <a:lnTo>
                    <a:pt x="5539" y="1208"/>
                  </a:lnTo>
                  <a:lnTo>
                    <a:pt x="5553" y="1290"/>
                  </a:lnTo>
                  <a:lnTo>
                    <a:pt x="5568" y="1373"/>
                  </a:lnTo>
                  <a:lnTo>
                    <a:pt x="5580" y="1455"/>
                  </a:lnTo>
                  <a:lnTo>
                    <a:pt x="5591" y="1542"/>
                  </a:lnTo>
                  <a:lnTo>
                    <a:pt x="5617" y="1647"/>
                  </a:lnTo>
                  <a:lnTo>
                    <a:pt x="5644" y="1755"/>
                  </a:lnTo>
                  <a:lnTo>
                    <a:pt x="5667" y="1864"/>
                  </a:lnTo>
                  <a:lnTo>
                    <a:pt x="5690" y="1974"/>
                  </a:lnTo>
                  <a:lnTo>
                    <a:pt x="5712" y="2083"/>
                  </a:lnTo>
                  <a:lnTo>
                    <a:pt x="5735" y="2191"/>
                  </a:lnTo>
                  <a:lnTo>
                    <a:pt x="5758" y="2300"/>
                  </a:lnTo>
                  <a:lnTo>
                    <a:pt x="5781" y="2409"/>
                  </a:lnTo>
                  <a:lnTo>
                    <a:pt x="5781" y="2469"/>
                  </a:lnTo>
                  <a:lnTo>
                    <a:pt x="5770" y="2525"/>
                  </a:lnTo>
                  <a:lnTo>
                    <a:pt x="5749" y="2575"/>
                  </a:lnTo>
                  <a:lnTo>
                    <a:pt x="5723" y="2626"/>
                  </a:lnTo>
                  <a:lnTo>
                    <a:pt x="5692" y="2672"/>
                  </a:lnTo>
                  <a:lnTo>
                    <a:pt x="5663" y="2721"/>
                  </a:lnTo>
                  <a:lnTo>
                    <a:pt x="5636" y="2769"/>
                  </a:lnTo>
                  <a:lnTo>
                    <a:pt x="5615" y="2824"/>
                  </a:lnTo>
                  <a:lnTo>
                    <a:pt x="5578" y="2843"/>
                  </a:lnTo>
                  <a:lnTo>
                    <a:pt x="5549" y="2868"/>
                  </a:lnTo>
                  <a:lnTo>
                    <a:pt x="5520" y="2892"/>
                  </a:lnTo>
                  <a:lnTo>
                    <a:pt x="5495" y="2921"/>
                  </a:lnTo>
                  <a:lnTo>
                    <a:pt x="5469" y="2946"/>
                  </a:lnTo>
                  <a:lnTo>
                    <a:pt x="5444" y="2975"/>
                  </a:lnTo>
                  <a:lnTo>
                    <a:pt x="5417" y="3002"/>
                  </a:lnTo>
                  <a:lnTo>
                    <a:pt x="5392" y="3029"/>
                  </a:lnTo>
                  <a:lnTo>
                    <a:pt x="4911" y="2975"/>
                  </a:lnTo>
                  <a:lnTo>
                    <a:pt x="4884" y="3010"/>
                  </a:lnTo>
                  <a:lnTo>
                    <a:pt x="4859" y="3049"/>
                  </a:lnTo>
                  <a:lnTo>
                    <a:pt x="4833" y="3085"/>
                  </a:lnTo>
                  <a:lnTo>
                    <a:pt x="4808" y="3124"/>
                  </a:lnTo>
                  <a:lnTo>
                    <a:pt x="4781" y="3159"/>
                  </a:lnTo>
                  <a:lnTo>
                    <a:pt x="4756" y="3196"/>
                  </a:lnTo>
                  <a:lnTo>
                    <a:pt x="4727" y="3233"/>
                  </a:lnTo>
                  <a:lnTo>
                    <a:pt x="4700" y="3270"/>
                  </a:lnTo>
                  <a:lnTo>
                    <a:pt x="4678" y="3289"/>
                  </a:lnTo>
                  <a:lnTo>
                    <a:pt x="4661" y="3310"/>
                  </a:lnTo>
                  <a:lnTo>
                    <a:pt x="4651" y="3320"/>
                  </a:lnTo>
                  <a:lnTo>
                    <a:pt x="4643" y="3332"/>
                  </a:lnTo>
                  <a:lnTo>
                    <a:pt x="4638" y="3343"/>
                  </a:lnTo>
                  <a:lnTo>
                    <a:pt x="4632" y="3357"/>
                  </a:lnTo>
                  <a:lnTo>
                    <a:pt x="4552" y="3405"/>
                  </a:lnTo>
                  <a:lnTo>
                    <a:pt x="4477" y="3458"/>
                  </a:lnTo>
                  <a:lnTo>
                    <a:pt x="4399" y="3508"/>
                  </a:lnTo>
                  <a:lnTo>
                    <a:pt x="4324" y="3561"/>
                  </a:lnTo>
                  <a:lnTo>
                    <a:pt x="4244" y="3607"/>
                  </a:lnTo>
                  <a:lnTo>
                    <a:pt x="4165" y="3648"/>
                  </a:lnTo>
                  <a:lnTo>
                    <a:pt x="4081" y="3681"/>
                  </a:lnTo>
                  <a:lnTo>
                    <a:pt x="3994" y="3704"/>
                  </a:lnTo>
                  <a:lnTo>
                    <a:pt x="3936" y="3716"/>
                  </a:lnTo>
                  <a:lnTo>
                    <a:pt x="3883" y="3724"/>
                  </a:lnTo>
                  <a:lnTo>
                    <a:pt x="3831" y="3725"/>
                  </a:lnTo>
                  <a:lnTo>
                    <a:pt x="3783" y="3724"/>
                  </a:lnTo>
                  <a:lnTo>
                    <a:pt x="3730" y="3716"/>
                  </a:lnTo>
                  <a:lnTo>
                    <a:pt x="3682" y="3710"/>
                  </a:lnTo>
                  <a:lnTo>
                    <a:pt x="3630" y="3700"/>
                  </a:lnTo>
                  <a:lnTo>
                    <a:pt x="3577" y="3694"/>
                  </a:lnTo>
                  <a:lnTo>
                    <a:pt x="3548" y="3687"/>
                  </a:lnTo>
                  <a:lnTo>
                    <a:pt x="3523" y="3681"/>
                  </a:lnTo>
                  <a:lnTo>
                    <a:pt x="3498" y="3673"/>
                  </a:lnTo>
                  <a:lnTo>
                    <a:pt x="3474" y="3665"/>
                  </a:lnTo>
                  <a:lnTo>
                    <a:pt x="3449" y="3656"/>
                  </a:lnTo>
                  <a:lnTo>
                    <a:pt x="3424" y="3648"/>
                  </a:lnTo>
                  <a:lnTo>
                    <a:pt x="3399" y="3638"/>
                  </a:lnTo>
                  <a:lnTo>
                    <a:pt x="3374" y="3632"/>
                  </a:lnTo>
                  <a:lnTo>
                    <a:pt x="3356" y="3623"/>
                  </a:lnTo>
                  <a:lnTo>
                    <a:pt x="3335" y="3607"/>
                  </a:lnTo>
                  <a:lnTo>
                    <a:pt x="3310" y="3584"/>
                  </a:lnTo>
                  <a:lnTo>
                    <a:pt x="3284" y="3563"/>
                  </a:lnTo>
                  <a:lnTo>
                    <a:pt x="3257" y="3537"/>
                  </a:lnTo>
                  <a:lnTo>
                    <a:pt x="3234" y="3516"/>
                  </a:lnTo>
                  <a:lnTo>
                    <a:pt x="3213" y="3499"/>
                  </a:lnTo>
                  <a:lnTo>
                    <a:pt x="3199" y="3489"/>
                  </a:lnTo>
                  <a:lnTo>
                    <a:pt x="3187" y="3491"/>
                  </a:lnTo>
                  <a:lnTo>
                    <a:pt x="3180" y="3501"/>
                  </a:lnTo>
                  <a:lnTo>
                    <a:pt x="2957" y="3656"/>
                  </a:lnTo>
                  <a:lnTo>
                    <a:pt x="2955" y="3654"/>
                  </a:lnTo>
                  <a:lnTo>
                    <a:pt x="2953" y="3652"/>
                  </a:lnTo>
                  <a:lnTo>
                    <a:pt x="2920" y="3656"/>
                  </a:lnTo>
                  <a:lnTo>
                    <a:pt x="2889" y="3667"/>
                  </a:lnTo>
                  <a:lnTo>
                    <a:pt x="2860" y="3683"/>
                  </a:lnTo>
                  <a:lnTo>
                    <a:pt x="2833" y="3702"/>
                  </a:lnTo>
                  <a:lnTo>
                    <a:pt x="2804" y="3720"/>
                  </a:lnTo>
                  <a:lnTo>
                    <a:pt x="2775" y="3737"/>
                  </a:lnTo>
                  <a:lnTo>
                    <a:pt x="2744" y="3749"/>
                  </a:lnTo>
                  <a:lnTo>
                    <a:pt x="2713" y="3755"/>
                  </a:lnTo>
                  <a:lnTo>
                    <a:pt x="2670" y="3758"/>
                  </a:lnTo>
                  <a:lnTo>
                    <a:pt x="2633" y="3753"/>
                  </a:lnTo>
                  <a:lnTo>
                    <a:pt x="2598" y="3735"/>
                  </a:lnTo>
                  <a:lnTo>
                    <a:pt x="2569" y="3714"/>
                  </a:lnTo>
                  <a:lnTo>
                    <a:pt x="2538" y="3687"/>
                  </a:lnTo>
                  <a:lnTo>
                    <a:pt x="2507" y="3660"/>
                  </a:lnTo>
                  <a:lnTo>
                    <a:pt x="2476" y="3634"/>
                  </a:lnTo>
                  <a:lnTo>
                    <a:pt x="2443" y="3619"/>
                  </a:lnTo>
                  <a:lnTo>
                    <a:pt x="2412" y="3596"/>
                  </a:lnTo>
                  <a:lnTo>
                    <a:pt x="2393" y="3570"/>
                  </a:lnTo>
                  <a:lnTo>
                    <a:pt x="2379" y="3541"/>
                  </a:lnTo>
                  <a:lnTo>
                    <a:pt x="2373" y="3512"/>
                  </a:lnTo>
                  <a:lnTo>
                    <a:pt x="2365" y="3479"/>
                  </a:lnTo>
                  <a:lnTo>
                    <a:pt x="2358" y="3450"/>
                  </a:lnTo>
                  <a:lnTo>
                    <a:pt x="2344" y="3421"/>
                  </a:lnTo>
                  <a:lnTo>
                    <a:pt x="2323" y="3400"/>
                  </a:lnTo>
                  <a:lnTo>
                    <a:pt x="2294" y="3407"/>
                  </a:lnTo>
                  <a:lnTo>
                    <a:pt x="2270" y="3421"/>
                  </a:lnTo>
                  <a:lnTo>
                    <a:pt x="2247" y="3435"/>
                  </a:lnTo>
                  <a:lnTo>
                    <a:pt x="2224" y="3450"/>
                  </a:lnTo>
                  <a:lnTo>
                    <a:pt x="2199" y="3464"/>
                  </a:lnTo>
                  <a:lnTo>
                    <a:pt x="2175" y="3477"/>
                  </a:lnTo>
                  <a:lnTo>
                    <a:pt x="2148" y="3487"/>
                  </a:lnTo>
                  <a:lnTo>
                    <a:pt x="2123" y="3497"/>
                  </a:lnTo>
                  <a:lnTo>
                    <a:pt x="2100" y="3510"/>
                  </a:lnTo>
                  <a:lnTo>
                    <a:pt x="2079" y="3522"/>
                  </a:lnTo>
                  <a:lnTo>
                    <a:pt x="2055" y="3530"/>
                  </a:lnTo>
                  <a:lnTo>
                    <a:pt x="2032" y="3539"/>
                  </a:lnTo>
                  <a:lnTo>
                    <a:pt x="2007" y="3545"/>
                  </a:lnTo>
                  <a:lnTo>
                    <a:pt x="1984" y="3551"/>
                  </a:lnTo>
                  <a:lnTo>
                    <a:pt x="1960" y="3559"/>
                  </a:lnTo>
                  <a:lnTo>
                    <a:pt x="1941" y="3572"/>
                  </a:lnTo>
                  <a:lnTo>
                    <a:pt x="1887" y="3570"/>
                  </a:lnTo>
                  <a:lnTo>
                    <a:pt x="1834" y="3570"/>
                  </a:lnTo>
                  <a:lnTo>
                    <a:pt x="1782" y="3568"/>
                  </a:lnTo>
                  <a:lnTo>
                    <a:pt x="1730" y="3565"/>
                  </a:lnTo>
                  <a:lnTo>
                    <a:pt x="1675" y="3557"/>
                  </a:lnTo>
                  <a:lnTo>
                    <a:pt x="1625" y="3547"/>
                  </a:lnTo>
                  <a:lnTo>
                    <a:pt x="1574" y="3533"/>
                  </a:lnTo>
                  <a:lnTo>
                    <a:pt x="1530" y="3516"/>
                  </a:lnTo>
                  <a:lnTo>
                    <a:pt x="1483" y="3508"/>
                  </a:lnTo>
                  <a:lnTo>
                    <a:pt x="1439" y="3502"/>
                  </a:lnTo>
                  <a:lnTo>
                    <a:pt x="1396" y="3495"/>
                  </a:lnTo>
                  <a:lnTo>
                    <a:pt x="1355" y="3485"/>
                  </a:lnTo>
                  <a:lnTo>
                    <a:pt x="1313" y="3473"/>
                  </a:lnTo>
                  <a:lnTo>
                    <a:pt x="1272" y="3462"/>
                  </a:lnTo>
                  <a:lnTo>
                    <a:pt x="1231" y="3446"/>
                  </a:lnTo>
                  <a:lnTo>
                    <a:pt x="1193" y="3433"/>
                  </a:lnTo>
                  <a:lnTo>
                    <a:pt x="1177" y="3435"/>
                  </a:lnTo>
                  <a:lnTo>
                    <a:pt x="1163" y="3442"/>
                  </a:lnTo>
                  <a:lnTo>
                    <a:pt x="1152" y="3450"/>
                  </a:lnTo>
                  <a:lnTo>
                    <a:pt x="1140" y="3464"/>
                  </a:lnTo>
                  <a:lnTo>
                    <a:pt x="1121" y="3448"/>
                  </a:lnTo>
                  <a:lnTo>
                    <a:pt x="1113" y="3433"/>
                  </a:lnTo>
                  <a:lnTo>
                    <a:pt x="1113" y="3413"/>
                  </a:lnTo>
                  <a:lnTo>
                    <a:pt x="1117" y="3396"/>
                  </a:lnTo>
                  <a:lnTo>
                    <a:pt x="1119" y="3376"/>
                  </a:lnTo>
                  <a:lnTo>
                    <a:pt x="1119" y="3359"/>
                  </a:lnTo>
                  <a:lnTo>
                    <a:pt x="1111" y="3343"/>
                  </a:lnTo>
                  <a:lnTo>
                    <a:pt x="1094" y="333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6" name="Freeform 24"/>
            <p:cNvSpPr>
              <a:spLocks/>
            </p:cNvSpPr>
            <p:nvPr/>
          </p:nvSpPr>
          <p:spPr bwMode="auto">
            <a:xfrm>
              <a:off x="3681413" y="1698626"/>
              <a:ext cx="425450" cy="901700"/>
            </a:xfrm>
            <a:custGeom>
              <a:avLst/>
              <a:gdLst/>
              <a:ahLst/>
              <a:cxnLst>
                <a:cxn ang="0">
                  <a:pos x="307" y="53"/>
                </a:cxn>
                <a:cxn ang="0">
                  <a:pos x="336" y="37"/>
                </a:cxn>
                <a:cxn ang="0">
                  <a:pos x="396" y="245"/>
                </a:cxn>
                <a:cxn ang="0">
                  <a:pos x="495" y="438"/>
                </a:cxn>
                <a:cxn ang="0">
                  <a:pos x="526" y="512"/>
                </a:cxn>
                <a:cxn ang="0">
                  <a:pos x="536" y="597"/>
                </a:cxn>
                <a:cxn ang="0">
                  <a:pos x="497" y="826"/>
                </a:cxn>
                <a:cxn ang="0">
                  <a:pos x="415" y="1040"/>
                </a:cxn>
                <a:cxn ang="0">
                  <a:pos x="427" y="1108"/>
                </a:cxn>
                <a:cxn ang="0">
                  <a:pos x="351" y="1125"/>
                </a:cxn>
                <a:cxn ang="0">
                  <a:pos x="276" y="1137"/>
                </a:cxn>
                <a:cxn ang="0">
                  <a:pos x="202" y="1119"/>
                </a:cxn>
                <a:cxn ang="0">
                  <a:pos x="128" y="1104"/>
                </a:cxn>
                <a:cxn ang="0">
                  <a:pos x="144" y="1069"/>
                </a:cxn>
                <a:cxn ang="0">
                  <a:pos x="192" y="1071"/>
                </a:cxn>
                <a:cxn ang="0">
                  <a:pos x="233" y="1049"/>
                </a:cxn>
                <a:cxn ang="0">
                  <a:pos x="179" y="1028"/>
                </a:cxn>
                <a:cxn ang="0">
                  <a:pos x="113" y="1005"/>
                </a:cxn>
                <a:cxn ang="0">
                  <a:pos x="107" y="966"/>
                </a:cxn>
                <a:cxn ang="0">
                  <a:pos x="198" y="970"/>
                </a:cxn>
                <a:cxn ang="0">
                  <a:pos x="307" y="952"/>
                </a:cxn>
                <a:cxn ang="0">
                  <a:pos x="262" y="912"/>
                </a:cxn>
                <a:cxn ang="0">
                  <a:pos x="150" y="883"/>
                </a:cxn>
                <a:cxn ang="0">
                  <a:pos x="101" y="836"/>
                </a:cxn>
                <a:cxn ang="0">
                  <a:pos x="150" y="832"/>
                </a:cxn>
                <a:cxn ang="0">
                  <a:pos x="229" y="842"/>
                </a:cxn>
                <a:cxn ang="0">
                  <a:pos x="220" y="811"/>
                </a:cxn>
                <a:cxn ang="0">
                  <a:pos x="101" y="772"/>
                </a:cxn>
                <a:cxn ang="0">
                  <a:pos x="26" y="722"/>
                </a:cxn>
                <a:cxn ang="0">
                  <a:pos x="4" y="679"/>
                </a:cxn>
                <a:cxn ang="0">
                  <a:pos x="30" y="650"/>
                </a:cxn>
                <a:cxn ang="0">
                  <a:pos x="78" y="642"/>
                </a:cxn>
                <a:cxn ang="0">
                  <a:pos x="97" y="621"/>
                </a:cxn>
                <a:cxn ang="0">
                  <a:pos x="26" y="617"/>
                </a:cxn>
                <a:cxn ang="0">
                  <a:pos x="22" y="574"/>
                </a:cxn>
                <a:cxn ang="0">
                  <a:pos x="119" y="563"/>
                </a:cxn>
                <a:cxn ang="0">
                  <a:pos x="181" y="537"/>
                </a:cxn>
                <a:cxn ang="0">
                  <a:pos x="128" y="514"/>
                </a:cxn>
                <a:cxn ang="0">
                  <a:pos x="64" y="497"/>
                </a:cxn>
                <a:cxn ang="0">
                  <a:pos x="10" y="473"/>
                </a:cxn>
                <a:cxn ang="0">
                  <a:pos x="70" y="444"/>
                </a:cxn>
                <a:cxn ang="0">
                  <a:pos x="169" y="438"/>
                </a:cxn>
                <a:cxn ang="0">
                  <a:pos x="218" y="405"/>
                </a:cxn>
                <a:cxn ang="0">
                  <a:pos x="163" y="404"/>
                </a:cxn>
                <a:cxn ang="0">
                  <a:pos x="132" y="374"/>
                </a:cxn>
                <a:cxn ang="0">
                  <a:pos x="123" y="345"/>
                </a:cxn>
                <a:cxn ang="0">
                  <a:pos x="126" y="310"/>
                </a:cxn>
                <a:cxn ang="0">
                  <a:pos x="231" y="289"/>
                </a:cxn>
                <a:cxn ang="0">
                  <a:pos x="299" y="252"/>
                </a:cxn>
                <a:cxn ang="0">
                  <a:pos x="254" y="258"/>
                </a:cxn>
                <a:cxn ang="0">
                  <a:pos x="202" y="258"/>
                </a:cxn>
                <a:cxn ang="0">
                  <a:pos x="175" y="217"/>
                </a:cxn>
                <a:cxn ang="0">
                  <a:pos x="148" y="184"/>
                </a:cxn>
                <a:cxn ang="0">
                  <a:pos x="171" y="122"/>
                </a:cxn>
                <a:cxn ang="0">
                  <a:pos x="233" y="62"/>
                </a:cxn>
                <a:cxn ang="0">
                  <a:pos x="189" y="45"/>
                </a:cxn>
                <a:cxn ang="0">
                  <a:pos x="187" y="2"/>
                </a:cxn>
                <a:cxn ang="0">
                  <a:pos x="229" y="12"/>
                </a:cxn>
                <a:cxn ang="0">
                  <a:pos x="272" y="29"/>
                </a:cxn>
              </a:cxnLst>
              <a:rect l="0" t="0" r="r" b="b"/>
              <a:pathLst>
                <a:path w="536" h="1137">
                  <a:moveTo>
                    <a:pt x="276" y="68"/>
                  </a:moveTo>
                  <a:lnTo>
                    <a:pt x="284" y="76"/>
                  </a:lnTo>
                  <a:lnTo>
                    <a:pt x="297" y="66"/>
                  </a:lnTo>
                  <a:lnTo>
                    <a:pt x="307" y="53"/>
                  </a:lnTo>
                  <a:lnTo>
                    <a:pt x="311" y="45"/>
                  </a:lnTo>
                  <a:lnTo>
                    <a:pt x="318" y="39"/>
                  </a:lnTo>
                  <a:lnTo>
                    <a:pt x="324" y="35"/>
                  </a:lnTo>
                  <a:lnTo>
                    <a:pt x="336" y="37"/>
                  </a:lnTo>
                  <a:lnTo>
                    <a:pt x="332" y="95"/>
                  </a:lnTo>
                  <a:lnTo>
                    <a:pt x="344" y="148"/>
                  </a:lnTo>
                  <a:lnTo>
                    <a:pt x="365" y="196"/>
                  </a:lnTo>
                  <a:lnTo>
                    <a:pt x="396" y="245"/>
                  </a:lnTo>
                  <a:lnTo>
                    <a:pt x="425" y="289"/>
                  </a:lnTo>
                  <a:lnTo>
                    <a:pt x="456" y="336"/>
                  </a:lnTo>
                  <a:lnTo>
                    <a:pt x="479" y="384"/>
                  </a:lnTo>
                  <a:lnTo>
                    <a:pt x="495" y="438"/>
                  </a:lnTo>
                  <a:lnTo>
                    <a:pt x="503" y="456"/>
                  </a:lnTo>
                  <a:lnTo>
                    <a:pt x="512" y="473"/>
                  </a:lnTo>
                  <a:lnTo>
                    <a:pt x="518" y="493"/>
                  </a:lnTo>
                  <a:lnTo>
                    <a:pt x="526" y="512"/>
                  </a:lnTo>
                  <a:lnTo>
                    <a:pt x="530" y="530"/>
                  </a:lnTo>
                  <a:lnTo>
                    <a:pt x="534" y="551"/>
                  </a:lnTo>
                  <a:lnTo>
                    <a:pt x="534" y="574"/>
                  </a:lnTo>
                  <a:lnTo>
                    <a:pt x="536" y="597"/>
                  </a:lnTo>
                  <a:lnTo>
                    <a:pt x="534" y="658"/>
                  </a:lnTo>
                  <a:lnTo>
                    <a:pt x="528" y="716"/>
                  </a:lnTo>
                  <a:lnTo>
                    <a:pt x="512" y="772"/>
                  </a:lnTo>
                  <a:lnTo>
                    <a:pt x="497" y="826"/>
                  </a:lnTo>
                  <a:lnTo>
                    <a:pt x="475" y="879"/>
                  </a:lnTo>
                  <a:lnTo>
                    <a:pt x="454" y="933"/>
                  </a:lnTo>
                  <a:lnTo>
                    <a:pt x="433" y="985"/>
                  </a:lnTo>
                  <a:lnTo>
                    <a:pt x="415" y="1040"/>
                  </a:lnTo>
                  <a:lnTo>
                    <a:pt x="425" y="1053"/>
                  </a:lnTo>
                  <a:lnTo>
                    <a:pt x="433" y="1071"/>
                  </a:lnTo>
                  <a:lnTo>
                    <a:pt x="433" y="1088"/>
                  </a:lnTo>
                  <a:lnTo>
                    <a:pt x="427" y="1108"/>
                  </a:lnTo>
                  <a:lnTo>
                    <a:pt x="410" y="1117"/>
                  </a:lnTo>
                  <a:lnTo>
                    <a:pt x="392" y="1123"/>
                  </a:lnTo>
                  <a:lnTo>
                    <a:pt x="371" y="1123"/>
                  </a:lnTo>
                  <a:lnTo>
                    <a:pt x="351" y="1125"/>
                  </a:lnTo>
                  <a:lnTo>
                    <a:pt x="330" y="1123"/>
                  </a:lnTo>
                  <a:lnTo>
                    <a:pt x="311" y="1125"/>
                  </a:lnTo>
                  <a:lnTo>
                    <a:pt x="291" y="1127"/>
                  </a:lnTo>
                  <a:lnTo>
                    <a:pt x="276" y="1137"/>
                  </a:lnTo>
                  <a:lnTo>
                    <a:pt x="256" y="1129"/>
                  </a:lnTo>
                  <a:lnTo>
                    <a:pt x="239" y="1125"/>
                  </a:lnTo>
                  <a:lnTo>
                    <a:pt x="220" y="1121"/>
                  </a:lnTo>
                  <a:lnTo>
                    <a:pt x="202" y="1119"/>
                  </a:lnTo>
                  <a:lnTo>
                    <a:pt x="181" y="1115"/>
                  </a:lnTo>
                  <a:lnTo>
                    <a:pt x="161" y="1113"/>
                  </a:lnTo>
                  <a:lnTo>
                    <a:pt x="144" y="1108"/>
                  </a:lnTo>
                  <a:lnTo>
                    <a:pt x="128" y="1104"/>
                  </a:lnTo>
                  <a:lnTo>
                    <a:pt x="128" y="1092"/>
                  </a:lnTo>
                  <a:lnTo>
                    <a:pt x="130" y="1082"/>
                  </a:lnTo>
                  <a:lnTo>
                    <a:pt x="136" y="1075"/>
                  </a:lnTo>
                  <a:lnTo>
                    <a:pt x="144" y="1069"/>
                  </a:lnTo>
                  <a:lnTo>
                    <a:pt x="154" y="1067"/>
                  </a:lnTo>
                  <a:lnTo>
                    <a:pt x="165" y="1067"/>
                  </a:lnTo>
                  <a:lnTo>
                    <a:pt x="179" y="1067"/>
                  </a:lnTo>
                  <a:lnTo>
                    <a:pt x="192" y="1071"/>
                  </a:lnTo>
                  <a:lnTo>
                    <a:pt x="202" y="1069"/>
                  </a:lnTo>
                  <a:lnTo>
                    <a:pt x="214" y="1067"/>
                  </a:lnTo>
                  <a:lnTo>
                    <a:pt x="223" y="1059"/>
                  </a:lnTo>
                  <a:lnTo>
                    <a:pt x="233" y="1049"/>
                  </a:lnTo>
                  <a:lnTo>
                    <a:pt x="233" y="1036"/>
                  </a:lnTo>
                  <a:lnTo>
                    <a:pt x="214" y="1034"/>
                  </a:lnTo>
                  <a:lnTo>
                    <a:pt x="196" y="1032"/>
                  </a:lnTo>
                  <a:lnTo>
                    <a:pt x="179" y="1028"/>
                  </a:lnTo>
                  <a:lnTo>
                    <a:pt x="161" y="1024"/>
                  </a:lnTo>
                  <a:lnTo>
                    <a:pt x="144" y="1018"/>
                  </a:lnTo>
                  <a:lnTo>
                    <a:pt x="128" y="1013"/>
                  </a:lnTo>
                  <a:lnTo>
                    <a:pt x="113" y="1005"/>
                  </a:lnTo>
                  <a:lnTo>
                    <a:pt x="97" y="997"/>
                  </a:lnTo>
                  <a:lnTo>
                    <a:pt x="95" y="983"/>
                  </a:lnTo>
                  <a:lnTo>
                    <a:pt x="101" y="974"/>
                  </a:lnTo>
                  <a:lnTo>
                    <a:pt x="107" y="966"/>
                  </a:lnTo>
                  <a:lnTo>
                    <a:pt x="117" y="964"/>
                  </a:lnTo>
                  <a:lnTo>
                    <a:pt x="140" y="964"/>
                  </a:lnTo>
                  <a:lnTo>
                    <a:pt x="169" y="968"/>
                  </a:lnTo>
                  <a:lnTo>
                    <a:pt x="198" y="970"/>
                  </a:lnTo>
                  <a:lnTo>
                    <a:pt x="229" y="974"/>
                  </a:lnTo>
                  <a:lnTo>
                    <a:pt x="256" y="972"/>
                  </a:lnTo>
                  <a:lnTo>
                    <a:pt x="284" y="966"/>
                  </a:lnTo>
                  <a:lnTo>
                    <a:pt x="307" y="952"/>
                  </a:lnTo>
                  <a:lnTo>
                    <a:pt x="324" y="933"/>
                  </a:lnTo>
                  <a:lnTo>
                    <a:pt x="324" y="917"/>
                  </a:lnTo>
                  <a:lnTo>
                    <a:pt x="291" y="916"/>
                  </a:lnTo>
                  <a:lnTo>
                    <a:pt x="262" y="912"/>
                  </a:lnTo>
                  <a:lnTo>
                    <a:pt x="233" y="906"/>
                  </a:lnTo>
                  <a:lnTo>
                    <a:pt x="204" y="902"/>
                  </a:lnTo>
                  <a:lnTo>
                    <a:pt x="175" y="892"/>
                  </a:lnTo>
                  <a:lnTo>
                    <a:pt x="150" y="883"/>
                  </a:lnTo>
                  <a:lnTo>
                    <a:pt x="125" y="869"/>
                  </a:lnTo>
                  <a:lnTo>
                    <a:pt x="101" y="857"/>
                  </a:lnTo>
                  <a:lnTo>
                    <a:pt x="99" y="846"/>
                  </a:lnTo>
                  <a:lnTo>
                    <a:pt x="101" y="836"/>
                  </a:lnTo>
                  <a:lnTo>
                    <a:pt x="105" y="828"/>
                  </a:lnTo>
                  <a:lnTo>
                    <a:pt x="117" y="824"/>
                  </a:lnTo>
                  <a:lnTo>
                    <a:pt x="132" y="826"/>
                  </a:lnTo>
                  <a:lnTo>
                    <a:pt x="150" y="832"/>
                  </a:lnTo>
                  <a:lnTo>
                    <a:pt x="169" y="836"/>
                  </a:lnTo>
                  <a:lnTo>
                    <a:pt x="190" y="842"/>
                  </a:lnTo>
                  <a:lnTo>
                    <a:pt x="208" y="842"/>
                  </a:lnTo>
                  <a:lnTo>
                    <a:pt x="229" y="842"/>
                  </a:lnTo>
                  <a:lnTo>
                    <a:pt x="247" y="838"/>
                  </a:lnTo>
                  <a:lnTo>
                    <a:pt x="268" y="830"/>
                  </a:lnTo>
                  <a:lnTo>
                    <a:pt x="252" y="821"/>
                  </a:lnTo>
                  <a:lnTo>
                    <a:pt x="220" y="811"/>
                  </a:lnTo>
                  <a:lnTo>
                    <a:pt x="189" y="803"/>
                  </a:lnTo>
                  <a:lnTo>
                    <a:pt x="159" y="793"/>
                  </a:lnTo>
                  <a:lnTo>
                    <a:pt x="130" y="784"/>
                  </a:lnTo>
                  <a:lnTo>
                    <a:pt x="101" y="772"/>
                  </a:lnTo>
                  <a:lnTo>
                    <a:pt x="72" y="760"/>
                  </a:lnTo>
                  <a:lnTo>
                    <a:pt x="43" y="749"/>
                  </a:lnTo>
                  <a:lnTo>
                    <a:pt x="18" y="737"/>
                  </a:lnTo>
                  <a:lnTo>
                    <a:pt x="26" y="722"/>
                  </a:lnTo>
                  <a:lnTo>
                    <a:pt x="26" y="710"/>
                  </a:lnTo>
                  <a:lnTo>
                    <a:pt x="20" y="700"/>
                  </a:lnTo>
                  <a:lnTo>
                    <a:pt x="14" y="691"/>
                  </a:lnTo>
                  <a:lnTo>
                    <a:pt x="4" y="679"/>
                  </a:lnTo>
                  <a:lnTo>
                    <a:pt x="0" y="669"/>
                  </a:lnTo>
                  <a:lnTo>
                    <a:pt x="2" y="660"/>
                  </a:lnTo>
                  <a:lnTo>
                    <a:pt x="18" y="650"/>
                  </a:lnTo>
                  <a:lnTo>
                    <a:pt x="30" y="650"/>
                  </a:lnTo>
                  <a:lnTo>
                    <a:pt x="43" y="650"/>
                  </a:lnTo>
                  <a:lnTo>
                    <a:pt x="55" y="648"/>
                  </a:lnTo>
                  <a:lnTo>
                    <a:pt x="68" y="646"/>
                  </a:lnTo>
                  <a:lnTo>
                    <a:pt x="78" y="642"/>
                  </a:lnTo>
                  <a:lnTo>
                    <a:pt x="90" y="640"/>
                  </a:lnTo>
                  <a:lnTo>
                    <a:pt x="101" y="634"/>
                  </a:lnTo>
                  <a:lnTo>
                    <a:pt x="113" y="630"/>
                  </a:lnTo>
                  <a:lnTo>
                    <a:pt x="97" y="621"/>
                  </a:lnTo>
                  <a:lnTo>
                    <a:pt x="82" y="617"/>
                  </a:lnTo>
                  <a:lnTo>
                    <a:pt x="62" y="617"/>
                  </a:lnTo>
                  <a:lnTo>
                    <a:pt x="45" y="619"/>
                  </a:lnTo>
                  <a:lnTo>
                    <a:pt x="26" y="617"/>
                  </a:lnTo>
                  <a:lnTo>
                    <a:pt x="12" y="611"/>
                  </a:lnTo>
                  <a:lnTo>
                    <a:pt x="2" y="599"/>
                  </a:lnTo>
                  <a:lnTo>
                    <a:pt x="0" y="582"/>
                  </a:lnTo>
                  <a:lnTo>
                    <a:pt x="22" y="574"/>
                  </a:lnTo>
                  <a:lnTo>
                    <a:pt x="45" y="570"/>
                  </a:lnTo>
                  <a:lnTo>
                    <a:pt x="70" y="568"/>
                  </a:lnTo>
                  <a:lnTo>
                    <a:pt x="95" y="566"/>
                  </a:lnTo>
                  <a:lnTo>
                    <a:pt x="119" y="563"/>
                  </a:lnTo>
                  <a:lnTo>
                    <a:pt x="144" y="561"/>
                  </a:lnTo>
                  <a:lnTo>
                    <a:pt x="167" y="557"/>
                  </a:lnTo>
                  <a:lnTo>
                    <a:pt x="192" y="551"/>
                  </a:lnTo>
                  <a:lnTo>
                    <a:pt x="181" y="537"/>
                  </a:lnTo>
                  <a:lnTo>
                    <a:pt x="171" y="530"/>
                  </a:lnTo>
                  <a:lnTo>
                    <a:pt x="157" y="524"/>
                  </a:lnTo>
                  <a:lnTo>
                    <a:pt x="144" y="520"/>
                  </a:lnTo>
                  <a:lnTo>
                    <a:pt x="128" y="514"/>
                  </a:lnTo>
                  <a:lnTo>
                    <a:pt x="113" y="510"/>
                  </a:lnTo>
                  <a:lnTo>
                    <a:pt x="97" y="504"/>
                  </a:lnTo>
                  <a:lnTo>
                    <a:pt x="86" y="499"/>
                  </a:lnTo>
                  <a:lnTo>
                    <a:pt x="64" y="497"/>
                  </a:lnTo>
                  <a:lnTo>
                    <a:pt x="45" y="497"/>
                  </a:lnTo>
                  <a:lnTo>
                    <a:pt x="24" y="495"/>
                  </a:lnTo>
                  <a:lnTo>
                    <a:pt x="8" y="491"/>
                  </a:lnTo>
                  <a:lnTo>
                    <a:pt x="10" y="473"/>
                  </a:lnTo>
                  <a:lnTo>
                    <a:pt x="20" y="462"/>
                  </a:lnTo>
                  <a:lnTo>
                    <a:pt x="31" y="452"/>
                  </a:lnTo>
                  <a:lnTo>
                    <a:pt x="49" y="450"/>
                  </a:lnTo>
                  <a:lnTo>
                    <a:pt x="70" y="444"/>
                  </a:lnTo>
                  <a:lnTo>
                    <a:pt x="95" y="444"/>
                  </a:lnTo>
                  <a:lnTo>
                    <a:pt x="119" y="442"/>
                  </a:lnTo>
                  <a:lnTo>
                    <a:pt x="146" y="442"/>
                  </a:lnTo>
                  <a:lnTo>
                    <a:pt x="169" y="438"/>
                  </a:lnTo>
                  <a:lnTo>
                    <a:pt x="192" y="433"/>
                  </a:lnTo>
                  <a:lnTo>
                    <a:pt x="212" y="423"/>
                  </a:lnTo>
                  <a:lnTo>
                    <a:pt x="231" y="411"/>
                  </a:lnTo>
                  <a:lnTo>
                    <a:pt x="218" y="405"/>
                  </a:lnTo>
                  <a:lnTo>
                    <a:pt x="204" y="405"/>
                  </a:lnTo>
                  <a:lnTo>
                    <a:pt x="190" y="404"/>
                  </a:lnTo>
                  <a:lnTo>
                    <a:pt x="179" y="405"/>
                  </a:lnTo>
                  <a:lnTo>
                    <a:pt x="163" y="404"/>
                  </a:lnTo>
                  <a:lnTo>
                    <a:pt x="152" y="404"/>
                  </a:lnTo>
                  <a:lnTo>
                    <a:pt x="140" y="398"/>
                  </a:lnTo>
                  <a:lnTo>
                    <a:pt x="132" y="392"/>
                  </a:lnTo>
                  <a:lnTo>
                    <a:pt x="132" y="374"/>
                  </a:lnTo>
                  <a:lnTo>
                    <a:pt x="134" y="359"/>
                  </a:lnTo>
                  <a:lnTo>
                    <a:pt x="132" y="353"/>
                  </a:lnTo>
                  <a:lnTo>
                    <a:pt x="128" y="349"/>
                  </a:lnTo>
                  <a:lnTo>
                    <a:pt x="123" y="345"/>
                  </a:lnTo>
                  <a:lnTo>
                    <a:pt x="113" y="347"/>
                  </a:lnTo>
                  <a:lnTo>
                    <a:pt x="103" y="336"/>
                  </a:lnTo>
                  <a:lnTo>
                    <a:pt x="105" y="324"/>
                  </a:lnTo>
                  <a:lnTo>
                    <a:pt x="126" y="310"/>
                  </a:lnTo>
                  <a:lnTo>
                    <a:pt x="152" y="303"/>
                  </a:lnTo>
                  <a:lnTo>
                    <a:pt x="177" y="297"/>
                  </a:lnTo>
                  <a:lnTo>
                    <a:pt x="204" y="295"/>
                  </a:lnTo>
                  <a:lnTo>
                    <a:pt x="231" y="289"/>
                  </a:lnTo>
                  <a:lnTo>
                    <a:pt x="258" y="283"/>
                  </a:lnTo>
                  <a:lnTo>
                    <a:pt x="282" y="274"/>
                  </a:lnTo>
                  <a:lnTo>
                    <a:pt x="307" y="260"/>
                  </a:lnTo>
                  <a:lnTo>
                    <a:pt x="299" y="252"/>
                  </a:lnTo>
                  <a:lnTo>
                    <a:pt x="291" y="248"/>
                  </a:lnTo>
                  <a:lnTo>
                    <a:pt x="282" y="246"/>
                  </a:lnTo>
                  <a:lnTo>
                    <a:pt x="272" y="248"/>
                  </a:lnTo>
                  <a:lnTo>
                    <a:pt x="254" y="258"/>
                  </a:lnTo>
                  <a:lnTo>
                    <a:pt x="235" y="260"/>
                  </a:lnTo>
                  <a:lnTo>
                    <a:pt x="223" y="258"/>
                  </a:lnTo>
                  <a:lnTo>
                    <a:pt x="212" y="258"/>
                  </a:lnTo>
                  <a:lnTo>
                    <a:pt x="202" y="258"/>
                  </a:lnTo>
                  <a:lnTo>
                    <a:pt x="192" y="260"/>
                  </a:lnTo>
                  <a:lnTo>
                    <a:pt x="194" y="241"/>
                  </a:lnTo>
                  <a:lnTo>
                    <a:pt x="189" y="229"/>
                  </a:lnTo>
                  <a:lnTo>
                    <a:pt x="175" y="217"/>
                  </a:lnTo>
                  <a:lnTo>
                    <a:pt x="161" y="210"/>
                  </a:lnTo>
                  <a:lnTo>
                    <a:pt x="148" y="202"/>
                  </a:lnTo>
                  <a:lnTo>
                    <a:pt x="144" y="194"/>
                  </a:lnTo>
                  <a:lnTo>
                    <a:pt x="148" y="184"/>
                  </a:lnTo>
                  <a:lnTo>
                    <a:pt x="169" y="173"/>
                  </a:lnTo>
                  <a:lnTo>
                    <a:pt x="196" y="132"/>
                  </a:lnTo>
                  <a:lnTo>
                    <a:pt x="183" y="128"/>
                  </a:lnTo>
                  <a:lnTo>
                    <a:pt x="171" y="122"/>
                  </a:lnTo>
                  <a:lnTo>
                    <a:pt x="165" y="115"/>
                  </a:lnTo>
                  <a:lnTo>
                    <a:pt x="169" y="101"/>
                  </a:lnTo>
                  <a:lnTo>
                    <a:pt x="245" y="76"/>
                  </a:lnTo>
                  <a:lnTo>
                    <a:pt x="233" y="62"/>
                  </a:lnTo>
                  <a:lnTo>
                    <a:pt x="223" y="56"/>
                  </a:lnTo>
                  <a:lnTo>
                    <a:pt x="212" y="53"/>
                  </a:lnTo>
                  <a:lnTo>
                    <a:pt x="200" y="51"/>
                  </a:lnTo>
                  <a:lnTo>
                    <a:pt x="189" y="45"/>
                  </a:lnTo>
                  <a:lnTo>
                    <a:pt x="181" y="39"/>
                  </a:lnTo>
                  <a:lnTo>
                    <a:pt x="175" y="27"/>
                  </a:lnTo>
                  <a:lnTo>
                    <a:pt x="177" y="14"/>
                  </a:lnTo>
                  <a:lnTo>
                    <a:pt x="187" y="2"/>
                  </a:lnTo>
                  <a:lnTo>
                    <a:pt x="198" y="0"/>
                  </a:lnTo>
                  <a:lnTo>
                    <a:pt x="208" y="2"/>
                  </a:lnTo>
                  <a:lnTo>
                    <a:pt x="220" y="8"/>
                  </a:lnTo>
                  <a:lnTo>
                    <a:pt x="229" y="12"/>
                  </a:lnTo>
                  <a:lnTo>
                    <a:pt x="239" y="18"/>
                  </a:lnTo>
                  <a:lnTo>
                    <a:pt x="251" y="22"/>
                  </a:lnTo>
                  <a:lnTo>
                    <a:pt x="264" y="22"/>
                  </a:lnTo>
                  <a:lnTo>
                    <a:pt x="272" y="29"/>
                  </a:lnTo>
                  <a:lnTo>
                    <a:pt x="276" y="41"/>
                  </a:lnTo>
                  <a:lnTo>
                    <a:pt x="276" y="54"/>
                  </a:lnTo>
                  <a:lnTo>
                    <a:pt x="276" y="68"/>
                  </a:lnTo>
                  <a:close/>
                </a:path>
              </a:pathLst>
            </a:custGeom>
            <a:solidFill>
              <a:srgbClr val="009E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7" name="Freeform 25"/>
            <p:cNvSpPr>
              <a:spLocks/>
            </p:cNvSpPr>
            <p:nvPr/>
          </p:nvSpPr>
          <p:spPr bwMode="auto">
            <a:xfrm>
              <a:off x="2855913" y="1938338"/>
              <a:ext cx="3533775" cy="1128713"/>
            </a:xfrm>
            <a:custGeom>
              <a:avLst/>
              <a:gdLst/>
              <a:ahLst/>
              <a:cxnLst>
                <a:cxn ang="0">
                  <a:pos x="1846" y="170"/>
                </a:cxn>
                <a:cxn ang="0">
                  <a:pos x="1836" y="411"/>
                </a:cxn>
                <a:cxn ang="0">
                  <a:pos x="1763" y="475"/>
                </a:cxn>
                <a:cxn ang="0">
                  <a:pos x="1780" y="572"/>
                </a:cxn>
                <a:cxn ang="0">
                  <a:pos x="1982" y="642"/>
                </a:cxn>
                <a:cxn ang="0">
                  <a:pos x="2179" y="582"/>
                </a:cxn>
                <a:cxn ang="0">
                  <a:pos x="2205" y="494"/>
                </a:cxn>
                <a:cxn ang="0">
                  <a:pos x="2044" y="347"/>
                </a:cxn>
                <a:cxn ang="0">
                  <a:pos x="2065" y="207"/>
                </a:cxn>
                <a:cxn ang="0">
                  <a:pos x="2139" y="118"/>
                </a:cxn>
                <a:cxn ang="0">
                  <a:pos x="2305" y="71"/>
                </a:cxn>
                <a:cxn ang="0">
                  <a:pos x="2643" y="135"/>
                </a:cxn>
                <a:cxn ang="0">
                  <a:pos x="2961" y="178"/>
                </a:cxn>
                <a:cxn ang="0">
                  <a:pos x="3100" y="199"/>
                </a:cxn>
                <a:cxn ang="0">
                  <a:pos x="3403" y="293"/>
                </a:cxn>
                <a:cxn ang="0">
                  <a:pos x="3544" y="345"/>
                </a:cxn>
                <a:cxn ang="0">
                  <a:pos x="3651" y="351"/>
                </a:cxn>
                <a:cxn ang="0">
                  <a:pos x="3837" y="395"/>
                </a:cxn>
                <a:cxn ang="0">
                  <a:pos x="4109" y="430"/>
                </a:cxn>
                <a:cxn ang="0">
                  <a:pos x="4295" y="492"/>
                </a:cxn>
                <a:cxn ang="0">
                  <a:pos x="4419" y="541"/>
                </a:cxn>
                <a:cxn ang="0">
                  <a:pos x="4454" y="603"/>
                </a:cxn>
                <a:cxn ang="0">
                  <a:pos x="4110" y="816"/>
                </a:cxn>
                <a:cxn ang="0">
                  <a:pos x="3829" y="964"/>
                </a:cxn>
                <a:cxn ang="0">
                  <a:pos x="3597" y="989"/>
                </a:cxn>
                <a:cxn ang="0">
                  <a:pos x="3420" y="1117"/>
                </a:cxn>
                <a:cxn ang="0">
                  <a:pos x="2961" y="1268"/>
                </a:cxn>
                <a:cxn ang="0">
                  <a:pos x="2579" y="1361"/>
                </a:cxn>
                <a:cxn ang="0">
                  <a:pos x="2369" y="1410"/>
                </a:cxn>
                <a:cxn ang="0">
                  <a:pos x="2263" y="1398"/>
                </a:cxn>
                <a:cxn ang="0">
                  <a:pos x="2117" y="1355"/>
                </a:cxn>
                <a:cxn ang="0">
                  <a:pos x="1986" y="1349"/>
                </a:cxn>
                <a:cxn ang="0">
                  <a:pos x="1834" y="1320"/>
                </a:cxn>
                <a:cxn ang="0">
                  <a:pos x="1487" y="1212"/>
                </a:cxn>
                <a:cxn ang="0">
                  <a:pos x="1133" y="1123"/>
                </a:cxn>
                <a:cxn ang="0">
                  <a:pos x="743" y="1004"/>
                </a:cxn>
                <a:cxn ang="0">
                  <a:pos x="382" y="894"/>
                </a:cxn>
                <a:cxn ang="0">
                  <a:pos x="413" y="878"/>
                </a:cxn>
                <a:cxn ang="0">
                  <a:pos x="266" y="869"/>
                </a:cxn>
                <a:cxn ang="0">
                  <a:pos x="41" y="754"/>
                </a:cxn>
                <a:cxn ang="0">
                  <a:pos x="28" y="605"/>
                </a:cxn>
                <a:cxn ang="0">
                  <a:pos x="281" y="490"/>
                </a:cxn>
                <a:cxn ang="0">
                  <a:pos x="867" y="331"/>
                </a:cxn>
                <a:cxn ang="0">
                  <a:pos x="927" y="535"/>
                </a:cxn>
                <a:cxn ang="0">
                  <a:pos x="1014" y="729"/>
                </a:cxn>
                <a:cxn ang="0">
                  <a:pos x="1138" y="880"/>
                </a:cxn>
                <a:cxn ang="0">
                  <a:pos x="1173" y="931"/>
                </a:cxn>
                <a:cxn ang="0">
                  <a:pos x="1270" y="946"/>
                </a:cxn>
                <a:cxn ang="0">
                  <a:pos x="1404" y="940"/>
                </a:cxn>
                <a:cxn ang="0">
                  <a:pos x="1573" y="708"/>
                </a:cxn>
                <a:cxn ang="0">
                  <a:pos x="1623" y="465"/>
                </a:cxn>
                <a:cxn ang="0">
                  <a:pos x="1611" y="223"/>
                </a:cxn>
                <a:cxn ang="0">
                  <a:pos x="1631" y="143"/>
                </a:cxn>
                <a:cxn ang="0">
                  <a:pos x="1658" y="178"/>
                </a:cxn>
                <a:cxn ang="0">
                  <a:pos x="1703" y="168"/>
                </a:cxn>
                <a:cxn ang="0">
                  <a:pos x="1675" y="118"/>
                </a:cxn>
                <a:cxn ang="0">
                  <a:pos x="1770" y="71"/>
                </a:cxn>
                <a:cxn ang="0">
                  <a:pos x="1790" y="0"/>
                </a:cxn>
                <a:cxn ang="0">
                  <a:pos x="1801" y="75"/>
                </a:cxn>
              </a:cxnLst>
              <a:rect l="0" t="0" r="r" b="b"/>
              <a:pathLst>
                <a:path w="4454" h="1421">
                  <a:moveTo>
                    <a:pt x="1807" y="104"/>
                  </a:moveTo>
                  <a:lnTo>
                    <a:pt x="1813" y="118"/>
                  </a:lnTo>
                  <a:lnTo>
                    <a:pt x="1821" y="132"/>
                  </a:lnTo>
                  <a:lnTo>
                    <a:pt x="1829" y="145"/>
                  </a:lnTo>
                  <a:lnTo>
                    <a:pt x="1838" y="159"/>
                  </a:lnTo>
                  <a:lnTo>
                    <a:pt x="1846" y="170"/>
                  </a:lnTo>
                  <a:lnTo>
                    <a:pt x="1858" y="184"/>
                  </a:lnTo>
                  <a:lnTo>
                    <a:pt x="1869" y="196"/>
                  </a:lnTo>
                  <a:lnTo>
                    <a:pt x="1887" y="207"/>
                  </a:lnTo>
                  <a:lnTo>
                    <a:pt x="1869" y="403"/>
                  </a:lnTo>
                  <a:lnTo>
                    <a:pt x="1852" y="405"/>
                  </a:lnTo>
                  <a:lnTo>
                    <a:pt x="1836" y="411"/>
                  </a:lnTo>
                  <a:lnTo>
                    <a:pt x="1821" y="417"/>
                  </a:lnTo>
                  <a:lnTo>
                    <a:pt x="1809" y="428"/>
                  </a:lnTo>
                  <a:lnTo>
                    <a:pt x="1796" y="438"/>
                  </a:lnTo>
                  <a:lnTo>
                    <a:pt x="1784" y="450"/>
                  </a:lnTo>
                  <a:lnTo>
                    <a:pt x="1772" y="461"/>
                  </a:lnTo>
                  <a:lnTo>
                    <a:pt x="1763" y="475"/>
                  </a:lnTo>
                  <a:lnTo>
                    <a:pt x="1753" y="490"/>
                  </a:lnTo>
                  <a:lnTo>
                    <a:pt x="1751" y="508"/>
                  </a:lnTo>
                  <a:lnTo>
                    <a:pt x="1751" y="525"/>
                  </a:lnTo>
                  <a:lnTo>
                    <a:pt x="1759" y="543"/>
                  </a:lnTo>
                  <a:lnTo>
                    <a:pt x="1768" y="556"/>
                  </a:lnTo>
                  <a:lnTo>
                    <a:pt x="1780" y="572"/>
                  </a:lnTo>
                  <a:lnTo>
                    <a:pt x="1794" y="583"/>
                  </a:lnTo>
                  <a:lnTo>
                    <a:pt x="1811" y="595"/>
                  </a:lnTo>
                  <a:lnTo>
                    <a:pt x="1846" y="614"/>
                  </a:lnTo>
                  <a:lnTo>
                    <a:pt x="1889" y="628"/>
                  </a:lnTo>
                  <a:lnTo>
                    <a:pt x="1933" y="636"/>
                  </a:lnTo>
                  <a:lnTo>
                    <a:pt x="1982" y="642"/>
                  </a:lnTo>
                  <a:lnTo>
                    <a:pt x="2026" y="638"/>
                  </a:lnTo>
                  <a:lnTo>
                    <a:pt x="2073" y="632"/>
                  </a:lnTo>
                  <a:lnTo>
                    <a:pt x="2116" y="620"/>
                  </a:lnTo>
                  <a:lnTo>
                    <a:pt x="2156" y="607"/>
                  </a:lnTo>
                  <a:lnTo>
                    <a:pt x="2168" y="593"/>
                  </a:lnTo>
                  <a:lnTo>
                    <a:pt x="2179" y="582"/>
                  </a:lnTo>
                  <a:lnTo>
                    <a:pt x="2189" y="568"/>
                  </a:lnTo>
                  <a:lnTo>
                    <a:pt x="2197" y="556"/>
                  </a:lnTo>
                  <a:lnTo>
                    <a:pt x="2201" y="541"/>
                  </a:lnTo>
                  <a:lnTo>
                    <a:pt x="2205" y="527"/>
                  </a:lnTo>
                  <a:lnTo>
                    <a:pt x="2205" y="510"/>
                  </a:lnTo>
                  <a:lnTo>
                    <a:pt x="2205" y="494"/>
                  </a:lnTo>
                  <a:lnTo>
                    <a:pt x="2187" y="455"/>
                  </a:lnTo>
                  <a:lnTo>
                    <a:pt x="2158" y="430"/>
                  </a:lnTo>
                  <a:lnTo>
                    <a:pt x="2123" y="409"/>
                  </a:lnTo>
                  <a:lnTo>
                    <a:pt x="2090" y="391"/>
                  </a:lnTo>
                  <a:lnTo>
                    <a:pt x="2061" y="372"/>
                  </a:lnTo>
                  <a:lnTo>
                    <a:pt x="2044" y="347"/>
                  </a:lnTo>
                  <a:lnTo>
                    <a:pt x="2042" y="314"/>
                  </a:lnTo>
                  <a:lnTo>
                    <a:pt x="2065" y="267"/>
                  </a:lnTo>
                  <a:lnTo>
                    <a:pt x="2057" y="246"/>
                  </a:lnTo>
                  <a:lnTo>
                    <a:pt x="2061" y="229"/>
                  </a:lnTo>
                  <a:lnTo>
                    <a:pt x="2063" y="217"/>
                  </a:lnTo>
                  <a:lnTo>
                    <a:pt x="2065" y="207"/>
                  </a:lnTo>
                  <a:lnTo>
                    <a:pt x="2065" y="198"/>
                  </a:lnTo>
                  <a:lnTo>
                    <a:pt x="2065" y="188"/>
                  </a:lnTo>
                  <a:lnTo>
                    <a:pt x="2084" y="170"/>
                  </a:lnTo>
                  <a:lnTo>
                    <a:pt x="2104" y="155"/>
                  </a:lnTo>
                  <a:lnTo>
                    <a:pt x="2121" y="135"/>
                  </a:lnTo>
                  <a:lnTo>
                    <a:pt x="2139" y="118"/>
                  </a:lnTo>
                  <a:lnTo>
                    <a:pt x="2154" y="99"/>
                  </a:lnTo>
                  <a:lnTo>
                    <a:pt x="2170" y="81"/>
                  </a:lnTo>
                  <a:lnTo>
                    <a:pt x="2185" y="62"/>
                  </a:lnTo>
                  <a:lnTo>
                    <a:pt x="2201" y="44"/>
                  </a:lnTo>
                  <a:lnTo>
                    <a:pt x="2253" y="56"/>
                  </a:lnTo>
                  <a:lnTo>
                    <a:pt x="2305" y="71"/>
                  </a:lnTo>
                  <a:lnTo>
                    <a:pt x="2358" y="87"/>
                  </a:lnTo>
                  <a:lnTo>
                    <a:pt x="2412" y="104"/>
                  </a:lnTo>
                  <a:lnTo>
                    <a:pt x="2464" y="116"/>
                  </a:lnTo>
                  <a:lnTo>
                    <a:pt x="2523" y="128"/>
                  </a:lnTo>
                  <a:lnTo>
                    <a:pt x="2581" y="134"/>
                  </a:lnTo>
                  <a:lnTo>
                    <a:pt x="2643" y="135"/>
                  </a:lnTo>
                  <a:lnTo>
                    <a:pt x="2693" y="145"/>
                  </a:lnTo>
                  <a:lnTo>
                    <a:pt x="2748" y="153"/>
                  </a:lnTo>
                  <a:lnTo>
                    <a:pt x="2800" y="157"/>
                  </a:lnTo>
                  <a:lnTo>
                    <a:pt x="2856" y="163"/>
                  </a:lnTo>
                  <a:lnTo>
                    <a:pt x="2908" y="168"/>
                  </a:lnTo>
                  <a:lnTo>
                    <a:pt x="2961" y="178"/>
                  </a:lnTo>
                  <a:lnTo>
                    <a:pt x="3011" y="192"/>
                  </a:lnTo>
                  <a:lnTo>
                    <a:pt x="3060" y="215"/>
                  </a:lnTo>
                  <a:lnTo>
                    <a:pt x="3069" y="213"/>
                  </a:lnTo>
                  <a:lnTo>
                    <a:pt x="3081" y="213"/>
                  </a:lnTo>
                  <a:lnTo>
                    <a:pt x="3091" y="209"/>
                  </a:lnTo>
                  <a:lnTo>
                    <a:pt x="3100" y="199"/>
                  </a:lnTo>
                  <a:lnTo>
                    <a:pt x="3149" y="213"/>
                  </a:lnTo>
                  <a:lnTo>
                    <a:pt x="3199" y="229"/>
                  </a:lnTo>
                  <a:lnTo>
                    <a:pt x="3250" y="242"/>
                  </a:lnTo>
                  <a:lnTo>
                    <a:pt x="3302" y="260"/>
                  </a:lnTo>
                  <a:lnTo>
                    <a:pt x="3352" y="275"/>
                  </a:lnTo>
                  <a:lnTo>
                    <a:pt x="3403" y="293"/>
                  </a:lnTo>
                  <a:lnTo>
                    <a:pt x="3451" y="314"/>
                  </a:lnTo>
                  <a:lnTo>
                    <a:pt x="3502" y="339"/>
                  </a:lnTo>
                  <a:lnTo>
                    <a:pt x="3513" y="333"/>
                  </a:lnTo>
                  <a:lnTo>
                    <a:pt x="3525" y="335"/>
                  </a:lnTo>
                  <a:lnTo>
                    <a:pt x="3535" y="339"/>
                  </a:lnTo>
                  <a:lnTo>
                    <a:pt x="3544" y="345"/>
                  </a:lnTo>
                  <a:lnTo>
                    <a:pt x="3552" y="349"/>
                  </a:lnTo>
                  <a:lnTo>
                    <a:pt x="3564" y="353"/>
                  </a:lnTo>
                  <a:lnTo>
                    <a:pt x="3573" y="351"/>
                  </a:lnTo>
                  <a:lnTo>
                    <a:pt x="3587" y="347"/>
                  </a:lnTo>
                  <a:lnTo>
                    <a:pt x="3616" y="349"/>
                  </a:lnTo>
                  <a:lnTo>
                    <a:pt x="3651" y="351"/>
                  </a:lnTo>
                  <a:lnTo>
                    <a:pt x="3684" y="353"/>
                  </a:lnTo>
                  <a:lnTo>
                    <a:pt x="3717" y="357"/>
                  </a:lnTo>
                  <a:lnTo>
                    <a:pt x="3748" y="358"/>
                  </a:lnTo>
                  <a:lnTo>
                    <a:pt x="3779" y="366"/>
                  </a:lnTo>
                  <a:lnTo>
                    <a:pt x="3808" y="378"/>
                  </a:lnTo>
                  <a:lnTo>
                    <a:pt x="3837" y="395"/>
                  </a:lnTo>
                  <a:lnTo>
                    <a:pt x="3882" y="401"/>
                  </a:lnTo>
                  <a:lnTo>
                    <a:pt x="3926" y="407"/>
                  </a:lnTo>
                  <a:lnTo>
                    <a:pt x="3973" y="413"/>
                  </a:lnTo>
                  <a:lnTo>
                    <a:pt x="4019" y="419"/>
                  </a:lnTo>
                  <a:lnTo>
                    <a:pt x="4064" y="424"/>
                  </a:lnTo>
                  <a:lnTo>
                    <a:pt x="4109" y="430"/>
                  </a:lnTo>
                  <a:lnTo>
                    <a:pt x="4151" y="436"/>
                  </a:lnTo>
                  <a:lnTo>
                    <a:pt x="4196" y="446"/>
                  </a:lnTo>
                  <a:lnTo>
                    <a:pt x="4221" y="454"/>
                  </a:lnTo>
                  <a:lnTo>
                    <a:pt x="4246" y="465"/>
                  </a:lnTo>
                  <a:lnTo>
                    <a:pt x="4269" y="477"/>
                  </a:lnTo>
                  <a:lnTo>
                    <a:pt x="4295" y="492"/>
                  </a:lnTo>
                  <a:lnTo>
                    <a:pt x="4318" y="502"/>
                  </a:lnTo>
                  <a:lnTo>
                    <a:pt x="4343" y="514"/>
                  </a:lnTo>
                  <a:lnTo>
                    <a:pt x="4370" y="521"/>
                  </a:lnTo>
                  <a:lnTo>
                    <a:pt x="4399" y="527"/>
                  </a:lnTo>
                  <a:lnTo>
                    <a:pt x="4409" y="533"/>
                  </a:lnTo>
                  <a:lnTo>
                    <a:pt x="4419" y="541"/>
                  </a:lnTo>
                  <a:lnTo>
                    <a:pt x="4425" y="549"/>
                  </a:lnTo>
                  <a:lnTo>
                    <a:pt x="4432" y="560"/>
                  </a:lnTo>
                  <a:lnTo>
                    <a:pt x="4436" y="570"/>
                  </a:lnTo>
                  <a:lnTo>
                    <a:pt x="4442" y="582"/>
                  </a:lnTo>
                  <a:lnTo>
                    <a:pt x="4448" y="591"/>
                  </a:lnTo>
                  <a:lnTo>
                    <a:pt x="4454" y="603"/>
                  </a:lnTo>
                  <a:lnTo>
                    <a:pt x="4397" y="642"/>
                  </a:lnTo>
                  <a:lnTo>
                    <a:pt x="4343" y="680"/>
                  </a:lnTo>
                  <a:lnTo>
                    <a:pt x="4285" y="715"/>
                  </a:lnTo>
                  <a:lnTo>
                    <a:pt x="4229" y="752"/>
                  </a:lnTo>
                  <a:lnTo>
                    <a:pt x="4169" y="785"/>
                  </a:lnTo>
                  <a:lnTo>
                    <a:pt x="4110" y="816"/>
                  </a:lnTo>
                  <a:lnTo>
                    <a:pt x="4048" y="843"/>
                  </a:lnTo>
                  <a:lnTo>
                    <a:pt x="3988" y="869"/>
                  </a:lnTo>
                  <a:lnTo>
                    <a:pt x="3948" y="892"/>
                  </a:lnTo>
                  <a:lnTo>
                    <a:pt x="3909" y="917"/>
                  </a:lnTo>
                  <a:lnTo>
                    <a:pt x="3868" y="940"/>
                  </a:lnTo>
                  <a:lnTo>
                    <a:pt x="3829" y="964"/>
                  </a:lnTo>
                  <a:lnTo>
                    <a:pt x="3787" y="979"/>
                  </a:lnTo>
                  <a:lnTo>
                    <a:pt x="3744" y="993"/>
                  </a:lnTo>
                  <a:lnTo>
                    <a:pt x="3696" y="997"/>
                  </a:lnTo>
                  <a:lnTo>
                    <a:pt x="3649" y="997"/>
                  </a:lnTo>
                  <a:lnTo>
                    <a:pt x="3622" y="964"/>
                  </a:lnTo>
                  <a:lnTo>
                    <a:pt x="3597" y="989"/>
                  </a:lnTo>
                  <a:lnTo>
                    <a:pt x="3571" y="1016"/>
                  </a:lnTo>
                  <a:lnTo>
                    <a:pt x="3544" y="1041"/>
                  </a:lnTo>
                  <a:lnTo>
                    <a:pt x="3517" y="1066"/>
                  </a:lnTo>
                  <a:lnTo>
                    <a:pt x="3486" y="1086"/>
                  </a:lnTo>
                  <a:lnTo>
                    <a:pt x="3455" y="1103"/>
                  </a:lnTo>
                  <a:lnTo>
                    <a:pt x="3420" y="1117"/>
                  </a:lnTo>
                  <a:lnTo>
                    <a:pt x="3387" y="1125"/>
                  </a:lnTo>
                  <a:lnTo>
                    <a:pt x="3304" y="1163"/>
                  </a:lnTo>
                  <a:lnTo>
                    <a:pt x="3221" y="1196"/>
                  </a:lnTo>
                  <a:lnTo>
                    <a:pt x="3135" y="1223"/>
                  </a:lnTo>
                  <a:lnTo>
                    <a:pt x="3050" y="1249"/>
                  </a:lnTo>
                  <a:lnTo>
                    <a:pt x="2961" y="1268"/>
                  </a:lnTo>
                  <a:lnTo>
                    <a:pt x="2874" y="1291"/>
                  </a:lnTo>
                  <a:lnTo>
                    <a:pt x="2786" y="1315"/>
                  </a:lnTo>
                  <a:lnTo>
                    <a:pt x="2703" y="1344"/>
                  </a:lnTo>
                  <a:lnTo>
                    <a:pt x="2656" y="1334"/>
                  </a:lnTo>
                  <a:lnTo>
                    <a:pt x="2616" y="1342"/>
                  </a:lnTo>
                  <a:lnTo>
                    <a:pt x="2579" y="1361"/>
                  </a:lnTo>
                  <a:lnTo>
                    <a:pt x="2544" y="1386"/>
                  </a:lnTo>
                  <a:lnTo>
                    <a:pt x="2507" y="1406"/>
                  </a:lnTo>
                  <a:lnTo>
                    <a:pt x="2472" y="1421"/>
                  </a:lnTo>
                  <a:lnTo>
                    <a:pt x="2432" y="1421"/>
                  </a:lnTo>
                  <a:lnTo>
                    <a:pt x="2389" y="1406"/>
                  </a:lnTo>
                  <a:lnTo>
                    <a:pt x="2369" y="1410"/>
                  </a:lnTo>
                  <a:lnTo>
                    <a:pt x="2352" y="1412"/>
                  </a:lnTo>
                  <a:lnTo>
                    <a:pt x="2333" y="1410"/>
                  </a:lnTo>
                  <a:lnTo>
                    <a:pt x="2315" y="1410"/>
                  </a:lnTo>
                  <a:lnTo>
                    <a:pt x="2298" y="1406"/>
                  </a:lnTo>
                  <a:lnTo>
                    <a:pt x="2280" y="1402"/>
                  </a:lnTo>
                  <a:lnTo>
                    <a:pt x="2263" y="1398"/>
                  </a:lnTo>
                  <a:lnTo>
                    <a:pt x="2245" y="1398"/>
                  </a:lnTo>
                  <a:lnTo>
                    <a:pt x="2218" y="1388"/>
                  </a:lnTo>
                  <a:lnTo>
                    <a:pt x="2193" y="1381"/>
                  </a:lnTo>
                  <a:lnTo>
                    <a:pt x="2168" y="1371"/>
                  </a:lnTo>
                  <a:lnTo>
                    <a:pt x="2145" y="1363"/>
                  </a:lnTo>
                  <a:lnTo>
                    <a:pt x="2117" y="1355"/>
                  </a:lnTo>
                  <a:lnTo>
                    <a:pt x="2092" y="1348"/>
                  </a:lnTo>
                  <a:lnTo>
                    <a:pt x="2067" y="1342"/>
                  </a:lnTo>
                  <a:lnTo>
                    <a:pt x="2042" y="1340"/>
                  </a:lnTo>
                  <a:lnTo>
                    <a:pt x="2022" y="1346"/>
                  </a:lnTo>
                  <a:lnTo>
                    <a:pt x="2005" y="1349"/>
                  </a:lnTo>
                  <a:lnTo>
                    <a:pt x="1986" y="1349"/>
                  </a:lnTo>
                  <a:lnTo>
                    <a:pt x="1968" y="1349"/>
                  </a:lnTo>
                  <a:lnTo>
                    <a:pt x="1949" y="1346"/>
                  </a:lnTo>
                  <a:lnTo>
                    <a:pt x="1929" y="1342"/>
                  </a:lnTo>
                  <a:lnTo>
                    <a:pt x="1912" y="1336"/>
                  </a:lnTo>
                  <a:lnTo>
                    <a:pt x="1894" y="1334"/>
                  </a:lnTo>
                  <a:lnTo>
                    <a:pt x="1834" y="1320"/>
                  </a:lnTo>
                  <a:lnTo>
                    <a:pt x="1776" y="1303"/>
                  </a:lnTo>
                  <a:lnTo>
                    <a:pt x="1718" y="1282"/>
                  </a:lnTo>
                  <a:lnTo>
                    <a:pt x="1664" y="1262"/>
                  </a:lnTo>
                  <a:lnTo>
                    <a:pt x="1606" y="1239"/>
                  </a:lnTo>
                  <a:lnTo>
                    <a:pt x="1547" y="1223"/>
                  </a:lnTo>
                  <a:lnTo>
                    <a:pt x="1487" y="1212"/>
                  </a:lnTo>
                  <a:lnTo>
                    <a:pt x="1425" y="1208"/>
                  </a:lnTo>
                  <a:lnTo>
                    <a:pt x="1359" y="1202"/>
                  </a:lnTo>
                  <a:lnTo>
                    <a:pt x="1301" y="1190"/>
                  </a:lnTo>
                  <a:lnTo>
                    <a:pt x="1243" y="1169"/>
                  </a:lnTo>
                  <a:lnTo>
                    <a:pt x="1189" y="1148"/>
                  </a:lnTo>
                  <a:lnTo>
                    <a:pt x="1133" y="1123"/>
                  </a:lnTo>
                  <a:lnTo>
                    <a:pt x="1076" y="1103"/>
                  </a:lnTo>
                  <a:lnTo>
                    <a:pt x="1016" y="1086"/>
                  </a:lnTo>
                  <a:lnTo>
                    <a:pt x="958" y="1076"/>
                  </a:lnTo>
                  <a:lnTo>
                    <a:pt x="884" y="1053"/>
                  </a:lnTo>
                  <a:lnTo>
                    <a:pt x="815" y="1030"/>
                  </a:lnTo>
                  <a:lnTo>
                    <a:pt x="743" y="1004"/>
                  </a:lnTo>
                  <a:lnTo>
                    <a:pt x="673" y="979"/>
                  </a:lnTo>
                  <a:lnTo>
                    <a:pt x="601" y="954"/>
                  </a:lnTo>
                  <a:lnTo>
                    <a:pt x="530" y="933"/>
                  </a:lnTo>
                  <a:lnTo>
                    <a:pt x="456" y="913"/>
                  </a:lnTo>
                  <a:lnTo>
                    <a:pt x="382" y="902"/>
                  </a:lnTo>
                  <a:lnTo>
                    <a:pt x="382" y="894"/>
                  </a:lnTo>
                  <a:lnTo>
                    <a:pt x="400" y="896"/>
                  </a:lnTo>
                  <a:lnTo>
                    <a:pt x="419" y="903"/>
                  </a:lnTo>
                  <a:lnTo>
                    <a:pt x="439" y="907"/>
                  </a:lnTo>
                  <a:lnTo>
                    <a:pt x="458" y="902"/>
                  </a:lnTo>
                  <a:lnTo>
                    <a:pt x="435" y="886"/>
                  </a:lnTo>
                  <a:lnTo>
                    <a:pt x="413" y="878"/>
                  </a:lnTo>
                  <a:lnTo>
                    <a:pt x="388" y="870"/>
                  </a:lnTo>
                  <a:lnTo>
                    <a:pt x="365" y="869"/>
                  </a:lnTo>
                  <a:lnTo>
                    <a:pt x="338" y="867"/>
                  </a:lnTo>
                  <a:lnTo>
                    <a:pt x="312" y="867"/>
                  </a:lnTo>
                  <a:lnTo>
                    <a:pt x="287" y="867"/>
                  </a:lnTo>
                  <a:lnTo>
                    <a:pt x="266" y="869"/>
                  </a:lnTo>
                  <a:lnTo>
                    <a:pt x="223" y="861"/>
                  </a:lnTo>
                  <a:lnTo>
                    <a:pt x="181" y="849"/>
                  </a:lnTo>
                  <a:lnTo>
                    <a:pt x="140" y="832"/>
                  </a:lnTo>
                  <a:lnTo>
                    <a:pt x="103" y="812"/>
                  </a:lnTo>
                  <a:lnTo>
                    <a:pt x="68" y="785"/>
                  </a:lnTo>
                  <a:lnTo>
                    <a:pt x="41" y="754"/>
                  </a:lnTo>
                  <a:lnTo>
                    <a:pt x="18" y="719"/>
                  </a:lnTo>
                  <a:lnTo>
                    <a:pt x="6" y="678"/>
                  </a:lnTo>
                  <a:lnTo>
                    <a:pt x="0" y="655"/>
                  </a:lnTo>
                  <a:lnTo>
                    <a:pt x="4" y="636"/>
                  </a:lnTo>
                  <a:lnTo>
                    <a:pt x="14" y="618"/>
                  </a:lnTo>
                  <a:lnTo>
                    <a:pt x="28" y="605"/>
                  </a:lnTo>
                  <a:lnTo>
                    <a:pt x="43" y="589"/>
                  </a:lnTo>
                  <a:lnTo>
                    <a:pt x="60" y="578"/>
                  </a:lnTo>
                  <a:lnTo>
                    <a:pt x="76" y="568"/>
                  </a:lnTo>
                  <a:lnTo>
                    <a:pt x="91" y="558"/>
                  </a:lnTo>
                  <a:lnTo>
                    <a:pt x="183" y="518"/>
                  </a:lnTo>
                  <a:lnTo>
                    <a:pt x="281" y="490"/>
                  </a:lnTo>
                  <a:lnTo>
                    <a:pt x="380" y="469"/>
                  </a:lnTo>
                  <a:lnTo>
                    <a:pt x="483" y="454"/>
                  </a:lnTo>
                  <a:lnTo>
                    <a:pt x="582" y="434"/>
                  </a:lnTo>
                  <a:lnTo>
                    <a:pt x="681" y="411"/>
                  </a:lnTo>
                  <a:lnTo>
                    <a:pt x="776" y="376"/>
                  </a:lnTo>
                  <a:lnTo>
                    <a:pt x="867" y="331"/>
                  </a:lnTo>
                  <a:lnTo>
                    <a:pt x="946" y="351"/>
                  </a:lnTo>
                  <a:lnTo>
                    <a:pt x="941" y="386"/>
                  </a:lnTo>
                  <a:lnTo>
                    <a:pt x="935" y="422"/>
                  </a:lnTo>
                  <a:lnTo>
                    <a:pt x="929" y="461"/>
                  </a:lnTo>
                  <a:lnTo>
                    <a:pt x="927" y="500"/>
                  </a:lnTo>
                  <a:lnTo>
                    <a:pt x="927" y="535"/>
                  </a:lnTo>
                  <a:lnTo>
                    <a:pt x="935" y="572"/>
                  </a:lnTo>
                  <a:lnTo>
                    <a:pt x="946" y="605"/>
                  </a:lnTo>
                  <a:lnTo>
                    <a:pt x="970" y="638"/>
                  </a:lnTo>
                  <a:lnTo>
                    <a:pt x="979" y="669"/>
                  </a:lnTo>
                  <a:lnTo>
                    <a:pt x="995" y="700"/>
                  </a:lnTo>
                  <a:lnTo>
                    <a:pt x="1014" y="729"/>
                  </a:lnTo>
                  <a:lnTo>
                    <a:pt x="1038" y="760"/>
                  </a:lnTo>
                  <a:lnTo>
                    <a:pt x="1061" y="787"/>
                  </a:lnTo>
                  <a:lnTo>
                    <a:pt x="1086" y="816"/>
                  </a:lnTo>
                  <a:lnTo>
                    <a:pt x="1113" y="843"/>
                  </a:lnTo>
                  <a:lnTo>
                    <a:pt x="1142" y="872"/>
                  </a:lnTo>
                  <a:lnTo>
                    <a:pt x="1138" y="880"/>
                  </a:lnTo>
                  <a:lnTo>
                    <a:pt x="1144" y="890"/>
                  </a:lnTo>
                  <a:lnTo>
                    <a:pt x="1146" y="896"/>
                  </a:lnTo>
                  <a:lnTo>
                    <a:pt x="1138" y="905"/>
                  </a:lnTo>
                  <a:lnTo>
                    <a:pt x="1148" y="919"/>
                  </a:lnTo>
                  <a:lnTo>
                    <a:pt x="1160" y="927"/>
                  </a:lnTo>
                  <a:lnTo>
                    <a:pt x="1173" y="931"/>
                  </a:lnTo>
                  <a:lnTo>
                    <a:pt x="1191" y="933"/>
                  </a:lnTo>
                  <a:lnTo>
                    <a:pt x="1206" y="931"/>
                  </a:lnTo>
                  <a:lnTo>
                    <a:pt x="1222" y="933"/>
                  </a:lnTo>
                  <a:lnTo>
                    <a:pt x="1237" y="933"/>
                  </a:lnTo>
                  <a:lnTo>
                    <a:pt x="1253" y="940"/>
                  </a:lnTo>
                  <a:lnTo>
                    <a:pt x="1270" y="946"/>
                  </a:lnTo>
                  <a:lnTo>
                    <a:pt x="1293" y="952"/>
                  </a:lnTo>
                  <a:lnTo>
                    <a:pt x="1315" y="952"/>
                  </a:lnTo>
                  <a:lnTo>
                    <a:pt x="1338" y="952"/>
                  </a:lnTo>
                  <a:lnTo>
                    <a:pt x="1359" y="948"/>
                  </a:lnTo>
                  <a:lnTo>
                    <a:pt x="1383" y="944"/>
                  </a:lnTo>
                  <a:lnTo>
                    <a:pt x="1404" y="940"/>
                  </a:lnTo>
                  <a:lnTo>
                    <a:pt x="1425" y="936"/>
                  </a:lnTo>
                  <a:lnTo>
                    <a:pt x="1452" y="890"/>
                  </a:lnTo>
                  <a:lnTo>
                    <a:pt x="1485" y="845"/>
                  </a:lnTo>
                  <a:lnTo>
                    <a:pt x="1514" y="801"/>
                  </a:lnTo>
                  <a:lnTo>
                    <a:pt x="1546" y="756"/>
                  </a:lnTo>
                  <a:lnTo>
                    <a:pt x="1573" y="708"/>
                  </a:lnTo>
                  <a:lnTo>
                    <a:pt x="1596" y="661"/>
                  </a:lnTo>
                  <a:lnTo>
                    <a:pt x="1613" y="611"/>
                  </a:lnTo>
                  <a:lnTo>
                    <a:pt x="1627" y="558"/>
                  </a:lnTo>
                  <a:lnTo>
                    <a:pt x="1619" y="554"/>
                  </a:lnTo>
                  <a:lnTo>
                    <a:pt x="1617" y="510"/>
                  </a:lnTo>
                  <a:lnTo>
                    <a:pt x="1623" y="465"/>
                  </a:lnTo>
                  <a:lnTo>
                    <a:pt x="1629" y="421"/>
                  </a:lnTo>
                  <a:lnTo>
                    <a:pt x="1637" y="380"/>
                  </a:lnTo>
                  <a:lnTo>
                    <a:pt x="1641" y="337"/>
                  </a:lnTo>
                  <a:lnTo>
                    <a:pt x="1639" y="298"/>
                  </a:lnTo>
                  <a:lnTo>
                    <a:pt x="1629" y="258"/>
                  </a:lnTo>
                  <a:lnTo>
                    <a:pt x="1611" y="223"/>
                  </a:lnTo>
                  <a:lnTo>
                    <a:pt x="1611" y="211"/>
                  </a:lnTo>
                  <a:lnTo>
                    <a:pt x="1613" y="199"/>
                  </a:lnTo>
                  <a:lnTo>
                    <a:pt x="1613" y="188"/>
                  </a:lnTo>
                  <a:lnTo>
                    <a:pt x="1613" y="176"/>
                  </a:lnTo>
                  <a:lnTo>
                    <a:pt x="1615" y="157"/>
                  </a:lnTo>
                  <a:lnTo>
                    <a:pt x="1631" y="143"/>
                  </a:lnTo>
                  <a:lnTo>
                    <a:pt x="1642" y="139"/>
                  </a:lnTo>
                  <a:lnTo>
                    <a:pt x="1648" y="143"/>
                  </a:lnTo>
                  <a:lnTo>
                    <a:pt x="1652" y="147"/>
                  </a:lnTo>
                  <a:lnTo>
                    <a:pt x="1656" y="159"/>
                  </a:lnTo>
                  <a:lnTo>
                    <a:pt x="1656" y="166"/>
                  </a:lnTo>
                  <a:lnTo>
                    <a:pt x="1658" y="178"/>
                  </a:lnTo>
                  <a:lnTo>
                    <a:pt x="1660" y="186"/>
                  </a:lnTo>
                  <a:lnTo>
                    <a:pt x="1668" y="196"/>
                  </a:lnTo>
                  <a:lnTo>
                    <a:pt x="1675" y="190"/>
                  </a:lnTo>
                  <a:lnTo>
                    <a:pt x="1685" y="182"/>
                  </a:lnTo>
                  <a:lnTo>
                    <a:pt x="1693" y="174"/>
                  </a:lnTo>
                  <a:lnTo>
                    <a:pt x="1703" y="168"/>
                  </a:lnTo>
                  <a:lnTo>
                    <a:pt x="1699" y="157"/>
                  </a:lnTo>
                  <a:lnTo>
                    <a:pt x="1695" y="147"/>
                  </a:lnTo>
                  <a:lnTo>
                    <a:pt x="1687" y="139"/>
                  </a:lnTo>
                  <a:lnTo>
                    <a:pt x="1681" y="134"/>
                  </a:lnTo>
                  <a:lnTo>
                    <a:pt x="1675" y="126"/>
                  </a:lnTo>
                  <a:lnTo>
                    <a:pt x="1675" y="118"/>
                  </a:lnTo>
                  <a:lnTo>
                    <a:pt x="1679" y="108"/>
                  </a:lnTo>
                  <a:lnTo>
                    <a:pt x="1695" y="101"/>
                  </a:lnTo>
                  <a:lnTo>
                    <a:pt x="1712" y="97"/>
                  </a:lnTo>
                  <a:lnTo>
                    <a:pt x="1734" y="93"/>
                  </a:lnTo>
                  <a:lnTo>
                    <a:pt x="1753" y="85"/>
                  </a:lnTo>
                  <a:lnTo>
                    <a:pt x="1770" y="71"/>
                  </a:lnTo>
                  <a:lnTo>
                    <a:pt x="1768" y="60"/>
                  </a:lnTo>
                  <a:lnTo>
                    <a:pt x="1768" y="48"/>
                  </a:lnTo>
                  <a:lnTo>
                    <a:pt x="1768" y="39"/>
                  </a:lnTo>
                  <a:lnTo>
                    <a:pt x="1772" y="29"/>
                  </a:lnTo>
                  <a:lnTo>
                    <a:pt x="1778" y="11"/>
                  </a:lnTo>
                  <a:lnTo>
                    <a:pt x="1790" y="0"/>
                  </a:lnTo>
                  <a:lnTo>
                    <a:pt x="1796" y="6"/>
                  </a:lnTo>
                  <a:lnTo>
                    <a:pt x="1799" y="17"/>
                  </a:lnTo>
                  <a:lnTo>
                    <a:pt x="1799" y="29"/>
                  </a:lnTo>
                  <a:lnTo>
                    <a:pt x="1801" y="46"/>
                  </a:lnTo>
                  <a:lnTo>
                    <a:pt x="1799" y="60"/>
                  </a:lnTo>
                  <a:lnTo>
                    <a:pt x="1801" y="75"/>
                  </a:lnTo>
                  <a:lnTo>
                    <a:pt x="1801" y="89"/>
                  </a:lnTo>
                  <a:lnTo>
                    <a:pt x="1807" y="104"/>
                  </a:lnTo>
                  <a:close/>
                </a:path>
              </a:pathLst>
            </a:custGeom>
            <a:solidFill>
              <a:srgbClr val="FFC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8" name="Freeform 26"/>
            <p:cNvSpPr>
              <a:spLocks/>
            </p:cNvSpPr>
            <p:nvPr/>
          </p:nvSpPr>
          <p:spPr bwMode="auto">
            <a:xfrm>
              <a:off x="3921126" y="2047876"/>
              <a:ext cx="77788" cy="58738"/>
            </a:xfrm>
            <a:custGeom>
              <a:avLst/>
              <a:gdLst/>
              <a:ahLst/>
              <a:cxnLst>
                <a:cxn ang="0">
                  <a:pos x="97" y="62"/>
                </a:cxn>
                <a:cxn ang="0">
                  <a:pos x="97" y="74"/>
                </a:cxn>
                <a:cxn ang="0">
                  <a:pos x="83" y="68"/>
                </a:cxn>
                <a:cxn ang="0">
                  <a:pos x="72" y="64"/>
                </a:cxn>
                <a:cxn ang="0">
                  <a:pos x="60" y="59"/>
                </a:cxn>
                <a:cxn ang="0">
                  <a:pos x="50" y="53"/>
                </a:cxn>
                <a:cxn ang="0">
                  <a:pos x="37" y="47"/>
                </a:cxn>
                <a:cxn ang="0">
                  <a:pos x="25" y="43"/>
                </a:cxn>
                <a:cxn ang="0">
                  <a:pos x="12" y="43"/>
                </a:cxn>
                <a:cxn ang="0">
                  <a:pos x="0" y="47"/>
                </a:cxn>
                <a:cxn ang="0">
                  <a:pos x="13" y="29"/>
                </a:cxn>
                <a:cxn ang="0">
                  <a:pos x="31" y="16"/>
                </a:cxn>
                <a:cxn ang="0">
                  <a:pos x="39" y="8"/>
                </a:cxn>
                <a:cxn ang="0">
                  <a:pos x="48" y="4"/>
                </a:cxn>
                <a:cxn ang="0">
                  <a:pos x="60" y="0"/>
                </a:cxn>
                <a:cxn ang="0">
                  <a:pos x="72" y="2"/>
                </a:cxn>
                <a:cxn ang="0">
                  <a:pos x="97" y="62"/>
                </a:cxn>
              </a:cxnLst>
              <a:rect l="0" t="0" r="r" b="b"/>
              <a:pathLst>
                <a:path w="97" h="74">
                  <a:moveTo>
                    <a:pt x="97" y="62"/>
                  </a:moveTo>
                  <a:lnTo>
                    <a:pt x="97" y="74"/>
                  </a:lnTo>
                  <a:lnTo>
                    <a:pt x="83" y="68"/>
                  </a:lnTo>
                  <a:lnTo>
                    <a:pt x="72" y="64"/>
                  </a:lnTo>
                  <a:lnTo>
                    <a:pt x="60" y="59"/>
                  </a:lnTo>
                  <a:lnTo>
                    <a:pt x="50" y="53"/>
                  </a:lnTo>
                  <a:lnTo>
                    <a:pt x="37" y="47"/>
                  </a:lnTo>
                  <a:lnTo>
                    <a:pt x="25" y="43"/>
                  </a:lnTo>
                  <a:lnTo>
                    <a:pt x="12" y="43"/>
                  </a:lnTo>
                  <a:lnTo>
                    <a:pt x="0" y="47"/>
                  </a:lnTo>
                  <a:lnTo>
                    <a:pt x="13" y="29"/>
                  </a:lnTo>
                  <a:lnTo>
                    <a:pt x="31" y="16"/>
                  </a:lnTo>
                  <a:lnTo>
                    <a:pt x="39" y="8"/>
                  </a:lnTo>
                  <a:lnTo>
                    <a:pt x="48" y="4"/>
                  </a:lnTo>
                  <a:lnTo>
                    <a:pt x="60" y="0"/>
                  </a:lnTo>
                  <a:lnTo>
                    <a:pt x="72" y="2"/>
                  </a:lnTo>
                  <a:lnTo>
                    <a:pt x="97" y="6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099" name="Freeform 27"/>
            <p:cNvSpPr>
              <a:spLocks/>
            </p:cNvSpPr>
            <p:nvPr/>
          </p:nvSpPr>
          <p:spPr bwMode="auto">
            <a:xfrm>
              <a:off x="4271963" y="2105026"/>
              <a:ext cx="14288" cy="15875"/>
            </a:xfrm>
            <a:custGeom>
              <a:avLst/>
              <a:gdLst/>
              <a:ahLst/>
              <a:cxnLst>
                <a:cxn ang="0">
                  <a:pos x="17" y="2"/>
                </a:cxn>
                <a:cxn ang="0">
                  <a:pos x="17" y="12"/>
                </a:cxn>
                <a:cxn ang="0">
                  <a:pos x="13" y="20"/>
                </a:cxn>
                <a:cxn ang="0">
                  <a:pos x="0" y="10"/>
                </a:cxn>
                <a:cxn ang="0">
                  <a:pos x="8" y="0"/>
                </a:cxn>
                <a:cxn ang="0">
                  <a:pos x="17" y="2"/>
                </a:cxn>
              </a:cxnLst>
              <a:rect l="0" t="0" r="r" b="b"/>
              <a:pathLst>
                <a:path w="17" h="20">
                  <a:moveTo>
                    <a:pt x="17" y="2"/>
                  </a:moveTo>
                  <a:lnTo>
                    <a:pt x="17" y="12"/>
                  </a:lnTo>
                  <a:lnTo>
                    <a:pt x="13" y="20"/>
                  </a:lnTo>
                  <a:lnTo>
                    <a:pt x="0" y="10"/>
                  </a:lnTo>
                  <a:lnTo>
                    <a:pt x="8" y="0"/>
                  </a:lnTo>
                  <a:lnTo>
                    <a:pt x="17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0" name="Freeform 28"/>
            <p:cNvSpPr>
              <a:spLocks/>
            </p:cNvSpPr>
            <p:nvPr/>
          </p:nvSpPr>
          <p:spPr bwMode="auto">
            <a:xfrm>
              <a:off x="3865563" y="2166938"/>
              <a:ext cx="153988" cy="33338"/>
            </a:xfrm>
            <a:custGeom>
              <a:avLst/>
              <a:gdLst/>
              <a:ahLst/>
              <a:cxnLst>
                <a:cxn ang="0">
                  <a:pos x="192" y="37"/>
                </a:cxn>
                <a:cxn ang="0">
                  <a:pos x="167" y="39"/>
                </a:cxn>
                <a:cxn ang="0">
                  <a:pos x="144" y="40"/>
                </a:cxn>
                <a:cxn ang="0">
                  <a:pos x="120" y="40"/>
                </a:cxn>
                <a:cxn ang="0">
                  <a:pos x="97" y="42"/>
                </a:cxn>
                <a:cxn ang="0">
                  <a:pos x="72" y="40"/>
                </a:cxn>
                <a:cxn ang="0">
                  <a:pos x="47" y="40"/>
                </a:cxn>
                <a:cxn ang="0">
                  <a:pos x="23" y="40"/>
                </a:cxn>
                <a:cxn ang="0">
                  <a:pos x="0" y="40"/>
                </a:cxn>
                <a:cxn ang="0">
                  <a:pos x="16" y="35"/>
                </a:cxn>
                <a:cxn ang="0">
                  <a:pos x="33" y="31"/>
                </a:cxn>
                <a:cxn ang="0">
                  <a:pos x="51" y="25"/>
                </a:cxn>
                <a:cxn ang="0">
                  <a:pos x="70" y="19"/>
                </a:cxn>
                <a:cxn ang="0">
                  <a:pos x="87" y="13"/>
                </a:cxn>
                <a:cxn ang="0">
                  <a:pos x="107" y="11"/>
                </a:cxn>
                <a:cxn ang="0">
                  <a:pos x="126" y="11"/>
                </a:cxn>
                <a:cxn ang="0">
                  <a:pos x="148" y="17"/>
                </a:cxn>
                <a:cxn ang="0">
                  <a:pos x="188" y="0"/>
                </a:cxn>
                <a:cxn ang="0">
                  <a:pos x="192" y="6"/>
                </a:cxn>
                <a:cxn ang="0">
                  <a:pos x="194" y="15"/>
                </a:cxn>
                <a:cxn ang="0">
                  <a:pos x="192" y="25"/>
                </a:cxn>
                <a:cxn ang="0">
                  <a:pos x="192" y="37"/>
                </a:cxn>
              </a:cxnLst>
              <a:rect l="0" t="0" r="r" b="b"/>
              <a:pathLst>
                <a:path w="194" h="42">
                  <a:moveTo>
                    <a:pt x="192" y="37"/>
                  </a:moveTo>
                  <a:lnTo>
                    <a:pt x="167" y="39"/>
                  </a:lnTo>
                  <a:lnTo>
                    <a:pt x="144" y="40"/>
                  </a:lnTo>
                  <a:lnTo>
                    <a:pt x="120" y="40"/>
                  </a:lnTo>
                  <a:lnTo>
                    <a:pt x="97" y="42"/>
                  </a:lnTo>
                  <a:lnTo>
                    <a:pt x="72" y="40"/>
                  </a:lnTo>
                  <a:lnTo>
                    <a:pt x="47" y="40"/>
                  </a:lnTo>
                  <a:lnTo>
                    <a:pt x="23" y="40"/>
                  </a:lnTo>
                  <a:lnTo>
                    <a:pt x="0" y="40"/>
                  </a:lnTo>
                  <a:lnTo>
                    <a:pt x="16" y="35"/>
                  </a:lnTo>
                  <a:lnTo>
                    <a:pt x="33" y="31"/>
                  </a:lnTo>
                  <a:lnTo>
                    <a:pt x="51" y="25"/>
                  </a:lnTo>
                  <a:lnTo>
                    <a:pt x="70" y="19"/>
                  </a:lnTo>
                  <a:lnTo>
                    <a:pt x="87" y="13"/>
                  </a:lnTo>
                  <a:lnTo>
                    <a:pt x="107" y="11"/>
                  </a:lnTo>
                  <a:lnTo>
                    <a:pt x="126" y="11"/>
                  </a:lnTo>
                  <a:lnTo>
                    <a:pt x="148" y="17"/>
                  </a:lnTo>
                  <a:lnTo>
                    <a:pt x="188" y="0"/>
                  </a:lnTo>
                  <a:lnTo>
                    <a:pt x="192" y="6"/>
                  </a:lnTo>
                  <a:lnTo>
                    <a:pt x="194" y="15"/>
                  </a:lnTo>
                  <a:lnTo>
                    <a:pt x="192" y="25"/>
                  </a:lnTo>
                  <a:lnTo>
                    <a:pt x="192" y="3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1" name="Freeform 29"/>
            <p:cNvSpPr>
              <a:spLocks/>
            </p:cNvSpPr>
            <p:nvPr/>
          </p:nvSpPr>
          <p:spPr bwMode="auto">
            <a:xfrm>
              <a:off x="4803776" y="2201863"/>
              <a:ext cx="244475" cy="115888"/>
            </a:xfrm>
            <a:custGeom>
              <a:avLst/>
              <a:gdLst/>
              <a:ahLst/>
              <a:cxnLst>
                <a:cxn ang="0">
                  <a:pos x="124" y="24"/>
                </a:cxn>
                <a:cxn ang="0">
                  <a:pos x="116" y="39"/>
                </a:cxn>
                <a:cxn ang="0">
                  <a:pos x="128" y="53"/>
                </a:cxn>
                <a:cxn ang="0">
                  <a:pos x="134" y="59"/>
                </a:cxn>
                <a:cxn ang="0">
                  <a:pos x="143" y="64"/>
                </a:cxn>
                <a:cxn ang="0">
                  <a:pos x="153" y="70"/>
                </a:cxn>
                <a:cxn ang="0">
                  <a:pos x="161" y="76"/>
                </a:cxn>
                <a:cxn ang="0">
                  <a:pos x="180" y="74"/>
                </a:cxn>
                <a:cxn ang="0">
                  <a:pos x="199" y="78"/>
                </a:cxn>
                <a:cxn ang="0">
                  <a:pos x="217" y="82"/>
                </a:cxn>
                <a:cxn ang="0">
                  <a:pos x="236" y="88"/>
                </a:cxn>
                <a:cxn ang="0">
                  <a:pos x="254" y="93"/>
                </a:cxn>
                <a:cxn ang="0">
                  <a:pos x="271" y="101"/>
                </a:cxn>
                <a:cxn ang="0">
                  <a:pos x="289" y="105"/>
                </a:cxn>
                <a:cxn ang="0">
                  <a:pos x="308" y="111"/>
                </a:cxn>
                <a:cxn ang="0">
                  <a:pos x="275" y="117"/>
                </a:cxn>
                <a:cxn ang="0">
                  <a:pos x="242" y="126"/>
                </a:cxn>
                <a:cxn ang="0">
                  <a:pos x="207" y="136"/>
                </a:cxn>
                <a:cxn ang="0">
                  <a:pos x="172" y="144"/>
                </a:cxn>
                <a:cxn ang="0">
                  <a:pos x="135" y="146"/>
                </a:cxn>
                <a:cxn ang="0">
                  <a:pos x="101" y="142"/>
                </a:cxn>
                <a:cxn ang="0">
                  <a:pos x="68" y="128"/>
                </a:cxn>
                <a:cxn ang="0">
                  <a:pos x="40" y="107"/>
                </a:cxn>
                <a:cxn ang="0">
                  <a:pos x="0" y="41"/>
                </a:cxn>
                <a:cxn ang="0">
                  <a:pos x="52" y="0"/>
                </a:cxn>
                <a:cxn ang="0">
                  <a:pos x="68" y="6"/>
                </a:cxn>
                <a:cxn ang="0">
                  <a:pos x="89" y="6"/>
                </a:cxn>
                <a:cxn ang="0">
                  <a:pos x="99" y="6"/>
                </a:cxn>
                <a:cxn ang="0">
                  <a:pos x="108" y="8"/>
                </a:cxn>
                <a:cxn ang="0">
                  <a:pos x="116" y="12"/>
                </a:cxn>
                <a:cxn ang="0">
                  <a:pos x="124" y="24"/>
                </a:cxn>
              </a:cxnLst>
              <a:rect l="0" t="0" r="r" b="b"/>
              <a:pathLst>
                <a:path w="308" h="146">
                  <a:moveTo>
                    <a:pt x="124" y="24"/>
                  </a:moveTo>
                  <a:lnTo>
                    <a:pt x="116" y="39"/>
                  </a:lnTo>
                  <a:lnTo>
                    <a:pt x="128" y="53"/>
                  </a:lnTo>
                  <a:lnTo>
                    <a:pt x="134" y="59"/>
                  </a:lnTo>
                  <a:lnTo>
                    <a:pt x="143" y="64"/>
                  </a:lnTo>
                  <a:lnTo>
                    <a:pt x="153" y="70"/>
                  </a:lnTo>
                  <a:lnTo>
                    <a:pt x="161" y="76"/>
                  </a:lnTo>
                  <a:lnTo>
                    <a:pt x="180" y="74"/>
                  </a:lnTo>
                  <a:lnTo>
                    <a:pt x="199" y="78"/>
                  </a:lnTo>
                  <a:lnTo>
                    <a:pt x="217" y="82"/>
                  </a:lnTo>
                  <a:lnTo>
                    <a:pt x="236" y="88"/>
                  </a:lnTo>
                  <a:lnTo>
                    <a:pt x="254" y="93"/>
                  </a:lnTo>
                  <a:lnTo>
                    <a:pt x="271" y="101"/>
                  </a:lnTo>
                  <a:lnTo>
                    <a:pt x="289" y="105"/>
                  </a:lnTo>
                  <a:lnTo>
                    <a:pt x="308" y="111"/>
                  </a:lnTo>
                  <a:lnTo>
                    <a:pt x="275" y="117"/>
                  </a:lnTo>
                  <a:lnTo>
                    <a:pt x="242" y="126"/>
                  </a:lnTo>
                  <a:lnTo>
                    <a:pt x="207" y="136"/>
                  </a:lnTo>
                  <a:lnTo>
                    <a:pt x="172" y="144"/>
                  </a:lnTo>
                  <a:lnTo>
                    <a:pt x="135" y="146"/>
                  </a:lnTo>
                  <a:lnTo>
                    <a:pt x="101" y="142"/>
                  </a:lnTo>
                  <a:lnTo>
                    <a:pt x="68" y="128"/>
                  </a:lnTo>
                  <a:lnTo>
                    <a:pt x="40" y="107"/>
                  </a:lnTo>
                  <a:lnTo>
                    <a:pt x="0" y="41"/>
                  </a:lnTo>
                  <a:lnTo>
                    <a:pt x="52" y="0"/>
                  </a:lnTo>
                  <a:lnTo>
                    <a:pt x="68" y="6"/>
                  </a:lnTo>
                  <a:lnTo>
                    <a:pt x="89" y="6"/>
                  </a:lnTo>
                  <a:lnTo>
                    <a:pt x="99" y="6"/>
                  </a:lnTo>
                  <a:lnTo>
                    <a:pt x="108" y="8"/>
                  </a:lnTo>
                  <a:lnTo>
                    <a:pt x="116" y="12"/>
                  </a:lnTo>
                  <a:lnTo>
                    <a:pt x="124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2" name="Freeform 30"/>
            <p:cNvSpPr>
              <a:spLocks/>
            </p:cNvSpPr>
            <p:nvPr/>
          </p:nvSpPr>
          <p:spPr bwMode="auto">
            <a:xfrm>
              <a:off x="4248151" y="2222501"/>
              <a:ext cx="23813" cy="23813"/>
            </a:xfrm>
            <a:custGeom>
              <a:avLst/>
              <a:gdLst/>
              <a:ahLst/>
              <a:cxnLst>
                <a:cxn ang="0">
                  <a:pos x="27" y="1"/>
                </a:cxn>
                <a:cxn ang="0">
                  <a:pos x="31" y="15"/>
                </a:cxn>
                <a:cxn ang="0">
                  <a:pos x="19" y="31"/>
                </a:cxn>
                <a:cxn ang="0">
                  <a:pos x="10" y="29"/>
                </a:cxn>
                <a:cxn ang="0">
                  <a:pos x="0" y="23"/>
                </a:cxn>
                <a:cxn ang="0">
                  <a:pos x="0" y="11"/>
                </a:cxn>
                <a:cxn ang="0">
                  <a:pos x="8" y="3"/>
                </a:cxn>
                <a:cxn ang="0">
                  <a:pos x="17" y="0"/>
                </a:cxn>
                <a:cxn ang="0">
                  <a:pos x="27" y="1"/>
                </a:cxn>
              </a:cxnLst>
              <a:rect l="0" t="0" r="r" b="b"/>
              <a:pathLst>
                <a:path w="31" h="31">
                  <a:moveTo>
                    <a:pt x="27" y="1"/>
                  </a:moveTo>
                  <a:lnTo>
                    <a:pt x="31" y="15"/>
                  </a:lnTo>
                  <a:lnTo>
                    <a:pt x="19" y="31"/>
                  </a:lnTo>
                  <a:lnTo>
                    <a:pt x="10" y="29"/>
                  </a:lnTo>
                  <a:lnTo>
                    <a:pt x="0" y="23"/>
                  </a:lnTo>
                  <a:lnTo>
                    <a:pt x="0" y="11"/>
                  </a:lnTo>
                  <a:lnTo>
                    <a:pt x="8" y="3"/>
                  </a:lnTo>
                  <a:lnTo>
                    <a:pt x="17" y="0"/>
                  </a:lnTo>
                  <a:lnTo>
                    <a:pt x="27" y="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3" name="Freeform 31"/>
            <p:cNvSpPr>
              <a:spLocks/>
            </p:cNvSpPr>
            <p:nvPr/>
          </p:nvSpPr>
          <p:spPr bwMode="auto">
            <a:xfrm>
              <a:off x="3738563" y="2254251"/>
              <a:ext cx="146050" cy="26988"/>
            </a:xfrm>
            <a:custGeom>
              <a:avLst/>
              <a:gdLst/>
              <a:ahLst/>
              <a:cxnLst>
                <a:cxn ang="0">
                  <a:pos x="184" y="33"/>
                </a:cxn>
                <a:cxn ang="0">
                  <a:pos x="0" y="10"/>
                </a:cxn>
                <a:cxn ang="0">
                  <a:pos x="0" y="2"/>
                </a:cxn>
                <a:cxn ang="0">
                  <a:pos x="23" y="0"/>
                </a:cxn>
                <a:cxn ang="0">
                  <a:pos x="49" y="0"/>
                </a:cxn>
                <a:cxn ang="0">
                  <a:pos x="72" y="0"/>
                </a:cxn>
                <a:cxn ang="0">
                  <a:pos x="95" y="6"/>
                </a:cxn>
                <a:cxn ang="0">
                  <a:pos x="117" y="8"/>
                </a:cxn>
                <a:cxn ang="0">
                  <a:pos x="140" y="16"/>
                </a:cxn>
                <a:cxn ang="0">
                  <a:pos x="161" y="22"/>
                </a:cxn>
                <a:cxn ang="0">
                  <a:pos x="184" y="33"/>
                </a:cxn>
              </a:cxnLst>
              <a:rect l="0" t="0" r="r" b="b"/>
              <a:pathLst>
                <a:path w="184" h="33">
                  <a:moveTo>
                    <a:pt x="184" y="33"/>
                  </a:moveTo>
                  <a:lnTo>
                    <a:pt x="0" y="10"/>
                  </a:lnTo>
                  <a:lnTo>
                    <a:pt x="0" y="2"/>
                  </a:lnTo>
                  <a:lnTo>
                    <a:pt x="23" y="0"/>
                  </a:lnTo>
                  <a:lnTo>
                    <a:pt x="49" y="0"/>
                  </a:lnTo>
                  <a:lnTo>
                    <a:pt x="72" y="0"/>
                  </a:lnTo>
                  <a:lnTo>
                    <a:pt x="95" y="6"/>
                  </a:lnTo>
                  <a:lnTo>
                    <a:pt x="117" y="8"/>
                  </a:lnTo>
                  <a:lnTo>
                    <a:pt x="140" y="16"/>
                  </a:lnTo>
                  <a:lnTo>
                    <a:pt x="161" y="22"/>
                  </a:lnTo>
                  <a:lnTo>
                    <a:pt x="184" y="3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4" name="Freeform 32"/>
            <p:cNvSpPr>
              <a:spLocks/>
            </p:cNvSpPr>
            <p:nvPr/>
          </p:nvSpPr>
          <p:spPr bwMode="auto">
            <a:xfrm>
              <a:off x="3913188" y="2279651"/>
              <a:ext cx="22225" cy="7938"/>
            </a:xfrm>
            <a:custGeom>
              <a:avLst/>
              <a:gdLst/>
              <a:ahLst/>
              <a:cxnLst>
                <a:cxn ang="0">
                  <a:pos x="29" y="10"/>
                </a:cxn>
                <a:cxn ang="0">
                  <a:pos x="0" y="10"/>
                </a:cxn>
                <a:cxn ang="0">
                  <a:pos x="4" y="2"/>
                </a:cxn>
                <a:cxn ang="0">
                  <a:pos x="14" y="0"/>
                </a:cxn>
                <a:cxn ang="0">
                  <a:pos x="22" y="2"/>
                </a:cxn>
                <a:cxn ang="0">
                  <a:pos x="29" y="10"/>
                </a:cxn>
              </a:cxnLst>
              <a:rect l="0" t="0" r="r" b="b"/>
              <a:pathLst>
                <a:path w="29" h="10">
                  <a:moveTo>
                    <a:pt x="29" y="10"/>
                  </a:moveTo>
                  <a:lnTo>
                    <a:pt x="0" y="10"/>
                  </a:lnTo>
                  <a:lnTo>
                    <a:pt x="4" y="2"/>
                  </a:lnTo>
                  <a:lnTo>
                    <a:pt x="14" y="0"/>
                  </a:lnTo>
                  <a:lnTo>
                    <a:pt x="22" y="2"/>
                  </a:lnTo>
                  <a:lnTo>
                    <a:pt x="29" y="1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5" name="Freeform 33"/>
            <p:cNvSpPr>
              <a:spLocks/>
            </p:cNvSpPr>
            <p:nvPr/>
          </p:nvSpPr>
          <p:spPr bwMode="auto">
            <a:xfrm>
              <a:off x="5811838" y="2384426"/>
              <a:ext cx="230188" cy="49213"/>
            </a:xfrm>
            <a:custGeom>
              <a:avLst/>
              <a:gdLst/>
              <a:ahLst/>
              <a:cxnLst>
                <a:cxn ang="0">
                  <a:pos x="290" y="18"/>
                </a:cxn>
                <a:cxn ang="0">
                  <a:pos x="265" y="27"/>
                </a:cxn>
                <a:cxn ang="0">
                  <a:pos x="242" y="35"/>
                </a:cxn>
                <a:cxn ang="0">
                  <a:pos x="217" y="41"/>
                </a:cxn>
                <a:cxn ang="0">
                  <a:pos x="192" y="49"/>
                </a:cxn>
                <a:cxn ang="0">
                  <a:pos x="162" y="51"/>
                </a:cxn>
                <a:cxn ang="0">
                  <a:pos x="135" y="54"/>
                </a:cxn>
                <a:cxn ang="0">
                  <a:pos x="108" y="58"/>
                </a:cxn>
                <a:cxn ang="0">
                  <a:pos x="81" y="62"/>
                </a:cxn>
                <a:cxn ang="0">
                  <a:pos x="0" y="39"/>
                </a:cxn>
                <a:cxn ang="0">
                  <a:pos x="23" y="22"/>
                </a:cxn>
                <a:cxn ang="0">
                  <a:pos x="52" y="10"/>
                </a:cxn>
                <a:cxn ang="0">
                  <a:pos x="81" y="2"/>
                </a:cxn>
                <a:cxn ang="0">
                  <a:pos x="116" y="2"/>
                </a:cxn>
                <a:cxn ang="0">
                  <a:pos x="147" y="0"/>
                </a:cxn>
                <a:cxn ang="0">
                  <a:pos x="180" y="2"/>
                </a:cxn>
                <a:cxn ang="0">
                  <a:pos x="211" y="2"/>
                </a:cxn>
                <a:cxn ang="0">
                  <a:pos x="244" y="2"/>
                </a:cxn>
                <a:cxn ang="0">
                  <a:pos x="290" y="18"/>
                </a:cxn>
              </a:cxnLst>
              <a:rect l="0" t="0" r="r" b="b"/>
              <a:pathLst>
                <a:path w="290" h="62">
                  <a:moveTo>
                    <a:pt x="290" y="18"/>
                  </a:moveTo>
                  <a:lnTo>
                    <a:pt x="265" y="27"/>
                  </a:lnTo>
                  <a:lnTo>
                    <a:pt x="242" y="35"/>
                  </a:lnTo>
                  <a:lnTo>
                    <a:pt x="217" y="41"/>
                  </a:lnTo>
                  <a:lnTo>
                    <a:pt x="192" y="49"/>
                  </a:lnTo>
                  <a:lnTo>
                    <a:pt x="162" y="51"/>
                  </a:lnTo>
                  <a:lnTo>
                    <a:pt x="135" y="54"/>
                  </a:lnTo>
                  <a:lnTo>
                    <a:pt x="108" y="58"/>
                  </a:lnTo>
                  <a:lnTo>
                    <a:pt x="81" y="62"/>
                  </a:lnTo>
                  <a:lnTo>
                    <a:pt x="0" y="39"/>
                  </a:lnTo>
                  <a:lnTo>
                    <a:pt x="23" y="22"/>
                  </a:lnTo>
                  <a:lnTo>
                    <a:pt x="52" y="10"/>
                  </a:lnTo>
                  <a:lnTo>
                    <a:pt x="81" y="2"/>
                  </a:lnTo>
                  <a:lnTo>
                    <a:pt x="116" y="2"/>
                  </a:lnTo>
                  <a:lnTo>
                    <a:pt x="147" y="0"/>
                  </a:lnTo>
                  <a:lnTo>
                    <a:pt x="180" y="2"/>
                  </a:lnTo>
                  <a:lnTo>
                    <a:pt x="211" y="2"/>
                  </a:lnTo>
                  <a:lnTo>
                    <a:pt x="244" y="2"/>
                  </a:lnTo>
                  <a:lnTo>
                    <a:pt x="290" y="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6" name="Freeform 34"/>
            <p:cNvSpPr>
              <a:spLocks/>
            </p:cNvSpPr>
            <p:nvPr/>
          </p:nvSpPr>
          <p:spPr bwMode="auto">
            <a:xfrm>
              <a:off x="3465513" y="2379663"/>
              <a:ext cx="33338" cy="6350"/>
            </a:xfrm>
            <a:custGeom>
              <a:avLst/>
              <a:gdLst/>
              <a:ahLst/>
              <a:cxnLst>
                <a:cxn ang="0">
                  <a:pos x="43" y="0"/>
                </a:cxn>
                <a:cxn ang="0">
                  <a:pos x="35" y="4"/>
                </a:cxn>
                <a:cxn ang="0">
                  <a:pos x="25" y="6"/>
                </a:cxn>
                <a:cxn ang="0">
                  <a:pos x="12" y="6"/>
                </a:cxn>
                <a:cxn ang="0">
                  <a:pos x="0" y="8"/>
                </a:cxn>
                <a:cxn ang="0">
                  <a:pos x="8" y="0"/>
                </a:cxn>
                <a:cxn ang="0">
                  <a:pos x="19" y="0"/>
                </a:cxn>
                <a:cxn ang="0">
                  <a:pos x="31" y="0"/>
                </a:cxn>
                <a:cxn ang="0">
                  <a:pos x="43" y="0"/>
                </a:cxn>
              </a:cxnLst>
              <a:rect l="0" t="0" r="r" b="b"/>
              <a:pathLst>
                <a:path w="43" h="8">
                  <a:moveTo>
                    <a:pt x="43" y="0"/>
                  </a:moveTo>
                  <a:lnTo>
                    <a:pt x="35" y="4"/>
                  </a:lnTo>
                  <a:lnTo>
                    <a:pt x="25" y="6"/>
                  </a:lnTo>
                  <a:lnTo>
                    <a:pt x="12" y="6"/>
                  </a:lnTo>
                  <a:lnTo>
                    <a:pt x="0" y="8"/>
                  </a:lnTo>
                  <a:lnTo>
                    <a:pt x="8" y="0"/>
                  </a:lnTo>
                  <a:lnTo>
                    <a:pt x="19" y="0"/>
                  </a:lnTo>
                  <a:lnTo>
                    <a:pt x="31" y="0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7" name="Freeform 35"/>
            <p:cNvSpPr>
              <a:spLocks/>
            </p:cNvSpPr>
            <p:nvPr/>
          </p:nvSpPr>
          <p:spPr bwMode="auto">
            <a:xfrm>
              <a:off x="2895601" y="2406651"/>
              <a:ext cx="185738" cy="90488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217" y="12"/>
                </a:cxn>
                <a:cxn ang="0">
                  <a:pos x="199" y="24"/>
                </a:cxn>
                <a:cxn ang="0">
                  <a:pos x="178" y="33"/>
                </a:cxn>
                <a:cxn ang="0">
                  <a:pos x="161" y="45"/>
                </a:cxn>
                <a:cxn ang="0">
                  <a:pos x="141" y="57"/>
                </a:cxn>
                <a:cxn ang="0">
                  <a:pos x="126" y="70"/>
                </a:cxn>
                <a:cxn ang="0">
                  <a:pos x="112" y="88"/>
                </a:cxn>
                <a:cxn ang="0">
                  <a:pos x="106" y="113"/>
                </a:cxn>
                <a:cxn ang="0">
                  <a:pos x="91" y="107"/>
                </a:cxn>
                <a:cxn ang="0">
                  <a:pos x="77" y="109"/>
                </a:cxn>
                <a:cxn ang="0">
                  <a:pos x="62" y="111"/>
                </a:cxn>
                <a:cxn ang="0">
                  <a:pos x="50" y="115"/>
                </a:cxn>
                <a:cxn ang="0">
                  <a:pos x="37" y="115"/>
                </a:cxn>
                <a:cxn ang="0">
                  <a:pos x="25" y="115"/>
                </a:cxn>
                <a:cxn ang="0">
                  <a:pos x="15" y="109"/>
                </a:cxn>
                <a:cxn ang="0">
                  <a:pos x="8" y="97"/>
                </a:cxn>
                <a:cxn ang="0">
                  <a:pos x="0" y="80"/>
                </a:cxn>
                <a:cxn ang="0">
                  <a:pos x="0" y="68"/>
                </a:cxn>
                <a:cxn ang="0">
                  <a:pos x="6" y="58"/>
                </a:cxn>
                <a:cxn ang="0">
                  <a:pos x="17" y="53"/>
                </a:cxn>
                <a:cxn ang="0">
                  <a:pos x="29" y="47"/>
                </a:cxn>
                <a:cxn ang="0">
                  <a:pos x="42" y="41"/>
                </a:cxn>
                <a:cxn ang="0">
                  <a:pos x="56" y="35"/>
                </a:cxn>
                <a:cxn ang="0">
                  <a:pos x="68" y="29"/>
                </a:cxn>
                <a:cxn ang="0">
                  <a:pos x="85" y="24"/>
                </a:cxn>
                <a:cxn ang="0">
                  <a:pos x="106" y="18"/>
                </a:cxn>
                <a:cxn ang="0">
                  <a:pos x="126" y="14"/>
                </a:cxn>
                <a:cxn ang="0">
                  <a:pos x="149" y="12"/>
                </a:cxn>
                <a:cxn ang="0">
                  <a:pos x="168" y="8"/>
                </a:cxn>
                <a:cxn ang="0">
                  <a:pos x="190" y="6"/>
                </a:cxn>
                <a:cxn ang="0">
                  <a:pos x="211" y="2"/>
                </a:cxn>
                <a:cxn ang="0">
                  <a:pos x="234" y="0"/>
                </a:cxn>
              </a:cxnLst>
              <a:rect l="0" t="0" r="r" b="b"/>
              <a:pathLst>
                <a:path w="234" h="115">
                  <a:moveTo>
                    <a:pt x="234" y="0"/>
                  </a:moveTo>
                  <a:lnTo>
                    <a:pt x="217" y="12"/>
                  </a:lnTo>
                  <a:lnTo>
                    <a:pt x="199" y="24"/>
                  </a:lnTo>
                  <a:lnTo>
                    <a:pt x="178" y="33"/>
                  </a:lnTo>
                  <a:lnTo>
                    <a:pt x="161" y="45"/>
                  </a:lnTo>
                  <a:lnTo>
                    <a:pt x="141" y="57"/>
                  </a:lnTo>
                  <a:lnTo>
                    <a:pt x="126" y="70"/>
                  </a:lnTo>
                  <a:lnTo>
                    <a:pt x="112" y="88"/>
                  </a:lnTo>
                  <a:lnTo>
                    <a:pt x="106" y="113"/>
                  </a:lnTo>
                  <a:lnTo>
                    <a:pt x="91" y="107"/>
                  </a:lnTo>
                  <a:lnTo>
                    <a:pt x="77" y="109"/>
                  </a:lnTo>
                  <a:lnTo>
                    <a:pt x="62" y="111"/>
                  </a:lnTo>
                  <a:lnTo>
                    <a:pt x="50" y="115"/>
                  </a:lnTo>
                  <a:lnTo>
                    <a:pt x="37" y="115"/>
                  </a:lnTo>
                  <a:lnTo>
                    <a:pt x="25" y="115"/>
                  </a:lnTo>
                  <a:lnTo>
                    <a:pt x="15" y="109"/>
                  </a:lnTo>
                  <a:lnTo>
                    <a:pt x="8" y="97"/>
                  </a:lnTo>
                  <a:lnTo>
                    <a:pt x="0" y="80"/>
                  </a:lnTo>
                  <a:lnTo>
                    <a:pt x="0" y="68"/>
                  </a:lnTo>
                  <a:lnTo>
                    <a:pt x="6" y="58"/>
                  </a:lnTo>
                  <a:lnTo>
                    <a:pt x="17" y="53"/>
                  </a:lnTo>
                  <a:lnTo>
                    <a:pt x="29" y="47"/>
                  </a:lnTo>
                  <a:lnTo>
                    <a:pt x="42" y="41"/>
                  </a:lnTo>
                  <a:lnTo>
                    <a:pt x="56" y="35"/>
                  </a:lnTo>
                  <a:lnTo>
                    <a:pt x="68" y="29"/>
                  </a:lnTo>
                  <a:lnTo>
                    <a:pt x="85" y="24"/>
                  </a:lnTo>
                  <a:lnTo>
                    <a:pt x="106" y="18"/>
                  </a:lnTo>
                  <a:lnTo>
                    <a:pt x="126" y="14"/>
                  </a:lnTo>
                  <a:lnTo>
                    <a:pt x="149" y="12"/>
                  </a:lnTo>
                  <a:lnTo>
                    <a:pt x="168" y="8"/>
                  </a:lnTo>
                  <a:lnTo>
                    <a:pt x="190" y="6"/>
                  </a:lnTo>
                  <a:lnTo>
                    <a:pt x="211" y="2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8" name="Freeform 36"/>
            <p:cNvSpPr>
              <a:spLocks/>
            </p:cNvSpPr>
            <p:nvPr/>
          </p:nvSpPr>
          <p:spPr bwMode="auto">
            <a:xfrm>
              <a:off x="3030538" y="2451101"/>
              <a:ext cx="149225" cy="46038"/>
            </a:xfrm>
            <a:custGeom>
              <a:avLst/>
              <a:gdLst/>
              <a:ahLst/>
              <a:cxnLst>
                <a:cxn ang="0">
                  <a:pos x="188" y="0"/>
                </a:cxn>
                <a:cxn ang="0">
                  <a:pos x="167" y="9"/>
                </a:cxn>
                <a:cxn ang="0">
                  <a:pos x="146" y="21"/>
                </a:cxn>
                <a:cxn ang="0">
                  <a:pos x="123" y="32"/>
                </a:cxn>
                <a:cxn ang="0">
                  <a:pos x="101" y="44"/>
                </a:cxn>
                <a:cxn ang="0">
                  <a:pos x="76" y="50"/>
                </a:cxn>
                <a:cxn ang="0">
                  <a:pos x="51" y="56"/>
                </a:cxn>
                <a:cxn ang="0">
                  <a:pos x="26" y="58"/>
                </a:cxn>
                <a:cxn ang="0">
                  <a:pos x="0" y="56"/>
                </a:cxn>
                <a:cxn ang="0">
                  <a:pos x="20" y="46"/>
                </a:cxn>
                <a:cxn ang="0">
                  <a:pos x="43" y="36"/>
                </a:cxn>
                <a:cxn ang="0">
                  <a:pos x="66" y="27"/>
                </a:cxn>
                <a:cxn ang="0">
                  <a:pos x="90" y="19"/>
                </a:cxn>
                <a:cxn ang="0">
                  <a:pos x="113" y="11"/>
                </a:cxn>
                <a:cxn ang="0">
                  <a:pos x="136" y="5"/>
                </a:cxn>
                <a:cxn ang="0">
                  <a:pos x="161" y="0"/>
                </a:cxn>
                <a:cxn ang="0">
                  <a:pos x="188" y="0"/>
                </a:cxn>
              </a:cxnLst>
              <a:rect l="0" t="0" r="r" b="b"/>
              <a:pathLst>
                <a:path w="188" h="58">
                  <a:moveTo>
                    <a:pt x="188" y="0"/>
                  </a:moveTo>
                  <a:lnTo>
                    <a:pt x="167" y="9"/>
                  </a:lnTo>
                  <a:lnTo>
                    <a:pt x="146" y="21"/>
                  </a:lnTo>
                  <a:lnTo>
                    <a:pt x="123" y="32"/>
                  </a:lnTo>
                  <a:lnTo>
                    <a:pt x="101" y="44"/>
                  </a:lnTo>
                  <a:lnTo>
                    <a:pt x="76" y="50"/>
                  </a:lnTo>
                  <a:lnTo>
                    <a:pt x="51" y="56"/>
                  </a:lnTo>
                  <a:lnTo>
                    <a:pt x="26" y="58"/>
                  </a:lnTo>
                  <a:lnTo>
                    <a:pt x="0" y="56"/>
                  </a:lnTo>
                  <a:lnTo>
                    <a:pt x="20" y="46"/>
                  </a:lnTo>
                  <a:lnTo>
                    <a:pt x="43" y="36"/>
                  </a:lnTo>
                  <a:lnTo>
                    <a:pt x="66" y="27"/>
                  </a:lnTo>
                  <a:lnTo>
                    <a:pt x="90" y="19"/>
                  </a:lnTo>
                  <a:lnTo>
                    <a:pt x="113" y="11"/>
                  </a:lnTo>
                  <a:lnTo>
                    <a:pt x="136" y="5"/>
                  </a:lnTo>
                  <a:lnTo>
                    <a:pt x="161" y="0"/>
                  </a:lnTo>
                  <a:lnTo>
                    <a:pt x="18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09" name="Freeform 37"/>
            <p:cNvSpPr>
              <a:spLocks/>
            </p:cNvSpPr>
            <p:nvPr/>
          </p:nvSpPr>
          <p:spPr bwMode="auto">
            <a:xfrm>
              <a:off x="3267076" y="2501901"/>
              <a:ext cx="257175" cy="80963"/>
            </a:xfrm>
            <a:custGeom>
              <a:avLst/>
              <a:gdLst/>
              <a:ahLst/>
              <a:cxnLst>
                <a:cxn ang="0">
                  <a:pos x="324" y="71"/>
                </a:cxn>
                <a:cxn ang="0">
                  <a:pos x="300" y="77"/>
                </a:cxn>
                <a:cxn ang="0">
                  <a:pos x="277" y="85"/>
                </a:cxn>
                <a:cxn ang="0">
                  <a:pos x="254" y="91"/>
                </a:cxn>
                <a:cxn ang="0">
                  <a:pos x="231" y="96"/>
                </a:cxn>
                <a:cxn ang="0">
                  <a:pos x="205" y="100"/>
                </a:cxn>
                <a:cxn ang="0">
                  <a:pos x="180" y="100"/>
                </a:cxn>
                <a:cxn ang="0">
                  <a:pos x="155" y="98"/>
                </a:cxn>
                <a:cxn ang="0">
                  <a:pos x="132" y="95"/>
                </a:cxn>
                <a:cxn ang="0">
                  <a:pos x="114" y="87"/>
                </a:cxn>
                <a:cxn ang="0">
                  <a:pos x="99" y="83"/>
                </a:cxn>
                <a:cxn ang="0">
                  <a:pos x="81" y="79"/>
                </a:cxn>
                <a:cxn ang="0">
                  <a:pos x="66" y="79"/>
                </a:cxn>
                <a:cxn ang="0">
                  <a:pos x="48" y="79"/>
                </a:cxn>
                <a:cxn ang="0">
                  <a:pos x="31" y="79"/>
                </a:cxn>
                <a:cxn ang="0">
                  <a:pos x="14" y="77"/>
                </a:cxn>
                <a:cxn ang="0">
                  <a:pos x="0" y="75"/>
                </a:cxn>
                <a:cxn ang="0">
                  <a:pos x="14" y="65"/>
                </a:cxn>
                <a:cxn ang="0">
                  <a:pos x="29" y="60"/>
                </a:cxn>
                <a:cxn ang="0">
                  <a:pos x="45" y="50"/>
                </a:cxn>
                <a:cxn ang="0">
                  <a:pos x="62" y="44"/>
                </a:cxn>
                <a:cxn ang="0">
                  <a:pos x="77" y="36"/>
                </a:cxn>
                <a:cxn ang="0">
                  <a:pos x="93" y="31"/>
                </a:cxn>
                <a:cxn ang="0">
                  <a:pos x="110" y="25"/>
                </a:cxn>
                <a:cxn ang="0">
                  <a:pos x="128" y="23"/>
                </a:cxn>
                <a:cxn ang="0">
                  <a:pos x="124" y="31"/>
                </a:cxn>
                <a:cxn ang="0">
                  <a:pos x="128" y="38"/>
                </a:cxn>
                <a:cxn ang="0">
                  <a:pos x="136" y="42"/>
                </a:cxn>
                <a:cxn ang="0">
                  <a:pos x="147" y="40"/>
                </a:cxn>
                <a:cxn ang="0">
                  <a:pos x="165" y="36"/>
                </a:cxn>
                <a:cxn ang="0">
                  <a:pos x="182" y="32"/>
                </a:cxn>
                <a:cxn ang="0">
                  <a:pos x="200" y="25"/>
                </a:cxn>
                <a:cxn ang="0">
                  <a:pos x="219" y="19"/>
                </a:cxn>
                <a:cxn ang="0">
                  <a:pos x="236" y="11"/>
                </a:cxn>
                <a:cxn ang="0">
                  <a:pos x="254" y="5"/>
                </a:cxn>
                <a:cxn ang="0">
                  <a:pos x="273" y="0"/>
                </a:cxn>
                <a:cxn ang="0">
                  <a:pos x="295" y="0"/>
                </a:cxn>
                <a:cxn ang="0">
                  <a:pos x="293" y="9"/>
                </a:cxn>
                <a:cxn ang="0">
                  <a:pos x="297" y="19"/>
                </a:cxn>
                <a:cxn ang="0">
                  <a:pos x="300" y="27"/>
                </a:cxn>
                <a:cxn ang="0">
                  <a:pos x="306" y="36"/>
                </a:cxn>
                <a:cxn ang="0">
                  <a:pos x="316" y="52"/>
                </a:cxn>
                <a:cxn ang="0">
                  <a:pos x="324" y="71"/>
                </a:cxn>
              </a:cxnLst>
              <a:rect l="0" t="0" r="r" b="b"/>
              <a:pathLst>
                <a:path w="324" h="100">
                  <a:moveTo>
                    <a:pt x="324" y="71"/>
                  </a:moveTo>
                  <a:lnTo>
                    <a:pt x="300" y="77"/>
                  </a:lnTo>
                  <a:lnTo>
                    <a:pt x="277" y="85"/>
                  </a:lnTo>
                  <a:lnTo>
                    <a:pt x="254" y="91"/>
                  </a:lnTo>
                  <a:lnTo>
                    <a:pt x="231" y="96"/>
                  </a:lnTo>
                  <a:lnTo>
                    <a:pt x="205" y="100"/>
                  </a:lnTo>
                  <a:lnTo>
                    <a:pt x="180" y="100"/>
                  </a:lnTo>
                  <a:lnTo>
                    <a:pt x="155" y="98"/>
                  </a:lnTo>
                  <a:lnTo>
                    <a:pt x="132" y="95"/>
                  </a:lnTo>
                  <a:lnTo>
                    <a:pt x="114" y="87"/>
                  </a:lnTo>
                  <a:lnTo>
                    <a:pt x="99" y="83"/>
                  </a:lnTo>
                  <a:lnTo>
                    <a:pt x="81" y="79"/>
                  </a:lnTo>
                  <a:lnTo>
                    <a:pt x="66" y="79"/>
                  </a:lnTo>
                  <a:lnTo>
                    <a:pt x="48" y="79"/>
                  </a:lnTo>
                  <a:lnTo>
                    <a:pt x="31" y="79"/>
                  </a:lnTo>
                  <a:lnTo>
                    <a:pt x="14" y="77"/>
                  </a:lnTo>
                  <a:lnTo>
                    <a:pt x="0" y="75"/>
                  </a:lnTo>
                  <a:lnTo>
                    <a:pt x="14" y="65"/>
                  </a:lnTo>
                  <a:lnTo>
                    <a:pt x="29" y="60"/>
                  </a:lnTo>
                  <a:lnTo>
                    <a:pt x="45" y="50"/>
                  </a:lnTo>
                  <a:lnTo>
                    <a:pt x="62" y="44"/>
                  </a:lnTo>
                  <a:lnTo>
                    <a:pt x="77" y="36"/>
                  </a:lnTo>
                  <a:lnTo>
                    <a:pt x="93" y="31"/>
                  </a:lnTo>
                  <a:lnTo>
                    <a:pt x="110" y="25"/>
                  </a:lnTo>
                  <a:lnTo>
                    <a:pt x="128" y="23"/>
                  </a:lnTo>
                  <a:lnTo>
                    <a:pt x="124" y="31"/>
                  </a:lnTo>
                  <a:lnTo>
                    <a:pt x="128" y="38"/>
                  </a:lnTo>
                  <a:lnTo>
                    <a:pt x="136" y="42"/>
                  </a:lnTo>
                  <a:lnTo>
                    <a:pt x="147" y="40"/>
                  </a:lnTo>
                  <a:lnTo>
                    <a:pt x="165" y="36"/>
                  </a:lnTo>
                  <a:lnTo>
                    <a:pt x="182" y="32"/>
                  </a:lnTo>
                  <a:lnTo>
                    <a:pt x="200" y="25"/>
                  </a:lnTo>
                  <a:lnTo>
                    <a:pt x="219" y="19"/>
                  </a:lnTo>
                  <a:lnTo>
                    <a:pt x="236" y="11"/>
                  </a:lnTo>
                  <a:lnTo>
                    <a:pt x="254" y="5"/>
                  </a:lnTo>
                  <a:lnTo>
                    <a:pt x="273" y="0"/>
                  </a:lnTo>
                  <a:lnTo>
                    <a:pt x="295" y="0"/>
                  </a:lnTo>
                  <a:lnTo>
                    <a:pt x="293" y="9"/>
                  </a:lnTo>
                  <a:lnTo>
                    <a:pt x="297" y="19"/>
                  </a:lnTo>
                  <a:lnTo>
                    <a:pt x="300" y="27"/>
                  </a:lnTo>
                  <a:lnTo>
                    <a:pt x="306" y="36"/>
                  </a:lnTo>
                  <a:lnTo>
                    <a:pt x="316" y="52"/>
                  </a:lnTo>
                  <a:lnTo>
                    <a:pt x="324" y="7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2" name="Freeform 40"/>
            <p:cNvSpPr>
              <a:spLocks/>
            </p:cNvSpPr>
            <p:nvPr/>
          </p:nvSpPr>
          <p:spPr bwMode="auto">
            <a:xfrm>
              <a:off x="5132388" y="2527301"/>
              <a:ext cx="180975" cy="76200"/>
            </a:xfrm>
            <a:custGeom>
              <a:avLst/>
              <a:gdLst/>
              <a:ahLst/>
              <a:cxnLst>
                <a:cxn ang="0">
                  <a:pos x="226" y="44"/>
                </a:cxn>
                <a:cxn ang="0">
                  <a:pos x="221" y="54"/>
                </a:cxn>
                <a:cxn ang="0">
                  <a:pos x="213" y="62"/>
                </a:cxn>
                <a:cxn ang="0">
                  <a:pos x="203" y="67"/>
                </a:cxn>
                <a:cxn ang="0">
                  <a:pos x="195" y="75"/>
                </a:cxn>
                <a:cxn ang="0">
                  <a:pos x="184" y="79"/>
                </a:cxn>
                <a:cxn ang="0">
                  <a:pos x="174" y="85"/>
                </a:cxn>
                <a:cxn ang="0">
                  <a:pos x="163" y="91"/>
                </a:cxn>
                <a:cxn ang="0">
                  <a:pos x="155" y="97"/>
                </a:cxn>
                <a:cxn ang="0">
                  <a:pos x="137" y="79"/>
                </a:cxn>
                <a:cxn ang="0">
                  <a:pos x="120" y="65"/>
                </a:cxn>
                <a:cxn ang="0">
                  <a:pos x="100" y="52"/>
                </a:cxn>
                <a:cxn ang="0">
                  <a:pos x="83" y="40"/>
                </a:cxn>
                <a:cxn ang="0">
                  <a:pos x="62" y="27"/>
                </a:cxn>
                <a:cxn ang="0">
                  <a:pos x="42" y="17"/>
                </a:cxn>
                <a:cxn ang="0">
                  <a:pos x="21" y="5"/>
                </a:cxn>
                <a:cxn ang="0">
                  <a:pos x="0" y="0"/>
                </a:cxn>
                <a:cxn ang="0">
                  <a:pos x="27" y="0"/>
                </a:cxn>
                <a:cxn ang="0">
                  <a:pos x="56" y="3"/>
                </a:cxn>
                <a:cxn ang="0">
                  <a:pos x="85" y="5"/>
                </a:cxn>
                <a:cxn ang="0">
                  <a:pos x="116" y="11"/>
                </a:cxn>
                <a:cxn ang="0">
                  <a:pos x="143" y="17"/>
                </a:cxn>
                <a:cxn ang="0">
                  <a:pos x="172" y="25"/>
                </a:cxn>
                <a:cxn ang="0">
                  <a:pos x="199" y="33"/>
                </a:cxn>
                <a:cxn ang="0">
                  <a:pos x="226" y="44"/>
                </a:cxn>
              </a:cxnLst>
              <a:rect l="0" t="0" r="r" b="b"/>
              <a:pathLst>
                <a:path w="226" h="97">
                  <a:moveTo>
                    <a:pt x="226" y="44"/>
                  </a:moveTo>
                  <a:lnTo>
                    <a:pt x="221" y="54"/>
                  </a:lnTo>
                  <a:lnTo>
                    <a:pt x="213" y="62"/>
                  </a:lnTo>
                  <a:lnTo>
                    <a:pt x="203" y="67"/>
                  </a:lnTo>
                  <a:lnTo>
                    <a:pt x="195" y="75"/>
                  </a:lnTo>
                  <a:lnTo>
                    <a:pt x="184" y="79"/>
                  </a:lnTo>
                  <a:lnTo>
                    <a:pt x="174" y="85"/>
                  </a:lnTo>
                  <a:lnTo>
                    <a:pt x="163" y="91"/>
                  </a:lnTo>
                  <a:lnTo>
                    <a:pt x="155" y="97"/>
                  </a:lnTo>
                  <a:lnTo>
                    <a:pt x="137" y="79"/>
                  </a:lnTo>
                  <a:lnTo>
                    <a:pt x="120" y="65"/>
                  </a:lnTo>
                  <a:lnTo>
                    <a:pt x="100" y="52"/>
                  </a:lnTo>
                  <a:lnTo>
                    <a:pt x="83" y="40"/>
                  </a:lnTo>
                  <a:lnTo>
                    <a:pt x="62" y="27"/>
                  </a:lnTo>
                  <a:lnTo>
                    <a:pt x="42" y="17"/>
                  </a:lnTo>
                  <a:lnTo>
                    <a:pt x="21" y="5"/>
                  </a:lnTo>
                  <a:lnTo>
                    <a:pt x="0" y="0"/>
                  </a:lnTo>
                  <a:lnTo>
                    <a:pt x="27" y="0"/>
                  </a:lnTo>
                  <a:lnTo>
                    <a:pt x="56" y="3"/>
                  </a:lnTo>
                  <a:lnTo>
                    <a:pt x="85" y="5"/>
                  </a:lnTo>
                  <a:lnTo>
                    <a:pt x="116" y="11"/>
                  </a:lnTo>
                  <a:lnTo>
                    <a:pt x="143" y="17"/>
                  </a:lnTo>
                  <a:lnTo>
                    <a:pt x="172" y="25"/>
                  </a:lnTo>
                  <a:lnTo>
                    <a:pt x="199" y="33"/>
                  </a:lnTo>
                  <a:lnTo>
                    <a:pt x="226" y="4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3" name="Freeform 41"/>
            <p:cNvSpPr>
              <a:spLocks/>
            </p:cNvSpPr>
            <p:nvPr/>
          </p:nvSpPr>
          <p:spPr bwMode="auto">
            <a:xfrm>
              <a:off x="4791076" y="2511426"/>
              <a:ext cx="290513" cy="134938"/>
            </a:xfrm>
            <a:custGeom>
              <a:avLst/>
              <a:gdLst/>
              <a:ahLst/>
              <a:cxnLst>
                <a:cxn ang="0">
                  <a:pos x="367" y="12"/>
                </a:cxn>
                <a:cxn ang="0">
                  <a:pos x="336" y="25"/>
                </a:cxn>
                <a:cxn ang="0">
                  <a:pos x="301" y="29"/>
                </a:cxn>
                <a:cxn ang="0">
                  <a:pos x="266" y="27"/>
                </a:cxn>
                <a:cxn ang="0">
                  <a:pos x="231" y="27"/>
                </a:cxn>
                <a:cxn ang="0">
                  <a:pos x="198" y="27"/>
                </a:cxn>
                <a:cxn ang="0">
                  <a:pos x="171" y="37"/>
                </a:cxn>
                <a:cxn ang="0">
                  <a:pos x="150" y="60"/>
                </a:cxn>
                <a:cxn ang="0">
                  <a:pos x="140" y="101"/>
                </a:cxn>
                <a:cxn ang="0">
                  <a:pos x="181" y="167"/>
                </a:cxn>
                <a:cxn ang="0">
                  <a:pos x="153" y="171"/>
                </a:cxn>
                <a:cxn ang="0">
                  <a:pos x="130" y="169"/>
                </a:cxn>
                <a:cxn ang="0">
                  <a:pos x="109" y="159"/>
                </a:cxn>
                <a:cxn ang="0">
                  <a:pos x="88" y="149"/>
                </a:cxn>
                <a:cxn ang="0">
                  <a:pos x="64" y="134"/>
                </a:cxn>
                <a:cxn ang="0">
                  <a:pos x="43" y="120"/>
                </a:cxn>
                <a:cxn ang="0">
                  <a:pos x="22" y="107"/>
                </a:cxn>
                <a:cxn ang="0">
                  <a:pos x="0" y="97"/>
                </a:cxn>
                <a:cxn ang="0">
                  <a:pos x="43" y="74"/>
                </a:cxn>
                <a:cxn ang="0">
                  <a:pos x="88" y="53"/>
                </a:cxn>
                <a:cxn ang="0">
                  <a:pos x="134" y="33"/>
                </a:cxn>
                <a:cxn ang="0">
                  <a:pos x="181" y="18"/>
                </a:cxn>
                <a:cxn ang="0">
                  <a:pos x="225" y="6"/>
                </a:cxn>
                <a:cxn ang="0">
                  <a:pos x="272" y="0"/>
                </a:cxn>
                <a:cxn ang="0">
                  <a:pos x="318" y="2"/>
                </a:cxn>
                <a:cxn ang="0">
                  <a:pos x="367" y="12"/>
                </a:cxn>
              </a:cxnLst>
              <a:rect l="0" t="0" r="r" b="b"/>
              <a:pathLst>
                <a:path w="367" h="171">
                  <a:moveTo>
                    <a:pt x="367" y="12"/>
                  </a:moveTo>
                  <a:lnTo>
                    <a:pt x="336" y="25"/>
                  </a:lnTo>
                  <a:lnTo>
                    <a:pt x="301" y="29"/>
                  </a:lnTo>
                  <a:lnTo>
                    <a:pt x="266" y="27"/>
                  </a:lnTo>
                  <a:lnTo>
                    <a:pt x="231" y="27"/>
                  </a:lnTo>
                  <a:lnTo>
                    <a:pt x="198" y="27"/>
                  </a:lnTo>
                  <a:lnTo>
                    <a:pt x="171" y="37"/>
                  </a:lnTo>
                  <a:lnTo>
                    <a:pt x="150" y="60"/>
                  </a:lnTo>
                  <a:lnTo>
                    <a:pt x="140" y="101"/>
                  </a:lnTo>
                  <a:lnTo>
                    <a:pt x="181" y="167"/>
                  </a:lnTo>
                  <a:lnTo>
                    <a:pt x="153" y="171"/>
                  </a:lnTo>
                  <a:lnTo>
                    <a:pt x="130" y="169"/>
                  </a:lnTo>
                  <a:lnTo>
                    <a:pt x="109" y="159"/>
                  </a:lnTo>
                  <a:lnTo>
                    <a:pt x="88" y="149"/>
                  </a:lnTo>
                  <a:lnTo>
                    <a:pt x="64" y="134"/>
                  </a:lnTo>
                  <a:lnTo>
                    <a:pt x="43" y="120"/>
                  </a:lnTo>
                  <a:lnTo>
                    <a:pt x="22" y="107"/>
                  </a:lnTo>
                  <a:lnTo>
                    <a:pt x="0" y="97"/>
                  </a:lnTo>
                  <a:lnTo>
                    <a:pt x="43" y="74"/>
                  </a:lnTo>
                  <a:lnTo>
                    <a:pt x="88" y="53"/>
                  </a:lnTo>
                  <a:lnTo>
                    <a:pt x="134" y="33"/>
                  </a:lnTo>
                  <a:lnTo>
                    <a:pt x="181" y="18"/>
                  </a:lnTo>
                  <a:lnTo>
                    <a:pt x="225" y="6"/>
                  </a:lnTo>
                  <a:lnTo>
                    <a:pt x="272" y="0"/>
                  </a:lnTo>
                  <a:lnTo>
                    <a:pt x="318" y="2"/>
                  </a:lnTo>
                  <a:lnTo>
                    <a:pt x="367" y="1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4" name="Freeform 42"/>
            <p:cNvSpPr>
              <a:spLocks/>
            </p:cNvSpPr>
            <p:nvPr/>
          </p:nvSpPr>
          <p:spPr bwMode="auto">
            <a:xfrm>
              <a:off x="6248401" y="2547938"/>
              <a:ext cx="477838" cy="1328738"/>
            </a:xfrm>
            <a:custGeom>
              <a:avLst/>
              <a:gdLst/>
              <a:ahLst/>
              <a:cxnLst>
                <a:cxn ang="0">
                  <a:pos x="378" y="217"/>
                </a:cxn>
                <a:cxn ang="0">
                  <a:pos x="423" y="457"/>
                </a:cxn>
                <a:cxn ang="0">
                  <a:pos x="473" y="702"/>
                </a:cxn>
                <a:cxn ang="0">
                  <a:pos x="504" y="900"/>
                </a:cxn>
                <a:cxn ang="0">
                  <a:pos x="562" y="1092"/>
                </a:cxn>
                <a:cxn ang="0">
                  <a:pos x="588" y="1225"/>
                </a:cxn>
                <a:cxn ang="0">
                  <a:pos x="551" y="1243"/>
                </a:cxn>
                <a:cxn ang="0">
                  <a:pos x="510" y="1239"/>
                </a:cxn>
                <a:cxn ang="0">
                  <a:pos x="493" y="1253"/>
                </a:cxn>
                <a:cxn ang="0">
                  <a:pos x="535" y="1289"/>
                </a:cxn>
                <a:cxn ang="0">
                  <a:pos x="570" y="1287"/>
                </a:cxn>
                <a:cxn ang="0">
                  <a:pos x="541" y="1295"/>
                </a:cxn>
                <a:cxn ang="0">
                  <a:pos x="493" y="1311"/>
                </a:cxn>
                <a:cxn ang="0">
                  <a:pos x="467" y="1152"/>
                </a:cxn>
                <a:cxn ang="0">
                  <a:pos x="429" y="998"/>
                </a:cxn>
                <a:cxn ang="0">
                  <a:pos x="396" y="841"/>
                </a:cxn>
                <a:cxn ang="0">
                  <a:pos x="359" y="688"/>
                </a:cxn>
                <a:cxn ang="0">
                  <a:pos x="314" y="535"/>
                </a:cxn>
                <a:cxn ang="0">
                  <a:pos x="297" y="549"/>
                </a:cxn>
                <a:cxn ang="0">
                  <a:pos x="308" y="642"/>
                </a:cxn>
                <a:cxn ang="0">
                  <a:pos x="326" y="739"/>
                </a:cxn>
                <a:cxn ang="0">
                  <a:pos x="341" y="892"/>
                </a:cxn>
                <a:cxn ang="0">
                  <a:pos x="380" y="1041"/>
                </a:cxn>
                <a:cxn ang="0">
                  <a:pos x="417" y="1159"/>
                </a:cxn>
                <a:cxn ang="0">
                  <a:pos x="433" y="1235"/>
                </a:cxn>
                <a:cxn ang="0">
                  <a:pos x="438" y="1307"/>
                </a:cxn>
                <a:cxn ang="0">
                  <a:pos x="417" y="1348"/>
                </a:cxn>
                <a:cxn ang="0">
                  <a:pos x="384" y="1363"/>
                </a:cxn>
                <a:cxn ang="0">
                  <a:pos x="371" y="1396"/>
                </a:cxn>
                <a:cxn ang="0">
                  <a:pos x="305" y="1524"/>
                </a:cxn>
                <a:cxn ang="0">
                  <a:pos x="196" y="1623"/>
                </a:cxn>
                <a:cxn ang="0">
                  <a:pos x="97" y="1669"/>
                </a:cxn>
                <a:cxn ang="0">
                  <a:pos x="53" y="1656"/>
                </a:cxn>
                <a:cxn ang="0">
                  <a:pos x="14" y="1627"/>
                </a:cxn>
                <a:cxn ang="0">
                  <a:pos x="6" y="1576"/>
                </a:cxn>
                <a:cxn ang="0">
                  <a:pos x="41" y="1536"/>
                </a:cxn>
                <a:cxn ang="0">
                  <a:pos x="31" y="1491"/>
                </a:cxn>
                <a:cxn ang="0">
                  <a:pos x="56" y="1437"/>
                </a:cxn>
                <a:cxn ang="0">
                  <a:pos x="107" y="1402"/>
                </a:cxn>
                <a:cxn ang="0">
                  <a:pos x="130" y="1332"/>
                </a:cxn>
                <a:cxn ang="0">
                  <a:pos x="144" y="1231"/>
                </a:cxn>
                <a:cxn ang="0">
                  <a:pos x="157" y="1126"/>
                </a:cxn>
                <a:cxn ang="0">
                  <a:pos x="179" y="1084"/>
                </a:cxn>
                <a:cxn ang="0">
                  <a:pos x="204" y="1115"/>
                </a:cxn>
                <a:cxn ang="0">
                  <a:pos x="208" y="1194"/>
                </a:cxn>
                <a:cxn ang="0">
                  <a:pos x="206" y="1274"/>
                </a:cxn>
                <a:cxn ang="0">
                  <a:pos x="245" y="1272"/>
                </a:cxn>
                <a:cxn ang="0">
                  <a:pos x="283" y="1140"/>
                </a:cxn>
                <a:cxn ang="0">
                  <a:pos x="268" y="998"/>
                </a:cxn>
                <a:cxn ang="0">
                  <a:pos x="227" y="812"/>
                </a:cxn>
                <a:cxn ang="0">
                  <a:pos x="182" y="597"/>
                </a:cxn>
                <a:cxn ang="0">
                  <a:pos x="171" y="380"/>
                </a:cxn>
                <a:cxn ang="0">
                  <a:pos x="175" y="263"/>
                </a:cxn>
                <a:cxn ang="0">
                  <a:pos x="188" y="149"/>
                </a:cxn>
                <a:cxn ang="0">
                  <a:pos x="184" y="68"/>
                </a:cxn>
                <a:cxn ang="0">
                  <a:pos x="212" y="73"/>
                </a:cxn>
                <a:cxn ang="0">
                  <a:pos x="231" y="79"/>
                </a:cxn>
                <a:cxn ang="0">
                  <a:pos x="254" y="35"/>
                </a:cxn>
                <a:cxn ang="0">
                  <a:pos x="291" y="0"/>
                </a:cxn>
                <a:cxn ang="0">
                  <a:pos x="332" y="29"/>
                </a:cxn>
              </a:cxnLst>
              <a:rect l="0" t="0" r="r" b="b"/>
              <a:pathLst>
                <a:path w="601" h="1673">
                  <a:moveTo>
                    <a:pt x="341" y="62"/>
                  </a:moveTo>
                  <a:lnTo>
                    <a:pt x="359" y="137"/>
                  </a:lnTo>
                  <a:lnTo>
                    <a:pt x="378" y="217"/>
                  </a:lnTo>
                  <a:lnTo>
                    <a:pt x="394" y="296"/>
                  </a:lnTo>
                  <a:lnTo>
                    <a:pt x="409" y="378"/>
                  </a:lnTo>
                  <a:lnTo>
                    <a:pt x="423" y="457"/>
                  </a:lnTo>
                  <a:lnTo>
                    <a:pt x="438" y="539"/>
                  </a:lnTo>
                  <a:lnTo>
                    <a:pt x="454" y="620"/>
                  </a:lnTo>
                  <a:lnTo>
                    <a:pt x="473" y="702"/>
                  </a:lnTo>
                  <a:lnTo>
                    <a:pt x="479" y="768"/>
                  </a:lnTo>
                  <a:lnTo>
                    <a:pt x="491" y="836"/>
                  </a:lnTo>
                  <a:lnTo>
                    <a:pt x="504" y="900"/>
                  </a:lnTo>
                  <a:lnTo>
                    <a:pt x="524" y="965"/>
                  </a:lnTo>
                  <a:lnTo>
                    <a:pt x="541" y="1028"/>
                  </a:lnTo>
                  <a:lnTo>
                    <a:pt x="562" y="1092"/>
                  </a:lnTo>
                  <a:lnTo>
                    <a:pt x="582" y="1156"/>
                  </a:lnTo>
                  <a:lnTo>
                    <a:pt x="601" y="1220"/>
                  </a:lnTo>
                  <a:lnTo>
                    <a:pt x="588" y="1225"/>
                  </a:lnTo>
                  <a:lnTo>
                    <a:pt x="576" y="1231"/>
                  </a:lnTo>
                  <a:lnTo>
                    <a:pt x="562" y="1237"/>
                  </a:lnTo>
                  <a:lnTo>
                    <a:pt x="551" y="1243"/>
                  </a:lnTo>
                  <a:lnTo>
                    <a:pt x="535" y="1245"/>
                  </a:lnTo>
                  <a:lnTo>
                    <a:pt x="522" y="1245"/>
                  </a:lnTo>
                  <a:lnTo>
                    <a:pt x="510" y="1239"/>
                  </a:lnTo>
                  <a:lnTo>
                    <a:pt x="498" y="1231"/>
                  </a:lnTo>
                  <a:lnTo>
                    <a:pt x="493" y="1239"/>
                  </a:lnTo>
                  <a:lnTo>
                    <a:pt x="493" y="1253"/>
                  </a:lnTo>
                  <a:lnTo>
                    <a:pt x="508" y="1268"/>
                  </a:lnTo>
                  <a:lnTo>
                    <a:pt x="526" y="1285"/>
                  </a:lnTo>
                  <a:lnTo>
                    <a:pt x="535" y="1289"/>
                  </a:lnTo>
                  <a:lnTo>
                    <a:pt x="545" y="1293"/>
                  </a:lnTo>
                  <a:lnTo>
                    <a:pt x="557" y="1293"/>
                  </a:lnTo>
                  <a:lnTo>
                    <a:pt x="570" y="1287"/>
                  </a:lnTo>
                  <a:lnTo>
                    <a:pt x="570" y="1299"/>
                  </a:lnTo>
                  <a:lnTo>
                    <a:pt x="555" y="1299"/>
                  </a:lnTo>
                  <a:lnTo>
                    <a:pt x="541" y="1295"/>
                  </a:lnTo>
                  <a:lnTo>
                    <a:pt x="528" y="1291"/>
                  </a:lnTo>
                  <a:lnTo>
                    <a:pt x="510" y="1291"/>
                  </a:lnTo>
                  <a:lnTo>
                    <a:pt x="493" y="1311"/>
                  </a:lnTo>
                  <a:lnTo>
                    <a:pt x="489" y="1256"/>
                  </a:lnTo>
                  <a:lnTo>
                    <a:pt x="481" y="1204"/>
                  </a:lnTo>
                  <a:lnTo>
                    <a:pt x="467" y="1152"/>
                  </a:lnTo>
                  <a:lnTo>
                    <a:pt x="456" y="1101"/>
                  </a:lnTo>
                  <a:lnTo>
                    <a:pt x="440" y="1049"/>
                  </a:lnTo>
                  <a:lnTo>
                    <a:pt x="429" y="998"/>
                  </a:lnTo>
                  <a:lnTo>
                    <a:pt x="415" y="946"/>
                  </a:lnTo>
                  <a:lnTo>
                    <a:pt x="409" y="894"/>
                  </a:lnTo>
                  <a:lnTo>
                    <a:pt x="396" y="841"/>
                  </a:lnTo>
                  <a:lnTo>
                    <a:pt x="384" y="789"/>
                  </a:lnTo>
                  <a:lnTo>
                    <a:pt x="371" y="739"/>
                  </a:lnTo>
                  <a:lnTo>
                    <a:pt x="359" y="688"/>
                  </a:lnTo>
                  <a:lnTo>
                    <a:pt x="343" y="636"/>
                  </a:lnTo>
                  <a:lnTo>
                    <a:pt x="330" y="587"/>
                  </a:lnTo>
                  <a:lnTo>
                    <a:pt x="314" y="535"/>
                  </a:lnTo>
                  <a:lnTo>
                    <a:pt x="303" y="486"/>
                  </a:lnTo>
                  <a:lnTo>
                    <a:pt x="297" y="517"/>
                  </a:lnTo>
                  <a:lnTo>
                    <a:pt x="297" y="549"/>
                  </a:lnTo>
                  <a:lnTo>
                    <a:pt x="297" y="580"/>
                  </a:lnTo>
                  <a:lnTo>
                    <a:pt x="303" y="611"/>
                  </a:lnTo>
                  <a:lnTo>
                    <a:pt x="308" y="642"/>
                  </a:lnTo>
                  <a:lnTo>
                    <a:pt x="314" y="673"/>
                  </a:lnTo>
                  <a:lnTo>
                    <a:pt x="320" y="704"/>
                  </a:lnTo>
                  <a:lnTo>
                    <a:pt x="326" y="739"/>
                  </a:lnTo>
                  <a:lnTo>
                    <a:pt x="328" y="789"/>
                  </a:lnTo>
                  <a:lnTo>
                    <a:pt x="334" y="841"/>
                  </a:lnTo>
                  <a:lnTo>
                    <a:pt x="341" y="892"/>
                  </a:lnTo>
                  <a:lnTo>
                    <a:pt x="353" y="944"/>
                  </a:lnTo>
                  <a:lnTo>
                    <a:pt x="365" y="993"/>
                  </a:lnTo>
                  <a:lnTo>
                    <a:pt x="380" y="1041"/>
                  </a:lnTo>
                  <a:lnTo>
                    <a:pt x="396" y="1088"/>
                  </a:lnTo>
                  <a:lnTo>
                    <a:pt x="417" y="1136"/>
                  </a:lnTo>
                  <a:lnTo>
                    <a:pt x="417" y="1159"/>
                  </a:lnTo>
                  <a:lnTo>
                    <a:pt x="423" y="1185"/>
                  </a:lnTo>
                  <a:lnTo>
                    <a:pt x="427" y="1210"/>
                  </a:lnTo>
                  <a:lnTo>
                    <a:pt x="433" y="1235"/>
                  </a:lnTo>
                  <a:lnTo>
                    <a:pt x="436" y="1258"/>
                  </a:lnTo>
                  <a:lnTo>
                    <a:pt x="440" y="1284"/>
                  </a:lnTo>
                  <a:lnTo>
                    <a:pt x="438" y="1307"/>
                  </a:lnTo>
                  <a:lnTo>
                    <a:pt x="438" y="1332"/>
                  </a:lnTo>
                  <a:lnTo>
                    <a:pt x="427" y="1340"/>
                  </a:lnTo>
                  <a:lnTo>
                    <a:pt x="417" y="1348"/>
                  </a:lnTo>
                  <a:lnTo>
                    <a:pt x="405" y="1351"/>
                  </a:lnTo>
                  <a:lnTo>
                    <a:pt x="396" y="1357"/>
                  </a:lnTo>
                  <a:lnTo>
                    <a:pt x="384" y="1363"/>
                  </a:lnTo>
                  <a:lnTo>
                    <a:pt x="378" y="1371"/>
                  </a:lnTo>
                  <a:lnTo>
                    <a:pt x="372" y="1381"/>
                  </a:lnTo>
                  <a:lnTo>
                    <a:pt x="371" y="1396"/>
                  </a:lnTo>
                  <a:lnTo>
                    <a:pt x="355" y="1441"/>
                  </a:lnTo>
                  <a:lnTo>
                    <a:pt x="334" y="1483"/>
                  </a:lnTo>
                  <a:lnTo>
                    <a:pt x="305" y="1524"/>
                  </a:lnTo>
                  <a:lnTo>
                    <a:pt x="274" y="1561"/>
                  </a:lnTo>
                  <a:lnTo>
                    <a:pt x="235" y="1592"/>
                  </a:lnTo>
                  <a:lnTo>
                    <a:pt x="196" y="1623"/>
                  </a:lnTo>
                  <a:lnTo>
                    <a:pt x="155" y="1648"/>
                  </a:lnTo>
                  <a:lnTo>
                    <a:pt x="115" y="1673"/>
                  </a:lnTo>
                  <a:lnTo>
                    <a:pt x="97" y="1669"/>
                  </a:lnTo>
                  <a:lnTo>
                    <a:pt x="82" y="1668"/>
                  </a:lnTo>
                  <a:lnTo>
                    <a:pt x="64" y="1662"/>
                  </a:lnTo>
                  <a:lnTo>
                    <a:pt x="53" y="1656"/>
                  </a:lnTo>
                  <a:lnTo>
                    <a:pt x="37" y="1648"/>
                  </a:lnTo>
                  <a:lnTo>
                    <a:pt x="25" y="1638"/>
                  </a:lnTo>
                  <a:lnTo>
                    <a:pt x="14" y="1627"/>
                  </a:lnTo>
                  <a:lnTo>
                    <a:pt x="8" y="1615"/>
                  </a:lnTo>
                  <a:lnTo>
                    <a:pt x="0" y="1594"/>
                  </a:lnTo>
                  <a:lnTo>
                    <a:pt x="6" y="1576"/>
                  </a:lnTo>
                  <a:lnTo>
                    <a:pt x="16" y="1561"/>
                  </a:lnTo>
                  <a:lnTo>
                    <a:pt x="31" y="1549"/>
                  </a:lnTo>
                  <a:lnTo>
                    <a:pt x="41" y="1536"/>
                  </a:lnTo>
                  <a:lnTo>
                    <a:pt x="49" y="1522"/>
                  </a:lnTo>
                  <a:lnTo>
                    <a:pt x="45" y="1507"/>
                  </a:lnTo>
                  <a:lnTo>
                    <a:pt x="31" y="1491"/>
                  </a:lnTo>
                  <a:lnTo>
                    <a:pt x="33" y="1468"/>
                  </a:lnTo>
                  <a:lnTo>
                    <a:pt x="43" y="1450"/>
                  </a:lnTo>
                  <a:lnTo>
                    <a:pt x="56" y="1437"/>
                  </a:lnTo>
                  <a:lnTo>
                    <a:pt x="74" y="1427"/>
                  </a:lnTo>
                  <a:lnTo>
                    <a:pt x="89" y="1413"/>
                  </a:lnTo>
                  <a:lnTo>
                    <a:pt x="107" y="1402"/>
                  </a:lnTo>
                  <a:lnTo>
                    <a:pt x="118" y="1386"/>
                  </a:lnTo>
                  <a:lnTo>
                    <a:pt x="124" y="1367"/>
                  </a:lnTo>
                  <a:lnTo>
                    <a:pt x="130" y="1332"/>
                  </a:lnTo>
                  <a:lnTo>
                    <a:pt x="136" y="1299"/>
                  </a:lnTo>
                  <a:lnTo>
                    <a:pt x="140" y="1264"/>
                  </a:lnTo>
                  <a:lnTo>
                    <a:pt x="144" y="1231"/>
                  </a:lnTo>
                  <a:lnTo>
                    <a:pt x="148" y="1196"/>
                  </a:lnTo>
                  <a:lnTo>
                    <a:pt x="151" y="1161"/>
                  </a:lnTo>
                  <a:lnTo>
                    <a:pt x="157" y="1126"/>
                  </a:lnTo>
                  <a:lnTo>
                    <a:pt x="163" y="1093"/>
                  </a:lnTo>
                  <a:lnTo>
                    <a:pt x="169" y="1086"/>
                  </a:lnTo>
                  <a:lnTo>
                    <a:pt x="179" y="1084"/>
                  </a:lnTo>
                  <a:lnTo>
                    <a:pt x="188" y="1084"/>
                  </a:lnTo>
                  <a:lnTo>
                    <a:pt x="198" y="1092"/>
                  </a:lnTo>
                  <a:lnTo>
                    <a:pt x="204" y="1115"/>
                  </a:lnTo>
                  <a:lnTo>
                    <a:pt x="208" y="1142"/>
                  </a:lnTo>
                  <a:lnTo>
                    <a:pt x="208" y="1167"/>
                  </a:lnTo>
                  <a:lnTo>
                    <a:pt x="208" y="1194"/>
                  </a:lnTo>
                  <a:lnTo>
                    <a:pt x="206" y="1220"/>
                  </a:lnTo>
                  <a:lnTo>
                    <a:pt x="206" y="1247"/>
                  </a:lnTo>
                  <a:lnTo>
                    <a:pt x="206" y="1274"/>
                  </a:lnTo>
                  <a:lnTo>
                    <a:pt x="212" y="1303"/>
                  </a:lnTo>
                  <a:lnTo>
                    <a:pt x="219" y="1311"/>
                  </a:lnTo>
                  <a:lnTo>
                    <a:pt x="245" y="1272"/>
                  </a:lnTo>
                  <a:lnTo>
                    <a:pt x="264" y="1231"/>
                  </a:lnTo>
                  <a:lnTo>
                    <a:pt x="276" y="1185"/>
                  </a:lnTo>
                  <a:lnTo>
                    <a:pt x="283" y="1140"/>
                  </a:lnTo>
                  <a:lnTo>
                    <a:pt x="283" y="1092"/>
                  </a:lnTo>
                  <a:lnTo>
                    <a:pt x="279" y="1045"/>
                  </a:lnTo>
                  <a:lnTo>
                    <a:pt x="268" y="998"/>
                  </a:lnTo>
                  <a:lnTo>
                    <a:pt x="254" y="958"/>
                  </a:lnTo>
                  <a:lnTo>
                    <a:pt x="241" y="884"/>
                  </a:lnTo>
                  <a:lnTo>
                    <a:pt x="227" y="812"/>
                  </a:lnTo>
                  <a:lnTo>
                    <a:pt x="212" y="741"/>
                  </a:lnTo>
                  <a:lnTo>
                    <a:pt x="198" y="671"/>
                  </a:lnTo>
                  <a:lnTo>
                    <a:pt x="182" y="597"/>
                  </a:lnTo>
                  <a:lnTo>
                    <a:pt x="175" y="525"/>
                  </a:lnTo>
                  <a:lnTo>
                    <a:pt x="169" y="452"/>
                  </a:lnTo>
                  <a:lnTo>
                    <a:pt x="171" y="380"/>
                  </a:lnTo>
                  <a:lnTo>
                    <a:pt x="167" y="339"/>
                  </a:lnTo>
                  <a:lnTo>
                    <a:pt x="169" y="302"/>
                  </a:lnTo>
                  <a:lnTo>
                    <a:pt x="175" y="263"/>
                  </a:lnTo>
                  <a:lnTo>
                    <a:pt x="182" y="227"/>
                  </a:lnTo>
                  <a:lnTo>
                    <a:pt x="186" y="186"/>
                  </a:lnTo>
                  <a:lnTo>
                    <a:pt x="188" y="149"/>
                  </a:lnTo>
                  <a:lnTo>
                    <a:pt x="186" y="110"/>
                  </a:lnTo>
                  <a:lnTo>
                    <a:pt x="179" y="73"/>
                  </a:lnTo>
                  <a:lnTo>
                    <a:pt x="184" y="68"/>
                  </a:lnTo>
                  <a:lnTo>
                    <a:pt x="194" y="68"/>
                  </a:lnTo>
                  <a:lnTo>
                    <a:pt x="202" y="70"/>
                  </a:lnTo>
                  <a:lnTo>
                    <a:pt x="212" y="73"/>
                  </a:lnTo>
                  <a:lnTo>
                    <a:pt x="213" y="81"/>
                  </a:lnTo>
                  <a:lnTo>
                    <a:pt x="219" y="89"/>
                  </a:lnTo>
                  <a:lnTo>
                    <a:pt x="231" y="79"/>
                  </a:lnTo>
                  <a:lnTo>
                    <a:pt x="239" y="66"/>
                  </a:lnTo>
                  <a:lnTo>
                    <a:pt x="246" y="50"/>
                  </a:lnTo>
                  <a:lnTo>
                    <a:pt x="254" y="35"/>
                  </a:lnTo>
                  <a:lnTo>
                    <a:pt x="262" y="17"/>
                  </a:lnTo>
                  <a:lnTo>
                    <a:pt x="276" y="7"/>
                  </a:lnTo>
                  <a:lnTo>
                    <a:pt x="291" y="0"/>
                  </a:lnTo>
                  <a:lnTo>
                    <a:pt x="314" y="2"/>
                  </a:lnTo>
                  <a:lnTo>
                    <a:pt x="326" y="11"/>
                  </a:lnTo>
                  <a:lnTo>
                    <a:pt x="332" y="29"/>
                  </a:lnTo>
                  <a:lnTo>
                    <a:pt x="334" y="44"/>
                  </a:lnTo>
                  <a:lnTo>
                    <a:pt x="341" y="62"/>
                  </a:lnTo>
                  <a:close/>
                </a:path>
              </a:pathLst>
            </a:custGeom>
            <a:solidFill>
              <a:srgbClr val="FF80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5" name="Freeform 43"/>
            <p:cNvSpPr>
              <a:spLocks/>
            </p:cNvSpPr>
            <p:nvPr/>
          </p:nvSpPr>
          <p:spPr bwMode="auto">
            <a:xfrm>
              <a:off x="4416426" y="2528888"/>
              <a:ext cx="53975" cy="11113"/>
            </a:xfrm>
            <a:custGeom>
              <a:avLst/>
              <a:gdLst/>
              <a:ahLst/>
              <a:cxnLst>
                <a:cxn ang="0">
                  <a:pos x="68" y="16"/>
                </a:cxn>
                <a:cxn ang="0">
                  <a:pos x="53" y="14"/>
                </a:cxn>
                <a:cxn ang="0">
                  <a:pos x="35" y="14"/>
                </a:cxn>
                <a:cxn ang="0">
                  <a:pos x="16" y="12"/>
                </a:cxn>
                <a:cxn ang="0">
                  <a:pos x="0" y="8"/>
                </a:cxn>
                <a:cxn ang="0">
                  <a:pos x="0" y="2"/>
                </a:cxn>
                <a:cxn ang="0">
                  <a:pos x="18" y="0"/>
                </a:cxn>
                <a:cxn ang="0">
                  <a:pos x="35" y="4"/>
                </a:cxn>
                <a:cxn ang="0">
                  <a:pos x="51" y="8"/>
                </a:cxn>
                <a:cxn ang="0">
                  <a:pos x="68" y="16"/>
                </a:cxn>
              </a:cxnLst>
              <a:rect l="0" t="0" r="r" b="b"/>
              <a:pathLst>
                <a:path w="68" h="16">
                  <a:moveTo>
                    <a:pt x="68" y="16"/>
                  </a:moveTo>
                  <a:lnTo>
                    <a:pt x="53" y="14"/>
                  </a:lnTo>
                  <a:lnTo>
                    <a:pt x="35" y="14"/>
                  </a:lnTo>
                  <a:lnTo>
                    <a:pt x="16" y="12"/>
                  </a:lnTo>
                  <a:lnTo>
                    <a:pt x="0" y="8"/>
                  </a:lnTo>
                  <a:lnTo>
                    <a:pt x="0" y="2"/>
                  </a:lnTo>
                  <a:lnTo>
                    <a:pt x="18" y="0"/>
                  </a:lnTo>
                  <a:lnTo>
                    <a:pt x="35" y="4"/>
                  </a:lnTo>
                  <a:lnTo>
                    <a:pt x="51" y="8"/>
                  </a:lnTo>
                  <a:lnTo>
                    <a:pt x="68" y="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6" name="Freeform 44"/>
            <p:cNvSpPr>
              <a:spLocks/>
            </p:cNvSpPr>
            <p:nvPr/>
          </p:nvSpPr>
          <p:spPr bwMode="auto">
            <a:xfrm>
              <a:off x="3201988" y="2524126"/>
              <a:ext cx="15875" cy="6350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11" y="5"/>
                </a:cxn>
                <a:cxn ang="0">
                  <a:pos x="0" y="7"/>
                </a:cxn>
                <a:cxn ang="0">
                  <a:pos x="9" y="0"/>
                </a:cxn>
                <a:cxn ang="0">
                  <a:pos x="21" y="0"/>
                </a:cxn>
              </a:cxnLst>
              <a:rect l="0" t="0" r="r" b="b"/>
              <a:pathLst>
                <a:path w="21" h="7">
                  <a:moveTo>
                    <a:pt x="21" y="0"/>
                  </a:moveTo>
                  <a:lnTo>
                    <a:pt x="11" y="5"/>
                  </a:lnTo>
                  <a:lnTo>
                    <a:pt x="0" y="7"/>
                  </a:lnTo>
                  <a:lnTo>
                    <a:pt x="9" y="0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7" name="Freeform 45"/>
            <p:cNvSpPr>
              <a:spLocks/>
            </p:cNvSpPr>
            <p:nvPr/>
          </p:nvSpPr>
          <p:spPr bwMode="auto">
            <a:xfrm>
              <a:off x="4248151" y="2590801"/>
              <a:ext cx="246063" cy="73025"/>
            </a:xfrm>
            <a:custGeom>
              <a:avLst/>
              <a:gdLst/>
              <a:ahLst/>
              <a:cxnLst>
                <a:cxn ang="0">
                  <a:pos x="310" y="18"/>
                </a:cxn>
                <a:cxn ang="0">
                  <a:pos x="298" y="29"/>
                </a:cxn>
                <a:cxn ang="0">
                  <a:pos x="289" y="41"/>
                </a:cxn>
                <a:cxn ang="0">
                  <a:pos x="273" y="49"/>
                </a:cxn>
                <a:cxn ang="0">
                  <a:pos x="260" y="58"/>
                </a:cxn>
                <a:cxn ang="0">
                  <a:pos x="242" y="66"/>
                </a:cxn>
                <a:cxn ang="0">
                  <a:pos x="227" y="74"/>
                </a:cxn>
                <a:cxn ang="0">
                  <a:pos x="209" y="80"/>
                </a:cxn>
                <a:cxn ang="0">
                  <a:pos x="196" y="89"/>
                </a:cxn>
                <a:cxn ang="0">
                  <a:pos x="172" y="91"/>
                </a:cxn>
                <a:cxn ang="0">
                  <a:pos x="151" y="93"/>
                </a:cxn>
                <a:cxn ang="0">
                  <a:pos x="128" y="91"/>
                </a:cxn>
                <a:cxn ang="0">
                  <a:pos x="107" y="89"/>
                </a:cxn>
                <a:cxn ang="0">
                  <a:pos x="83" y="82"/>
                </a:cxn>
                <a:cxn ang="0">
                  <a:pos x="64" y="76"/>
                </a:cxn>
                <a:cxn ang="0">
                  <a:pos x="46" y="64"/>
                </a:cxn>
                <a:cxn ang="0">
                  <a:pos x="31" y="52"/>
                </a:cxn>
                <a:cxn ang="0">
                  <a:pos x="17" y="41"/>
                </a:cxn>
                <a:cxn ang="0">
                  <a:pos x="12" y="29"/>
                </a:cxn>
                <a:cxn ang="0">
                  <a:pos x="6" y="18"/>
                </a:cxn>
                <a:cxn ang="0">
                  <a:pos x="0" y="6"/>
                </a:cxn>
                <a:cxn ang="0">
                  <a:pos x="25" y="19"/>
                </a:cxn>
                <a:cxn ang="0">
                  <a:pos x="52" y="29"/>
                </a:cxn>
                <a:cxn ang="0">
                  <a:pos x="81" y="33"/>
                </a:cxn>
                <a:cxn ang="0">
                  <a:pos x="112" y="35"/>
                </a:cxn>
                <a:cxn ang="0">
                  <a:pos x="141" y="29"/>
                </a:cxn>
                <a:cxn ang="0">
                  <a:pos x="172" y="23"/>
                </a:cxn>
                <a:cxn ang="0">
                  <a:pos x="202" y="14"/>
                </a:cxn>
                <a:cxn ang="0">
                  <a:pos x="231" y="2"/>
                </a:cxn>
                <a:cxn ang="0">
                  <a:pos x="240" y="0"/>
                </a:cxn>
                <a:cxn ang="0">
                  <a:pos x="250" y="0"/>
                </a:cxn>
                <a:cxn ang="0">
                  <a:pos x="262" y="0"/>
                </a:cxn>
                <a:cxn ang="0">
                  <a:pos x="273" y="0"/>
                </a:cxn>
                <a:cxn ang="0">
                  <a:pos x="293" y="4"/>
                </a:cxn>
                <a:cxn ang="0">
                  <a:pos x="310" y="18"/>
                </a:cxn>
              </a:cxnLst>
              <a:rect l="0" t="0" r="r" b="b"/>
              <a:pathLst>
                <a:path w="310" h="93">
                  <a:moveTo>
                    <a:pt x="310" y="18"/>
                  </a:moveTo>
                  <a:lnTo>
                    <a:pt x="298" y="29"/>
                  </a:lnTo>
                  <a:lnTo>
                    <a:pt x="289" y="41"/>
                  </a:lnTo>
                  <a:lnTo>
                    <a:pt x="273" y="49"/>
                  </a:lnTo>
                  <a:lnTo>
                    <a:pt x="260" y="58"/>
                  </a:lnTo>
                  <a:lnTo>
                    <a:pt x="242" y="66"/>
                  </a:lnTo>
                  <a:lnTo>
                    <a:pt x="227" y="74"/>
                  </a:lnTo>
                  <a:lnTo>
                    <a:pt x="209" y="80"/>
                  </a:lnTo>
                  <a:lnTo>
                    <a:pt x="196" y="89"/>
                  </a:lnTo>
                  <a:lnTo>
                    <a:pt x="172" y="91"/>
                  </a:lnTo>
                  <a:lnTo>
                    <a:pt x="151" y="93"/>
                  </a:lnTo>
                  <a:lnTo>
                    <a:pt x="128" y="91"/>
                  </a:lnTo>
                  <a:lnTo>
                    <a:pt x="107" y="89"/>
                  </a:lnTo>
                  <a:lnTo>
                    <a:pt x="83" y="82"/>
                  </a:lnTo>
                  <a:lnTo>
                    <a:pt x="64" y="76"/>
                  </a:lnTo>
                  <a:lnTo>
                    <a:pt x="46" y="64"/>
                  </a:lnTo>
                  <a:lnTo>
                    <a:pt x="31" y="52"/>
                  </a:lnTo>
                  <a:lnTo>
                    <a:pt x="17" y="41"/>
                  </a:lnTo>
                  <a:lnTo>
                    <a:pt x="12" y="29"/>
                  </a:lnTo>
                  <a:lnTo>
                    <a:pt x="6" y="18"/>
                  </a:lnTo>
                  <a:lnTo>
                    <a:pt x="0" y="6"/>
                  </a:lnTo>
                  <a:lnTo>
                    <a:pt x="25" y="19"/>
                  </a:lnTo>
                  <a:lnTo>
                    <a:pt x="52" y="29"/>
                  </a:lnTo>
                  <a:lnTo>
                    <a:pt x="81" y="33"/>
                  </a:lnTo>
                  <a:lnTo>
                    <a:pt x="112" y="35"/>
                  </a:lnTo>
                  <a:lnTo>
                    <a:pt x="141" y="29"/>
                  </a:lnTo>
                  <a:lnTo>
                    <a:pt x="172" y="23"/>
                  </a:lnTo>
                  <a:lnTo>
                    <a:pt x="202" y="14"/>
                  </a:lnTo>
                  <a:lnTo>
                    <a:pt x="231" y="2"/>
                  </a:lnTo>
                  <a:lnTo>
                    <a:pt x="240" y="0"/>
                  </a:lnTo>
                  <a:lnTo>
                    <a:pt x="250" y="0"/>
                  </a:lnTo>
                  <a:lnTo>
                    <a:pt x="262" y="0"/>
                  </a:lnTo>
                  <a:lnTo>
                    <a:pt x="273" y="0"/>
                  </a:lnTo>
                  <a:lnTo>
                    <a:pt x="293" y="4"/>
                  </a:lnTo>
                  <a:lnTo>
                    <a:pt x="310" y="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8" name="Freeform 46"/>
            <p:cNvSpPr>
              <a:spLocks/>
            </p:cNvSpPr>
            <p:nvPr/>
          </p:nvSpPr>
          <p:spPr bwMode="auto">
            <a:xfrm>
              <a:off x="2754313" y="2598738"/>
              <a:ext cx="2057400" cy="1870075"/>
            </a:xfrm>
            <a:custGeom>
              <a:avLst/>
              <a:gdLst/>
              <a:ahLst/>
              <a:cxnLst>
                <a:cxn ang="0">
                  <a:pos x="159" y="112"/>
                </a:cxn>
                <a:cxn ang="0">
                  <a:pos x="187" y="192"/>
                </a:cxn>
                <a:cxn ang="0">
                  <a:pos x="210" y="248"/>
                </a:cxn>
                <a:cxn ang="0">
                  <a:pos x="382" y="149"/>
                </a:cxn>
                <a:cxn ang="0">
                  <a:pos x="336" y="326"/>
                </a:cxn>
                <a:cxn ang="0">
                  <a:pos x="409" y="248"/>
                </a:cxn>
                <a:cxn ang="0">
                  <a:pos x="504" y="238"/>
                </a:cxn>
                <a:cxn ang="0">
                  <a:pos x="431" y="390"/>
                </a:cxn>
                <a:cxn ang="0">
                  <a:pos x="559" y="283"/>
                </a:cxn>
                <a:cxn ang="0">
                  <a:pos x="640" y="279"/>
                </a:cxn>
                <a:cxn ang="0">
                  <a:pos x="629" y="368"/>
                </a:cxn>
                <a:cxn ang="0">
                  <a:pos x="685" y="411"/>
                </a:cxn>
                <a:cxn ang="0">
                  <a:pos x="801" y="351"/>
                </a:cxn>
                <a:cxn ang="0">
                  <a:pos x="797" y="391"/>
                </a:cxn>
                <a:cxn ang="0">
                  <a:pos x="999" y="343"/>
                </a:cxn>
                <a:cxn ang="0">
                  <a:pos x="807" y="830"/>
                </a:cxn>
                <a:cxn ang="0">
                  <a:pos x="865" y="698"/>
                </a:cxn>
                <a:cxn ang="0">
                  <a:pos x="1005" y="428"/>
                </a:cxn>
                <a:cxn ang="0">
                  <a:pos x="1073" y="459"/>
                </a:cxn>
                <a:cxn ang="0">
                  <a:pos x="1138" y="459"/>
                </a:cxn>
                <a:cxn ang="0">
                  <a:pos x="1253" y="473"/>
                </a:cxn>
                <a:cxn ang="0">
                  <a:pos x="1288" y="473"/>
                </a:cxn>
                <a:cxn ang="0">
                  <a:pos x="1325" y="638"/>
                </a:cxn>
                <a:cxn ang="0">
                  <a:pos x="1441" y="613"/>
                </a:cxn>
                <a:cxn ang="0">
                  <a:pos x="1439" y="830"/>
                </a:cxn>
                <a:cxn ang="0">
                  <a:pos x="1507" y="603"/>
                </a:cxn>
                <a:cxn ang="0">
                  <a:pos x="1644" y="516"/>
                </a:cxn>
                <a:cxn ang="0">
                  <a:pos x="1613" y="644"/>
                </a:cxn>
                <a:cxn ang="0">
                  <a:pos x="1743" y="574"/>
                </a:cxn>
                <a:cxn ang="0">
                  <a:pos x="1646" y="742"/>
                </a:cxn>
                <a:cxn ang="0">
                  <a:pos x="1782" y="645"/>
                </a:cxn>
                <a:cxn ang="0">
                  <a:pos x="1862" y="657"/>
                </a:cxn>
                <a:cxn ang="0">
                  <a:pos x="1933" y="653"/>
                </a:cxn>
                <a:cxn ang="0">
                  <a:pos x="2079" y="638"/>
                </a:cxn>
                <a:cxn ang="0">
                  <a:pos x="2212" y="719"/>
                </a:cxn>
                <a:cxn ang="0">
                  <a:pos x="2261" y="814"/>
                </a:cxn>
                <a:cxn ang="0">
                  <a:pos x="2088" y="1313"/>
                </a:cxn>
                <a:cxn ang="0">
                  <a:pos x="2251" y="1076"/>
                </a:cxn>
                <a:cxn ang="0">
                  <a:pos x="2412" y="752"/>
                </a:cxn>
                <a:cxn ang="0">
                  <a:pos x="2575" y="729"/>
                </a:cxn>
                <a:cxn ang="0">
                  <a:pos x="2540" y="1146"/>
                </a:cxn>
                <a:cxn ang="0">
                  <a:pos x="2441" y="1949"/>
                </a:cxn>
                <a:cxn ang="0">
                  <a:pos x="2158" y="2354"/>
                </a:cxn>
                <a:cxn ang="0">
                  <a:pos x="1906" y="2275"/>
                </a:cxn>
                <a:cxn ang="0">
                  <a:pos x="1910" y="2022"/>
                </a:cxn>
                <a:cxn ang="0">
                  <a:pos x="1935" y="1900"/>
                </a:cxn>
                <a:cxn ang="0">
                  <a:pos x="2038" y="1375"/>
                </a:cxn>
                <a:cxn ang="0">
                  <a:pos x="1633" y="1854"/>
                </a:cxn>
                <a:cxn ang="0">
                  <a:pos x="1412" y="2088"/>
                </a:cxn>
                <a:cxn ang="0">
                  <a:pos x="747" y="2102"/>
                </a:cxn>
                <a:cxn ang="0">
                  <a:pos x="303" y="1681"/>
                </a:cxn>
                <a:cxn ang="0">
                  <a:pos x="173" y="1280"/>
                </a:cxn>
                <a:cxn ang="0">
                  <a:pos x="148" y="1483"/>
                </a:cxn>
                <a:cxn ang="0">
                  <a:pos x="39" y="1741"/>
                </a:cxn>
                <a:cxn ang="0">
                  <a:pos x="29" y="1557"/>
                </a:cxn>
                <a:cxn ang="0">
                  <a:pos x="45" y="1031"/>
                </a:cxn>
                <a:cxn ang="0">
                  <a:pos x="35" y="262"/>
                </a:cxn>
                <a:cxn ang="0">
                  <a:pos x="86" y="2"/>
                </a:cxn>
              </a:cxnLst>
              <a:rect l="0" t="0" r="r" b="b"/>
              <a:pathLst>
                <a:path w="2592" h="2354">
                  <a:moveTo>
                    <a:pt x="88" y="52"/>
                  </a:moveTo>
                  <a:lnTo>
                    <a:pt x="74" y="70"/>
                  </a:lnTo>
                  <a:lnTo>
                    <a:pt x="72" y="89"/>
                  </a:lnTo>
                  <a:lnTo>
                    <a:pt x="72" y="97"/>
                  </a:lnTo>
                  <a:lnTo>
                    <a:pt x="78" y="104"/>
                  </a:lnTo>
                  <a:lnTo>
                    <a:pt x="86" y="112"/>
                  </a:lnTo>
                  <a:lnTo>
                    <a:pt x="99" y="120"/>
                  </a:lnTo>
                  <a:lnTo>
                    <a:pt x="113" y="112"/>
                  </a:lnTo>
                  <a:lnTo>
                    <a:pt x="128" y="106"/>
                  </a:lnTo>
                  <a:lnTo>
                    <a:pt x="144" y="102"/>
                  </a:lnTo>
                  <a:lnTo>
                    <a:pt x="159" y="112"/>
                  </a:lnTo>
                  <a:lnTo>
                    <a:pt x="154" y="120"/>
                  </a:lnTo>
                  <a:lnTo>
                    <a:pt x="152" y="132"/>
                  </a:lnTo>
                  <a:lnTo>
                    <a:pt x="148" y="143"/>
                  </a:lnTo>
                  <a:lnTo>
                    <a:pt x="146" y="155"/>
                  </a:lnTo>
                  <a:lnTo>
                    <a:pt x="144" y="166"/>
                  </a:lnTo>
                  <a:lnTo>
                    <a:pt x="144" y="180"/>
                  </a:lnTo>
                  <a:lnTo>
                    <a:pt x="144" y="194"/>
                  </a:lnTo>
                  <a:lnTo>
                    <a:pt x="144" y="207"/>
                  </a:lnTo>
                  <a:lnTo>
                    <a:pt x="159" y="209"/>
                  </a:lnTo>
                  <a:lnTo>
                    <a:pt x="175" y="203"/>
                  </a:lnTo>
                  <a:lnTo>
                    <a:pt x="187" y="192"/>
                  </a:lnTo>
                  <a:lnTo>
                    <a:pt x="200" y="178"/>
                  </a:lnTo>
                  <a:lnTo>
                    <a:pt x="210" y="165"/>
                  </a:lnTo>
                  <a:lnTo>
                    <a:pt x="221" y="157"/>
                  </a:lnTo>
                  <a:lnTo>
                    <a:pt x="235" y="157"/>
                  </a:lnTo>
                  <a:lnTo>
                    <a:pt x="251" y="172"/>
                  </a:lnTo>
                  <a:lnTo>
                    <a:pt x="245" y="184"/>
                  </a:lnTo>
                  <a:lnTo>
                    <a:pt x="239" y="198"/>
                  </a:lnTo>
                  <a:lnTo>
                    <a:pt x="229" y="209"/>
                  </a:lnTo>
                  <a:lnTo>
                    <a:pt x="223" y="223"/>
                  </a:lnTo>
                  <a:lnTo>
                    <a:pt x="214" y="234"/>
                  </a:lnTo>
                  <a:lnTo>
                    <a:pt x="210" y="248"/>
                  </a:lnTo>
                  <a:lnTo>
                    <a:pt x="210" y="262"/>
                  </a:lnTo>
                  <a:lnTo>
                    <a:pt x="216" y="279"/>
                  </a:lnTo>
                  <a:lnTo>
                    <a:pt x="229" y="258"/>
                  </a:lnTo>
                  <a:lnTo>
                    <a:pt x="245" y="238"/>
                  </a:lnTo>
                  <a:lnTo>
                    <a:pt x="258" y="219"/>
                  </a:lnTo>
                  <a:lnTo>
                    <a:pt x="276" y="199"/>
                  </a:lnTo>
                  <a:lnTo>
                    <a:pt x="289" y="180"/>
                  </a:lnTo>
                  <a:lnTo>
                    <a:pt x="307" y="161"/>
                  </a:lnTo>
                  <a:lnTo>
                    <a:pt x="324" y="143"/>
                  </a:lnTo>
                  <a:lnTo>
                    <a:pt x="345" y="128"/>
                  </a:lnTo>
                  <a:lnTo>
                    <a:pt x="382" y="149"/>
                  </a:lnTo>
                  <a:lnTo>
                    <a:pt x="367" y="178"/>
                  </a:lnTo>
                  <a:lnTo>
                    <a:pt x="345" y="207"/>
                  </a:lnTo>
                  <a:lnTo>
                    <a:pt x="324" y="238"/>
                  </a:lnTo>
                  <a:lnTo>
                    <a:pt x="305" y="269"/>
                  </a:lnTo>
                  <a:lnTo>
                    <a:pt x="289" y="298"/>
                  </a:lnTo>
                  <a:lnTo>
                    <a:pt x="283" y="331"/>
                  </a:lnTo>
                  <a:lnTo>
                    <a:pt x="289" y="364"/>
                  </a:lnTo>
                  <a:lnTo>
                    <a:pt x="314" y="399"/>
                  </a:lnTo>
                  <a:lnTo>
                    <a:pt x="320" y="374"/>
                  </a:lnTo>
                  <a:lnTo>
                    <a:pt x="328" y="351"/>
                  </a:lnTo>
                  <a:lnTo>
                    <a:pt x="336" y="326"/>
                  </a:lnTo>
                  <a:lnTo>
                    <a:pt x="344" y="302"/>
                  </a:lnTo>
                  <a:lnTo>
                    <a:pt x="349" y="279"/>
                  </a:lnTo>
                  <a:lnTo>
                    <a:pt x="361" y="256"/>
                  </a:lnTo>
                  <a:lnTo>
                    <a:pt x="373" y="232"/>
                  </a:lnTo>
                  <a:lnTo>
                    <a:pt x="390" y="213"/>
                  </a:lnTo>
                  <a:lnTo>
                    <a:pt x="400" y="211"/>
                  </a:lnTo>
                  <a:lnTo>
                    <a:pt x="408" y="217"/>
                  </a:lnTo>
                  <a:lnTo>
                    <a:pt x="411" y="225"/>
                  </a:lnTo>
                  <a:lnTo>
                    <a:pt x="417" y="236"/>
                  </a:lnTo>
                  <a:lnTo>
                    <a:pt x="413" y="242"/>
                  </a:lnTo>
                  <a:lnTo>
                    <a:pt x="409" y="248"/>
                  </a:lnTo>
                  <a:lnTo>
                    <a:pt x="417" y="246"/>
                  </a:lnTo>
                  <a:lnTo>
                    <a:pt x="429" y="242"/>
                  </a:lnTo>
                  <a:lnTo>
                    <a:pt x="440" y="234"/>
                  </a:lnTo>
                  <a:lnTo>
                    <a:pt x="452" y="229"/>
                  </a:lnTo>
                  <a:lnTo>
                    <a:pt x="462" y="219"/>
                  </a:lnTo>
                  <a:lnTo>
                    <a:pt x="473" y="209"/>
                  </a:lnTo>
                  <a:lnTo>
                    <a:pt x="485" y="201"/>
                  </a:lnTo>
                  <a:lnTo>
                    <a:pt x="497" y="196"/>
                  </a:lnTo>
                  <a:lnTo>
                    <a:pt x="508" y="209"/>
                  </a:lnTo>
                  <a:lnTo>
                    <a:pt x="510" y="225"/>
                  </a:lnTo>
                  <a:lnTo>
                    <a:pt x="504" y="238"/>
                  </a:lnTo>
                  <a:lnTo>
                    <a:pt x="495" y="254"/>
                  </a:lnTo>
                  <a:lnTo>
                    <a:pt x="479" y="267"/>
                  </a:lnTo>
                  <a:lnTo>
                    <a:pt x="466" y="283"/>
                  </a:lnTo>
                  <a:lnTo>
                    <a:pt x="452" y="298"/>
                  </a:lnTo>
                  <a:lnTo>
                    <a:pt x="446" y="316"/>
                  </a:lnTo>
                  <a:lnTo>
                    <a:pt x="439" y="326"/>
                  </a:lnTo>
                  <a:lnTo>
                    <a:pt x="433" y="337"/>
                  </a:lnTo>
                  <a:lnTo>
                    <a:pt x="431" y="351"/>
                  </a:lnTo>
                  <a:lnTo>
                    <a:pt x="431" y="364"/>
                  </a:lnTo>
                  <a:lnTo>
                    <a:pt x="431" y="376"/>
                  </a:lnTo>
                  <a:lnTo>
                    <a:pt x="431" y="390"/>
                  </a:lnTo>
                  <a:lnTo>
                    <a:pt x="431" y="401"/>
                  </a:lnTo>
                  <a:lnTo>
                    <a:pt x="433" y="415"/>
                  </a:lnTo>
                  <a:lnTo>
                    <a:pt x="442" y="395"/>
                  </a:lnTo>
                  <a:lnTo>
                    <a:pt x="454" y="376"/>
                  </a:lnTo>
                  <a:lnTo>
                    <a:pt x="466" y="355"/>
                  </a:lnTo>
                  <a:lnTo>
                    <a:pt x="479" y="337"/>
                  </a:lnTo>
                  <a:lnTo>
                    <a:pt x="491" y="318"/>
                  </a:lnTo>
                  <a:lnTo>
                    <a:pt x="508" y="306"/>
                  </a:lnTo>
                  <a:lnTo>
                    <a:pt x="528" y="296"/>
                  </a:lnTo>
                  <a:lnTo>
                    <a:pt x="553" y="296"/>
                  </a:lnTo>
                  <a:lnTo>
                    <a:pt x="559" y="283"/>
                  </a:lnTo>
                  <a:lnTo>
                    <a:pt x="568" y="273"/>
                  </a:lnTo>
                  <a:lnTo>
                    <a:pt x="576" y="263"/>
                  </a:lnTo>
                  <a:lnTo>
                    <a:pt x="586" y="256"/>
                  </a:lnTo>
                  <a:lnTo>
                    <a:pt x="603" y="240"/>
                  </a:lnTo>
                  <a:lnTo>
                    <a:pt x="621" y="225"/>
                  </a:lnTo>
                  <a:lnTo>
                    <a:pt x="636" y="223"/>
                  </a:lnTo>
                  <a:lnTo>
                    <a:pt x="650" y="225"/>
                  </a:lnTo>
                  <a:lnTo>
                    <a:pt x="662" y="229"/>
                  </a:lnTo>
                  <a:lnTo>
                    <a:pt x="673" y="236"/>
                  </a:lnTo>
                  <a:lnTo>
                    <a:pt x="656" y="256"/>
                  </a:lnTo>
                  <a:lnTo>
                    <a:pt x="640" y="279"/>
                  </a:lnTo>
                  <a:lnTo>
                    <a:pt x="627" y="302"/>
                  </a:lnTo>
                  <a:lnTo>
                    <a:pt x="615" y="327"/>
                  </a:lnTo>
                  <a:lnTo>
                    <a:pt x="605" y="353"/>
                  </a:lnTo>
                  <a:lnTo>
                    <a:pt x="601" y="380"/>
                  </a:lnTo>
                  <a:lnTo>
                    <a:pt x="599" y="407"/>
                  </a:lnTo>
                  <a:lnTo>
                    <a:pt x="605" y="436"/>
                  </a:lnTo>
                  <a:lnTo>
                    <a:pt x="611" y="422"/>
                  </a:lnTo>
                  <a:lnTo>
                    <a:pt x="617" y="409"/>
                  </a:lnTo>
                  <a:lnTo>
                    <a:pt x="621" y="395"/>
                  </a:lnTo>
                  <a:lnTo>
                    <a:pt x="625" y="382"/>
                  </a:lnTo>
                  <a:lnTo>
                    <a:pt x="629" y="368"/>
                  </a:lnTo>
                  <a:lnTo>
                    <a:pt x="634" y="357"/>
                  </a:lnTo>
                  <a:lnTo>
                    <a:pt x="644" y="347"/>
                  </a:lnTo>
                  <a:lnTo>
                    <a:pt x="658" y="343"/>
                  </a:lnTo>
                  <a:lnTo>
                    <a:pt x="665" y="349"/>
                  </a:lnTo>
                  <a:lnTo>
                    <a:pt x="669" y="357"/>
                  </a:lnTo>
                  <a:lnTo>
                    <a:pt x="669" y="364"/>
                  </a:lnTo>
                  <a:lnTo>
                    <a:pt x="671" y="376"/>
                  </a:lnTo>
                  <a:lnTo>
                    <a:pt x="669" y="386"/>
                  </a:lnTo>
                  <a:lnTo>
                    <a:pt x="671" y="395"/>
                  </a:lnTo>
                  <a:lnTo>
                    <a:pt x="675" y="403"/>
                  </a:lnTo>
                  <a:lnTo>
                    <a:pt x="685" y="411"/>
                  </a:lnTo>
                  <a:lnTo>
                    <a:pt x="698" y="391"/>
                  </a:lnTo>
                  <a:lnTo>
                    <a:pt x="712" y="372"/>
                  </a:lnTo>
                  <a:lnTo>
                    <a:pt x="724" y="353"/>
                  </a:lnTo>
                  <a:lnTo>
                    <a:pt x="741" y="335"/>
                  </a:lnTo>
                  <a:lnTo>
                    <a:pt x="757" y="316"/>
                  </a:lnTo>
                  <a:lnTo>
                    <a:pt x="774" y="304"/>
                  </a:lnTo>
                  <a:lnTo>
                    <a:pt x="795" y="294"/>
                  </a:lnTo>
                  <a:lnTo>
                    <a:pt x="820" y="293"/>
                  </a:lnTo>
                  <a:lnTo>
                    <a:pt x="832" y="308"/>
                  </a:lnTo>
                  <a:lnTo>
                    <a:pt x="817" y="329"/>
                  </a:lnTo>
                  <a:lnTo>
                    <a:pt x="801" y="351"/>
                  </a:lnTo>
                  <a:lnTo>
                    <a:pt x="782" y="374"/>
                  </a:lnTo>
                  <a:lnTo>
                    <a:pt x="766" y="397"/>
                  </a:lnTo>
                  <a:lnTo>
                    <a:pt x="753" y="421"/>
                  </a:lnTo>
                  <a:lnTo>
                    <a:pt x="745" y="446"/>
                  </a:lnTo>
                  <a:lnTo>
                    <a:pt x="747" y="475"/>
                  </a:lnTo>
                  <a:lnTo>
                    <a:pt x="760" y="506"/>
                  </a:lnTo>
                  <a:lnTo>
                    <a:pt x="768" y="483"/>
                  </a:lnTo>
                  <a:lnTo>
                    <a:pt x="778" y="459"/>
                  </a:lnTo>
                  <a:lnTo>
                    <a:pt x="784" y="436"/>
                  </a:lnTo>
                  <a:lnTo>
                    <a:pt x="791" y="415"/>
                  </a:lnTo>
                  <a:lnTo>
                    <a:pt x="797" y="391"/>
                  </a:lnTo>
                  <a:lnTo>
                    <a:pt x="809" y="374"/>
                  </a:lnTo>
                  <a:lnTo>
                    <a:pt x="822" y="357"/>
                  </a:lnTo>
                  <a:lnTo>
                    <a:pt x="844" y="347"/>
                  </a:lnTo>
                  <a:lnTo>
                    <a:pt x="863" y="388"/>
                  </a:lnTo>
                  <a:lnTo>
                    <a:pt x="883" y="372"/>
                  </a:lnTo>
                  <a:lnTo>
                    <a:pt x="904" y="353"/>
                  </a:lnTo>
                  <a:lnTo>
                    <a:pt x="914" y="341"/>
                  </a:lnTo>
                  <a:lnTo>
                    <a:pt x="923" y="333"/>
                  </a:lnTo>
                  <a:lnTo>
                    <a:pt x="935" y="326"/>
                  </a:lnTo>
                  <a:lnTo>
                    <a:pt x="947" y="320"/>
                  </a:lnTo>
                  <a:lnTo>
                    <a:pt x="999" y="343"/>
                  </a:lnTo>
                  <a:lnTo>
                    <a:pt x="954" y="390"/>
                  </a:lnTo>
                  <a:lnTo>
                    <a:pt x="917" y="442"/>
                  </a:lnTo>
                  <a:lnTo>
                    <a:pt x="884" y="494"/>
                  </a:lnTo>
                  <a:lnTo>
                    <a:pt x="857" y="552"/>
                  </a:lnTo>
                  <a:lnTo>
                    <a:pt x="836" y="611"/>
                  </a:lnTo>
                  <a:lnTo>
                    <a:pt x="820" y="673"/>
                  </a:lnTo>
                  <a:lnTo>
                    <a:pt x="811" y="737"/>
                  </a:lnTo>
                  <a:lnTo>
                    <a:pt x="809" y="805"/>
                  </a:lnTo>
                  <a:lnTo>
                    <a:pt x="807" y="810"/>
                  </a:lnTo>
                  <a:lnTo>
                    <a:pt x="807" y="820"/>
                  </a:lnTo>
                  <a:lnTo>
                    <a:pt x="807" y="830"/>
                  </a:lnTo>
                  <a:lnTo>
                    <a:pt x="813" y="837"/>
                  </a:lnTo>
                  <a:lnTo>
                    <a:pt x="824" y="836"/>
                  </a:lnTo>
                  <a:lnTo>
                    <a:pt x="836" y="836"/>
                  </a:lnTo>
                  <a:lnTo>
                    <a:pt x="846" y="832"/>
                  </a:lnTo>
                  <a:lnTo>
                    <a:pt x="855" y="822"/>
                  </a:lnTo>
                  <a:lnTo>
                    <a:pt x="853" y="799"/>
                  </a:lnTo>
                  <a:lnTo>
                    <a:pt x="855" y="779"/>
                  </a:lnTo>
                  <a:lnTo>
                    <a:pt x="857" y="758"/>
                  </a:lnTo>
                  <a:lnTo>
                    <a:pt x="861" y="739"/>
                  </a:lnTo>
                  <a:lnTo>
                    <a:pt x="863" y="717"/>
                  </a:lnTo>
                  <a:lnTo>
                    <a:pt x="865" y="698"/>
                  </a:lnTo>
                  <a:lnTo>
                    <a:pt x="863" y="678"/>
                  </a:lnTo>
                  <a:lnTo>
                    <a:pt x="859" y="659"/>
                  </a:lnTo>
                  <a:lnTo>
                    <a:pt x="875" y="628"/>
                  </a:lnTo>
                  <a:lnTo>
                    <a:pt x="890" y="599"/>
                  </a:lnTo>
                  <a:lnTo>
                    <a:pt x="902" y="568"/>
                  </a:lnTo>
                  <a:lnTo>
                    <a:pt x="915" y="539"/>
                  </a:lnTo>
                  <a:lnTo>
                    <a:pt x="927" y="510"/>
                  </a:lnTo>
                  <a:lnTo>
                    <a:pt x="943" y="481"/>
                  </a:lnTo>
                  <a:lnTo>
                    <a:pt x="962" y="453"/>
                  </a:lnTo>
                  <a:lnTo>
                    <a:pt x="987" y="430"/>
                  </a:lnTo>
                  <a:lnTo>
                    <a:pt x="1005" y="428"/>
                  </a:lnTo>
                  <a:lnTo>
                    <a:pt x="1022" y="419"/>
                  </a:lnTo>
                  <a:lnTo>
                    <a:pt x="1034" y="403"/>
                  </a:lnTo>
                  <a:lnTo>
                    <a:pt x="1047" y="390"/>
                  </a:lnTo>
                  <a:lnTo>
                    <a:pt x="1059" y="376"/>
                  </a:lnTo>
                  <a:lnTo>
                    <a:pt x="1071" y="368"/>
                  </a:lnTo>
                  <a:lnTo>
                    <a:pt x="1086" y="368"/>
                  </a:lnTo>
                  <a:lnTo>
                    <a:pt x="1107" y="384"/>
                  </a:lnTo>
                  <a:lnTo>
                    <a:pt x="1094" y="399"/>
                  </a:lnTo>
                  <a:lnTo>
                    <a:pt x="1084" y="419"/>
                  </a:lnTo>
                  <a:lnTo>
                    <a:pt x="1078" y="436"/>
                  </a:lnTo>
                  <a:lnTo>
                    <a:pt x="1073" y="459"/>
                  </a:lnTo>
                  <a:lnTo>
                    <a:pt x="1067" y="479"/>
                  </a:lnTo>
                  <a:lnTo>
                    <a:pt x="1063" y="500"/>
                  </a:lnTo>
                  <a:lnTo>
                    <a:pt x="1057" y="521"/>
                  </a:lnTo>
                  <a:lnTo>
                    <a:pt x="1051" y="543"/>
                  </a:lnTo>
                  <a:lnTo>
                    <a:pt x="1063" y="552"/>
                  </a:lnTo>
                  <a:lnTo>
                    <a:pt x="1078" y="554"/>
                  </a:lnTo>
                  <a:lnTo>
                    <a:pt x="1090" y="535"/>
                  </a:lnTo>
                  <a:lnTo>
                    <a:pt x="1102" y="516"/>
                  </a:lnTo>
                  <a:lnTo>
                    <a:pt x="1113" y="496"/>
                  </a:lnTo>
                  <a:lnTo>
                    <a:pt x="1127" y="479"/>
                  </a:lnTo>
                  <a:lnTo>
                    <a:pt x="1138" y="459"/>
                  </a:lnTo>
                  <a:lnTo>
                    <a:pt x="1150" y="440"/>
                  </a:lnTo>
                  <a:lnTo>
                    <a:pt x="1164" y="421"/>
                  </a:lnTo>
                  <a:lnTo>
                    <a:pt x="1177" y="403"/>
                  </a:lnTo>
                  <a:lnTo>
                    <a:pt x="1222" y="411"/>
                  </a:lnTo>
                  <a:lnTo>
                    <a:pt x="1216" y="426"/>
                  </a:lnTo>
                  <a:lnTo>
                    <a:pt x="1214" y="444"/>
                  </a:lnTo>
                  <a:lnTo>
                    <a:pt x="1230" y="448"/>
                  </a:lnTo>
                  <a:lnTo>
                    <a:pt x="1245" y="453"/>
                  </a:lnTo>
                  <a:lnTo>
                    <a:pt x="1249" y="455"/>
                  </a:lnTo>
                  <a:lnTo>
                    <a:pt x="1255" y="463"/>
                  </a:lnTo>
                  <a:lnTo>
                    <a:pt x="1253" y="473"/>
                  </a:lnTo>
                  <a:lnTo>
                    <a:pt x="1253" y="486"/>
                  </a:lnTo>
                  <a:lnTo>
                    <a:pt x="1243" y="496"/>
                  </a:lnTo>
                  <a:lnTo>
                    <a:pt x="1231" y="510"/>
                  </a:lnTo>
                  <a:lnTo>
                    <a:pt x="1226" y="521"/>
                  </a:lnTo>
                  <a:lnTo>
                    <a:pt x="1233" y="539"/>
                  </a:lnTo>
                  <a:lnTo>
                    <a:pt x="1241" y="527"/>
                  </a:lnTo>
                  <a:lnTo>
                    <a:pt x="1251" y="517"/>
                  </a:lnTo>
                  <a:lnTo>
                    <a:pt x="1259" y="506"/>
                  </a:lnTo>
                  <a:lnTo>
                    <a:pt x="1270" y="496"/>
                  </a:lnTo>
                  <a:lnTo>
                    <a:pt x="1278" y="485"/>
                  </a:lnTo>
                  <a:lnTo>
                    <a:pt x="1288" y="473"/>
                  </a:lnTo>
                  <a:lnTo>
                    <a:pt x="1297" y="461"/>
                  </a:lnTo>
                  <a:lnTo>
                    <a:pt x="1309" y="452"/>
                  </a:lnTo>
                  <a:lnTo>
                    <a:pt x="1365" y="467"/>
                  </a:lnTo>
                  <a:lnTo>
                    <a:pt x="1354" y="485"/>
                  </a:lnTo>
                  <a:lnTo>
                    <a:pt x="1344" y="506"/>
                  </a:lnTo>
                  <a:lnTo>
                    <a:pt x="1332" y="525"/>
                  </a:lnTo>
                  <a:lnTo>
                    <a:pt x="1325" y="547"/>
                  </a:lnTo>
                  <a:lnTo>
                    <a:pt x="1317" y="568"/>
                  </a:lnTo>
                  <a:lnTo>
                    <a:pt x="1315" y="589"/>
                  </a:lnTo>
                  <a:lnTo>
                    <a:pt x="1317" y="613"/>
                  </a:lnTo>
                  <a:lnTo>
                    <a:pt x="1325" y="638"/>
                  </a:lnTo>
                  <a:lnTo>
                    <a:pt x="1348" y="614"/>
                  </a:lnTo>
                  <a:lnTo>
                    <a:pt x="1371" y="587"/>
                  </a:lnTo>
                  <a:lnTo>
                    <a:pt x="1394" y="556"/>
                  </a:lnTo>
                  <a:lnTo>
                    <a:pt x="1421" y="529"/>
                  </a:lnTo>
                  <a:lnTo>
                    <a:pt x="1449" y="504"/>
                  </a:lnTo>
                  <a:lnTo>
                    <a:pt x="1478" y="490"/>
                  </a:lnTo>
                  <a:lnTo>
                    <a:pt x="1511" y="486"/>
                  </a:lnTo>
                  <a:lnTo>
                    <a:pt x="1548" y="502"/>
                  </a:lnTo>
                  <a:lnTo>
                    <a:pt x="1507" y="535"/>
                  </a:lnTo>
                  <a:lnTo>
                    <a:pt x="1472" y="572"/>
                  </a:lnTo>
                  <a:lnTo>
                    <a:pt x="1441" y="613"/>
                  </a:lnTo>
                  <a:lnTo>
                    <a:pt x="1418" y="659"/>
                  </a:lnTo>
                  <a:lnTo>
                    <a:pt x="1398" y="706"/>
                  </a:lnTo>
                  <a:lnTo>
                    <a:pt x="1389" y="758"/>
                  </a:lnTo>
                  <a:lnTo>
                    <a:pt x="1385" y="812"/>
                  </a:lnTo>
                  <a:lnTo>
                    <a:pt x="1392" y="872"/>
                  </a:lnTo>
                  <a:lnTo>
                    <a:pt x="1400" y="882"/>
                  </a:lnTo>
                  <a:lnTo>
                    <a:pt x="1412" y="880"/>
                  </a:lnTo>
                  <a:lnTo>
                    <a:pt x="1423" y="870"/>
                  </a:lnTo>
                  <a:lnTo>
                    <a:pt x="1437" y="865"/>
                  </a:lnTo>
                  <a:lnTo>
                    <a:pt x="1435" y="847"/>
                  </a:lnTo>
                  <a:lnTo>
                    <a:pt x="1439" y="830"/>
                  </a:lnTo>
                  <a:lnTo>
                    <a:pt x="1445" y="812"/>
                  </a:lnTo>
                  <a:lnTo>
                    <a:pt x="1453" y="795"/>
                  </a:lnTo>
                  <a:lnTo>
                    <a:pt x="1456" y="777"/>
                  </a:lnTo>
                  <a:lnTo>
                    <a:pt x="1458" y="762"/>
                  </a:lnTo>
                  <a:lnTo>
                    <a:pt x="1453" y="746"/>
                  </a:lnTo>
                  <a:lnTo>
                    <a:pt x="1441" y="731"/>
                  </a:lnTo>
                  <a:lnTo>
                    <a:pt x="1447" y="702"/>
                  </a:lnTo>
                  <a:lnTo>
                    <a:pt x="1458" y="675"/>
                  </a:lnTo>
                  <a:lnTo>
                    <a:pt x="1472" y="649"/>
                  </a:lnTo>
                  <a:lnTo>
                    <a:pt x="1489" y="626"/>
                  </a:lnTo>
                  <a:lnTo>
                    <a:pt x="1507" y="603"/>
                  </a:lnTo>
                  <a:lnTo>
                    <a:pt x="1524" y="580"/>
                  </a:lnTo>
                  <a:lnTo>
                    <a:pt x="1540" y="556"/>
                  </a:lnTo>
                  <a:lnTo>
                    <a:pt x="1557" y="535"/>
                  </a:lnTo>
                  <a:lnTo>
                    <a:pt x="1563" y="521"/>
                  </a:lnTo>
                  <a:lnTo>
                    <a:pt x="1573" y="516"/>
                  </a:lnTo>
                  <a:lnTo>
                    <a:pt x="1582" y="508"/>
                  </a:lnTo>
                  <a:lnTo>
                    <a:pt x="1594" y="508"/>
                  </a:lnTo>
                  <a:lnTo>
                    <a:pt x="1606" y="506"/>
                  </a:lnTo>
                  <a:lnTo>
                    <a:pt x="1617" y="508"/>
                  </a:lnTo>
                  <a:lnTo>
                    <a:pt x="1631" y="510"/>
                  </a:lnTo>
                  <a:lnTo>
                    <a:pt x="1644" y="516"/>
                  </a:lnTo>
                  <a:lnTo>
                    <a:pt x="1639" y="525"/>
                  </a:lnTo>
                  <a:lnTo>
                    <a:pt x="1635" y="535"/>
                  </a:lnTo>
                  <a:lnTo>
                    <a:pt x="1627" y="543"/>
                  </a:lnTo>
                  <a:lnTo>
                    <a:pt x="1619" y="552"/>
                  </a:lnTo>
                  <a:lnTo>
                    <a:pt x="1602" y="568"/>
                  </a:lnTo>
                  <a:lnTo>
                    <a:pt x="1588" y="587"/>
                  </a:lnTo>
                  <a:lnTo>
                    <a:pt x="1544" y="694"/>
                  </a:lnTo>
                  <a:lnTo>
                    <a:pt x="1553" y="709"/>
                  </a:lnTo>
                  <a:lnTo>
                    <a:pt x="1577" y="688"/>
                  </a:lnTo>
                  <a:lnTo>
                    <a:pt x="1596" y="667"/>
                  </a:lnTo>
                  <a:lnTo>
                    <a:pt x="1613" y="644"/>
                  </a:lnTo>
                  <a:lnTo>
                    <a:pt x="1633" y="620"/>
                  </a:lnTo>
                  <a:lnTo>
                    <a:pt x="1648" y="595"/>
                  </a:lnTo>
                  <a:lnTo>
                    <a:pt x="1668" y="572"/>
                  </a:lnTo>
                  <a:lnTo>
                    <a:pt x="1689" y="550"/>
                  </a:lnTo>
                  <a:lnTo>
                    <a:pt x="1716" y="535"/>
                  </a:lnTo>
                  <a:lnTo>
                    <a:pt x="1726" y="535"/>
                  </a:lnTo>
                  <a:lnTo>
                    <a:pt x="1737" y="539"/>
                  </a:lnTo>
                  <a:lnTo>
                    <a:pt x="1747" y="545"/>
                  </a:lnTo>
                  <a:lnTo>
                    <a:pt x="1759" y="550"/>
                  </a:lnTo>
                  <a:lnTo>
                    <a:pt x="1751" y="562"/>
                  </a:lnTo>
                  <a:lnTo>
                    <a:pt x="1743" y="574"/>
                  </a:lnTo>
                  <a:lnTo>
                    <a:pt x="1734" y="583"/>
                  </a:lnTo>
                  <a:lnTo>
                    <a:pt x="1724" y="595"/>
                  </a:lnTo>
                  <a:lnTo>
                    <a:pt x="1712" y="605"/>
                  </a:lnTo>
                  <a:lnTo>
                    <a:pt x="1703" y="616"/>
                  </a:lnTo>
                  <a:lnTo>
                    <a:pt x="1695" y="628"/>
                  </a:lnTo>
                  <a:lnTo>
                    <a:pt x="1691" y="642"/>
                  </a:lnTo>
                  <a:lnTo>
                    <a:pt x="1679" y="659"/>
                  </a:lnTo>
                  <a:lnTo>
                    <a:pt x="1672" y="680"/>
                  </a:lnTo>
                  <a:lnTo>
                    <a:pt x="1664" y="702"/>
                  </a:lnTo>
                  <a:lnTo>
                    <a:pt x="1656" y="723"/>
                  </a:lnTo>
                  <a:lnTo>
                    <a:pt x="1646" y="742"/>
                  </a:lnTo>
                  <a:lnTo>
                    <a:pt x="1639" y="762"/>
                  </a:lnTo>
                  <a:lnTo>
                    <a:pt x="1629" y="781"/>
                  </a:lnTo>
                  <a:lnTo>
                    <a:pt x="1619" y="801"/>
                  </a:lnTo>
                  <a:lnTo>
                    <a:pt x="1627" y="806"/>
                  </a:lnTo>
                  <a:lnTo>
                    <a:pt x="1637" y="801"/>
                  </a:lnTo>
                  <a:lnTo>
                    <a:pt x="1660" y="773"/>
                  </a:lnTo>
                  <a:lnTo>
                    <a:pt x="1683" y="748"/>
                  </a:lnTo>
                  <a:lnTo>
                    <a:pt x="1708" y="723"/>
                  </a:lnTo>
                  <a:lnTo>
                    <a:pt x="1734" y="698"/>
                  </a:lnTo>
                  <a:lnTo>
                    <a:pt x="1757" y="671"/>
                  </a:lnTo>
                  <a:lnTo>
                    <a:pt x="1782" y="645"/>
                  </a:lnTo>
                  <a:lnTo>
                    <a:pt x="1805" y="618"/>
                  </a:lnTo>
                  <a:lnTo>
                    <a:pt x="1831" y="591"/>
                  </a:lnTo>
                  <a:lnTo>
                    <a:pt x="1840" y="583"/>
                  </a:lnTo>
                  <a:lnTo>
                    <a:pt x="1854" y="583"/>
                  </a:lnTo>
                  <a:lnTo>
                    <a:pt x="1867" y="583"/>
                  </a:lnTo>
                  <a:lnTo>
                    <a:pt x="1883" y="591"/>
                  </a:lnTo>
                  <a:lnTo>
                    <a:pt x="1883" y="605"/>
                  </a:lnTo>
                  <a:lnTo>
                    <a:pt x="1881" y="618"/>
                  </a:lnTo>
                  <a:lnTo>
                    <a:pt x="1875" y="632"/>
                  </a:lnTo>
                  <a:lnTo>
                    <a:pt x="1871" y="645"/>
                  </a:lnTo>
                  <a:lnTo>
                    <a:pt x="1862" y="657"/>
                  </a:lnTo>
                  <a:lnTo>
                    <a:pt x="1856" y="671"/>
                  </a:lnTo>
                  <a:lnTo>
                    <a:pt x="1848" y="684"/>
                  </a:lnTo>
                  <a:lnTo>
                    <a:pt x="1842" y="698"/>
                  </a:lnTo>
                  <a:lnTo>
                    <a:pt x="1848" y="711"/>
                  </a:lnTo>
                  <a:lnTo>
                    <a:pt x="1860" y="725"/>
                  </a:lnTo>
                  <a:lnTo>
                    <a:pt x="1869" y="711"/>
                  </a:lnTo>
                  <a:lnTo>
                    <a:pt x="1881" y="698"/>
                  </a:lnTo>
                  <a:lnTo>
                    <a:pt x="1893" y="682"/>
                  </a:lnTo>
                  <a:lnTo>
                    <a:pt x="1906" y="671"/>
                  </a:lnTo>
                  <a:lnTo>
                    <a:pt x="1918" y="659"/>
                  </a:lnTo>
                  <a:lnTo>
                    <a:pt x="1933" y="653"/>
                  </a:lnTo>
                  <a:lnTo>
                    <a:pt x="1949" y="651"/>
                  </a:lnTo>
                  <a:lnTo>
                    <a:pt x="1966" y="659"/>
                  </a:lnTo>
                  <a:lnTo>
                    <a:pt x="1976" y="673"/>
                  </a:lnTo>
                  <a:lnTo>
                    <a:pt x="1988" y="677"/>
                  </a:lnTo>
                  <a:lnTo>
                    <a:pt x="1999" y="673"/>
                  </a:lnTo>
                  <a:lnTo>
                    <a:pt x="2011" y="667"/>
                  </a:lnTo>
                  <a:lnTo>
                    <a:pt x="2021" y="657"/>
                  </a:lnTo>
                  <a:lnTo>
                    <a:pt x="2032" y="647"/>
                  </a:lnTo>
                  <a:lnTo>
                    <a:pt x="2046" y="642"/>
                  </a:lnTo>
                  <a:lnTo>
                    <a:pt x="2061" y="642"/>
                  </a:lnTo>
                  <a:lnTo>
                    <a:pt x="2079" y="638"/>
                  </a:lnTo>
                  <a:lnTo>
                    <a:pt x="2092" y="645"/>
                  </a:lnTo>
                  <a:lnTo>
                    <a:pt x="2100" y="659"/>
                  </a:lnTo>
                  <a:lnTo>
                    <a:pt x="2110" y="675"/>
                  </a:lnTo>
                  <a:lnTo>
                    <a:pt x="2116" y="688"/>
                  </a:lnTo>
                  <a:lnTo>
                    <a:pt x="2123" y="698"/>
                  </a:lnTo>
                  <a:lnTo>
                    <a:pt x="2137" y="702"/>
                  </a:lnTo>
                  <a:lnTo>
                    <a:pt x="2158" y="694"/>
                  </a:lnTo>
                  <a:lnTo>
                    <a:pt x="2172" y="694"/>
                  </a:lnTo>
                  <a:lnTo>
                    <a:pt x="2185" y="700"/>
                  </a:lnTo>
                  <a:lnTo>
                    <a:pt x="2199" y="709"/>
                  </a:lnTo>
                  <a:lnTo>
                    <a:pt x="2212" y="719"/>
                  </a:lnTo>
                  <a:lnTo>
                    <a:pt x="2224" y="725"/>
                  </a:lnTo>
                  <a:lnTo>
                    <a:pt x="2236" y="729"/>
                  </a:lnTo>
                  <a:lnTo>
                    <a:pt x="2249" y="725"/>
                  </a:lnTo>
                  <a:lnTo>
                    <a:pt x="2265" y="717"/>
                  </a:lnTo>
                  <a:lnTo>
                    <a:pt x="2271" y="729"/>
                  </a:lnTo>
                  <a:lnTo>
                    <a:pt x="2275" y="742"/>
                  </a:lnTo>
                  <a:lnTo>
                    <a:pt x="2275" y="756"/>
                  </a:lnTo>
                  <a:lnTo>
                    <a:pt x="2275" y="772"/>
                  </a:lnTo>
                  <a:lnTo>
                    <a:pt x="2271" y="785"/>
                  </a:lnTo>
                  <a:lnTo>
                    <a:pt x="2267" y="801"/>
                  </a:lnTo>
                  <a:lnTo>
                    <a:pt x="2261" y="814"/>
                  </a:lnTo>
                  <a:lnTo>
                    <a:pt x="2261" y="830"/>
                  </a:lnTo>
                  <a:lnTo>
                    <a:pt x="2244" y="888"/>
                  </a:lnTo>
                  <a:lnTo>
                    <a:pt x="2228" y="946"/>
                  </a:lnTo>
                  <a:lnTo>
                    <a:pt x="2209" y="1002"/>
                  </a:lnTo>
                  <a:lnTo>
                    <a:pt x="2191" y="1061"/>
                  </a:lnTo>
                  <a:lnTo>
                    <a:pt x="2168" y="1115"/>
                  </a:lnTo>
                  <a:lnTo>
                    <a:pt x="2145" y="1171"/>
                  </a:lnTo>
                  <a:lnTo>
                    <a:pt x="2116" y="1225"/>
                  </a:lnTo>
                  <a:lnTo>
                    <a:pt x="2086" y="1280"/>
                  </a:lnTo>
                  <a:lnTo>
                    <a:pt x="2086" y="1295"/>
                  </a:lnTo>
                  <a:lnTo>
                    <a:pt x="2088" y="1313"/>
                  </a:lnTo>
                  <a:lnTo>
                    <a:pt x="2090" y="1328"/>
                  </a:lnTo>
                  <a:lnTo>
                    <a:pt x="2096" y="1344"/>
                  </a:lnTo>
                  <a:lnTo>
                    <a:pt x="2102" y="1357"/>
                  </a:lnTo>
                  <a:lnTo>
                    <a:pt x="2108" y="1373"/>
                  </a:lnTo>
                  <a:lnTo>
                    <a:pt x="2116" y="1388"/>
                  </a:lnTo>
                  <a:lnTo>
                    <a:pt x="2125" y="1404"/>
                  </a:lnTo>
                  <a:lnTo>
                    <a:pt x="2156" y="1340"/>
                  </a:lnTo>
                  <a:lnTo>
                    <a:pt x="2187" y="1278"/>
                  </a:lnTo>
                  <a:lnTo>
                    <a:pt x="2211" y="1212"/>
                  </a:lnTo>
                  <a:lnTo>
                    <a:pt x="2234" y="1146"/>
                  </a:lnTo>
                  <a:lnTo>
                    <a:pt x="2251" y="1076"/>
                  </a:lnTo>
                  <a:lnTo>
                    <a:pt x="2265" y="1008"/>
                  </a:lnTo>
                  <a:lnTo>
                    <a:pt x="2275" y="936"/>
                  </a:lnTo>
                  <a:lnTo>
                    <a:pt x="2280" y="865"/>
                  </a:lnTo>
                  <a:lnTo>
                    <a:pt x="2309" y="865"/>
                  </a:lnTo>
                  <a:lnTo>
                    <a:pt x="2311" y="872"/>
                  </a:lnTo>
                  <a:lnTo>
                    <a:pt x="2321" y="882"/>
                  </a:lnTo>
                  <a:lnTo>
                    <a:pt x="2348" y="869"/>
                  </a:lnTo>
                  <a:lnTo>
                    <a:pt x="2370" y="843"/>
                  </a:lnTo>
                  <a:lnTo>
                    <a:pt x="2383" y="812"/>
                  </a:lnTo>
                  <a:lnTo>
                    <a:pt x="2399" y="781"/>
                  </a:lnTo>
                  <a:lnTo>
                    <a:pt x="2412" y="752"/>
                  </a:lnTo>
                  <a:lnTo>
                    <a:pt x="2432" y="739"/>
                  </a:lnTo>
                  <a:lnTo>
                    <a:pt x="2457" y="739"/>
                  </a:lnTo>
                  <a:lnTo>
                    <a:pt x="2496" y="766"/>
                  </a:lnTo>
                  <a:lnTo>
                    <a:pt x="2505" y="762"/>
                  </a:lnTo>
                  <a:lnTo>
                    <a:pt x="2517" y="752"/>
                  </a:lnTo>
                  <a:lnTo>
                    <a:pt x="2525" y="739"/>
                  </a:lnTo>
                  <a:lnTo>
                    <a:pt x="2532" y="727"/>
                  </a:lnTo>
                  <a:lnTo>
                    <a:pt x="2538" y="715"/>
                  </a:lnTo>
                  <a:lnTo>
                    <a:pt x="2548" y="709"/>
                  </a:lnTo>
                  <a:lnTo>
                    <a:pt x="2560" y="713"/>
                  </a:lnTo>
                  <a:lnTo>
                    <a:pt x="2575" y="729"/>
                  </a:lnTo>
                  <a:lnTo>
                    <a:pt x="2573" y="748"/>
                  </a:lnTo>
                  <a:lnTo>
                    <a:pt x="2569" y="770"/>
                  </a:lnTo>
                  <a:lnTo>
                    <a:pt x="2563" y="793"/>
                  </a:lnTo>
                  <a:lnTo>
                    <a:pt x="2560" y="816"/>
                  </a:lnTo>
                  <a:lnTo>
                    <a:pt x="2558" y="836"/>
                  </a:lnTo>
                  <a:lnTo>
                    <a:pt x="2561" y="855"/>
                  </a:lnTo>
                  <a:lnTo>
                    <a:pt x="2571" y="870"/>
                  </a:lnTo>
                  <a:lnTo>
                    <a:pt x="2592" y="886"/>
                  </a:lnTo>
                  <a:lnTo>
                    <a:pt x="2571" y="969"/>
                  </a:lnTo>
                  <a:lnTo>
                    <a:pt x="2554" y="1059"/>
                  </a:lnTo>
                  <a:lnTo>
                    <a:pt x="2540" y="1146"/>
                  </a:lnTo>
                  <a:lnTo>
                    <a:pt x="2528" y="1237"/>
                  </a:lnTo>
                  <a:lnTo>
                    <a:pt x="2517" y="1324"/>
                  </a:lnTo>
                  <a:lnTo>
                    <a:pt x="2505" y="1415"/>
                  </a:lnTo>
                  <a:lnTo>
                    <a:pt x="2494" y="1503"/>
                  </a:lnTo>
                  <a:lnTo>
                    <a:pt x="2484" y="1594"/>
                  </a:lnTo>
                  <a:lnTo>
                    <a:pt x="2480" y="1654"/>
                  </a:lnTo>
                  <a:lnTo>
                    <a:pt x="2476" y="1714"/>
                  </a:lnTo>
                  <a:lnTo>
                    <a:pt x="2468" y="1772"/>
                  </a:lnTo>
                  <a:lnTo>
                    <a:pt x="2461" y="1832"/>
                  </a:lnTo>
                  <a:lnTo>
                    <a:pt x="2451" y="1891"/>
                  </a:lnTo>
                  <a:lnTo>
                    <a:pt x="2441" y="1949"/>
                  </a:lnTo>
                  <a:lnTo>
                    <a:pt x="2433" y="2007"/>
                  </a:lnTo>
                  <a:lnTo>
                    <a:pt x="2428" y="2067"/>
                  </a:lnTo>
                  <a:lnTo>
                    <a:pt x="2402" y="2090"/>
                  </a:lnTo>
                  <a:lnTo>
                    <a:pt x="2379" y="2116"/>
                  </a:lnTo>
                  <a:lnTo>
                    <a:pt x="2354" y="2141"/>
                  </a:lnTo>
                  <a:lnTo>
                    <a:pt x="2331" y="2166"/>
                  </a:lnTo>
                  <a:lnTo>
                    <a:pt x="2307" y="2189"/>
                  </a:lnTo>
                  <a:lnTo>
                    <a:pt x="2284" y="2216"/>
                  </a:lnTo>
                  <a:lnTo>
                    <a:pt x="2263" y="2244"/>
                  </a:lnTo>
                  <a:lnTo>
                    <a:pt x="2245" y="2275"/>
                  </a:lnTo>
                  <a:lnTo>
                    <a:pt x="2158" y="2354"/>
                  </a:lnTo>
                  <a:lnTo>
                    <a:pt x="2129" y="2354"/>
                  </a:lnTo>
                  <a:lnTo>
                    <a:pt x="2104" y="2354"/>
                  </a:lnTo>
                  <a:lnTo>
                    <a:pt x="2081" y="2350"/>
                  </a:lnTo>
                  <a:lnTo>
                    <a:pt x="2057" y="2346"/>
                  </a:lnTo>
                  <a:lnTo>
                    <a:pt x="2034" y="2340"/>
                  </a:lnTo>
                  <a:lnTo>
                    <a:pt x="2011" y="2337"/>
                  </a:lnTo>
                  <a:lnTo>
                    <a:pt x="1988" y="2335"/>
                  </a:lnTo>
                  <a:lnTo>
                    <a:pt x="1966" y="2339"/>
                  </a:lnTo>
                  <a:lnTo>
                    <a:pt x="1945" y="2317"/>
                  </a:lnTo>
                  <a:lnTo>
                    <a:pt x="1926" y="2298"/>
                  </a:lnTo>
                  <a:lnTo>
                    <a:pt x="1906" y="2275"/>
                  </a:lnTo>
                  <a:lnTo>
                    <a:pt x="1891" y="2253"/>
                  </a:lnTo>
                  <a:lnTo>
                    <a:pt x="1877" y="2228"/>
                  </a:lnTo>
                  <a:lnTo>
                    <a:pt x="1869" y="2205"/>
                  </a:lnTo>
                  <a:lnTo>
                    <a:pt x="1867" y="2180"/>
                  </a:lnTo>
                  <a:lnTo>
                    <a:pt x="1875" y="2156"/>
                  </a:lnTo>
                  <a:lnTo>
                    <a:pt x="1875" y="2131"/>
                  </a:lnTo>
                  <a:lnTo>
                    <a:pt x="1881" y="2108"/>
                  </a:lnTo>
                  <a:lnTo>
                    <a:pt x="1887" y="2086"/>
                  </a:lnTo>
                  <a:lnTo>
                    <a:pt x="1895" y="2065"/>
                  </a:lnTo>
                  <a:lnTo>
                    <a:pt x="1902" y="2044"/>
                  </a:lnTo>
                  <a:lnTo>
                    <a:pt x="1910" y="2022"/>
                  </a:lnTo>
                  <a:lnTo>
                    <a:pt x="1916" y="2001"/>
                  </a:lnTo>
                  <a:lnTo>
                    <a:pt x="1922" y="1980"/>
                  </a:lnTo>
                  <a:lnTo>
                    <a:pt x="1910" y="1966"/>
                  </a:lnTo>
                  <a:lnTo>
                    <a:pt x="1900" y="1953"/>
                  </a:lnTo>
                  <a:lnTo>
                    <a:pt x="1893" y="1939"/>
                  </a:lnTo>
                  <a:lnTo>
                    <a:pt x="1895" y="1925"/>
                  </a:lnTo>
                  <a:lnTo>
                    <a:pt x="1898" y="1912"/>
                  </a:lnTo>
                  <a:lnTo>
                    <a:pt x="1908" y="1906"/>
                  </a:lnTo>
                  <a:lnTo>
                    <a:pt x="1916" y="1902"/>
                  </a:lnTo>
                  <a:lnTo>
                    <a:pt x="1927" y="1902"/>
                  </a:lnTo>
                  <a:lnTo>
                    <a:pt x="1935" y="1900"/>
                  </a:lnTo>
                  <a:lnTo>
                    <a:pt x="1943" y="1898"/>
                  </a:lnTo>
                  <a:lnTo>
                    <a:pt x="1949" y="1891"/>
                  </a:lnTo>
                  <a:lnTo>
                    <a:pt x="1955" y="1881"/>
                  </a:lnTo>
                  <a:lnTo>
                    <a:pt x="1966" y="1815"/>
                  </a:lnTo>
                  <a:lnTo>
                    <a:pt x="1988" y="1753"/>
                  </a:lnTo>
                  <a:lnTo>
                    <a:pt x="2011" y="1693"/>
                  </a:lnTo>
                  <a:lnTo>
                    <a:pt x="2036" y="1633"/>
                  </a:lnTo>
                  <a:lnTo>
                    <a:pt x="2055" y="1569"/>
                  </a:lnTo>
                  <a:lnTo>
                    <a:pt x="2065" y="1507"/>
                  </a:lnTo>
                  <a:lnTo>
                    <a:pt x="2059" y="1441"/>
                  </a:lnTo>
                  <a:lnTo>
                    <a:pt x="2038" y="1375"/>
                  </a:lnTo>
                  <a:lnTo>
                    <a:pt x="1997" y="1435"/>
                  </a:lnTo>
                  <a:lnTo>
                    <a:pt x="1959" y="1497"/>
                  </a:lnTo>
                  <a:lnTo>
                    <a:pt x="1916" y="1559"/>
                  </a:lnTo>
                  <a:lnTo>
                    <a:pt x="1875" y="1621"/>
                  </a:lnTo>
                  <a:lnTo>
                    <a:pt x="1827" y="1679"/>
                  </a:lnTo>
                  <a:lnTo>
                    <a:pt x="1774" y="1732"/>
                  </a:lnTo>
                  <a:lnTo>
                    <a:pt x="1716" y="1776"/>
                  </a:lnTo>
                  <a:lnTo>
                    <a:pt x="1652" y="1817"/>
                  </a:lnTo>
                  <a:lnTo>
                    <a:pt x="1644" y="1828"/>
                  </a:lnTo>
                  <a:lnTo>
                    <a:pt x="1639" y="1842"/>
                  </a:lnTo>
                  <a:lnTo>
                    <a:pt x="1633" y="1854"/>
                  </a:lnTo>
                  <a:lnTo>
                    <a:pt x="1629" y="1869"/>
                  </a:lnTo>
                  <a:lnTo>
                    <a:pt x="1623" y="1883"/>
                  </a:lnTo>
                  <a:lnTo>
                    <a:pt x="1617" y="1896"/>
                  </a:lnTo>
                  <a:lnTo>
                    <a:pt x="1610" y="1908"/>
                  </a:lnTo>
                  <a:lnTo>
                    <a:pt x="1604" y="1922"/>
                  </a:lnTo>
                  <a:lnTo>
                    <a:pt x="1567" y="1941"/>
                  </a:lnTo>
                  <a:lnTo>
                    <a:pt x="1534" y="1968"/>
                  </a:lnTo>
                  <a:lnTo>
                    <a:pt x="1503" y="1997"/>
                  </a:lnTo>
                  <a:lnTo>
                    <a:pt x="1474" y="2030"/>
                  </a:lnTo>
                  <a:lnTo>
                    <a:pt x="1443" y="2059"/>
                  </a:lnTo>
                  <a:lnTo>
                    <a:pt x="1412" y="2088"/>
                  </a:lnTo>
                  <a:lnTo>
                    <a:pt x="1375" y="2108"/>
                  </a:lnTo>
                  <a:lnTo>
                    <a:pt x="1338" y="2123"/>
                  </a:lnTo>
                  <a:lnTo>
                    <a:pt x="1272" y="2127"/>
                  </a:lnTo>
                  <a:lnTo>
                    <a:pt x="1206" y="2135"/>
                  </a:lnTo>
                  <a:lnTo>
                    <a:pt x="1138" y="2143"/>
                  </a:lnTo>
                  <a:lnTo>
                    <a:pt x="1073" y="2150"/>
                  </a:lnTo>
                  <a:lnTo>
                    <a:pt x="1007" y="2152"/>
                  </a:lnTo>
                  <a:lnTo>
                    <a:pt x="943" y="2148"/>
                  </a:lnTo>
                  <a:lnTo>
                    <a:pt x="879" y="2135"/>
                  </a:lnTo>
                  <a:lnTo>
                    <a:pt x="820" y="2112"/>
                  </a:lnTo>
                  <a:lnTo>
                    <a:pt x="747" y="2102"/>
                  </a:lnTo>
                  <a:lnTo>
                    <a:pt x="681" y="2077"/>
                  </a:lnTo>
                  <a:lnTo>
                    <a:pt x="621" y="2040"/>
                  </a:lnTo>
                  <a:lnTo>
                    <a:pt x="568" y="1995"/>
                  </a:lnTo>
                  <a:lnTo>
                    <a:pt x="514" y="1943"/>
                  </a:lnTo>
                  <a:lnTo>
                    <a:pt x="464" y="1889"/>
                  </a:lnTo>
                  <a:lnTo>
                    <a:pt x="413" y="1834"/>
                  </a:lnTo>
                  <a:lnTo>
                    <a:pt x="363" y="1786"/>
                  </a:lnTo>
                  <a:lnTo>
                    <a:pt x="351" y="1757"/>
                  </a:lnTo>
                  <a:lnTo>
                    <a:pt x="336" y="1730"/>
                  </a:lnTo>
                  <a:lnTo>
                    <a:pt x="318" y="1704"/>
                  </a:lnTo>
                  <a:lnTo>
                    <a:pt x="303" y="1681"/>
                  </a:lnTo>
                  <a:lnTo>
                    <a:pt x="285" y="1654"/>
                  </a:lnTo>
                  <a:lnTo>
                    <a:pt x="270" y="1627"/>
                  </a:lnTo>
                  <a:lnTo>
                    <a:pt x="258" y="1598"/>
                  </a:lnTo>
                  <a:lnTo>
                    <a:pt x="254" y="1571"/>
                  </a:lnTo>
                  <a:lnTo>
                    <a:pt x="239" y="1530"/>
                  </a:lnTo>
                  <a:lnTo>
                    <a:pt x="227" y="1489"/>
                  </a:lnTo>
                  <a:lnTo>
                    <a:pt x="216" y="1446"/>
                  </a:lnTo>
                  <a:lnTo>
                    <a:pt x="206" y="1406"/>
                  </a:lnTo>
                  <a:lnTo>
                    <a:pt x="194" y="1363"/>
                  </a:lnTo>
                  <a:lnTo>
                    <a:pt x="185" y="1320"/>
                  </a:lnTo>
                  <a:lnTo>
                    <a:pt x="173" y="1280"/>
                  </a:lnTo>
                  <a:lnTo>
                    <a:pt x="163" y="1239"/>
                  </a:lnTo>
                  <a:lnTo>
                    <a:pt x="156" y="1239"/>
                  </a:lnTo>
                  <a:lnTo>
                    <a:pt x="148" y="1264"/>
                  </a:lnTo>
                  <a:lnTo>
                    <a:pt x="146" y="1291"/>
                  </a:lnTo>
                  <a:lnTo>
                    <a:pt x="146" y="1317"/>
                  </a:lnTo>
                  <a:lnTo>
                    <a:pt x="150" y="1344"/>
                  </a:lnTo>
                  <a:lnTo>
                    <a:pt x="150" y="1369"/>
                  </a:lnTo>
                  <a:lnTo>
                    <a:pt x="154" y="1396"/>
                  </a:lnTo>
                  <a:lnTo>
                    <a:pt x="152" y="1421"/>
                  </a:lnTo>
                  <a:lnTo>
                    <a:pt x="152" y="1450"/>
                  </a:lnTo>
                  <a:lnTo>
                    <a:pt x="148" y="1483"/>
                  </a:lnTo>
                  <a:lnTo>
                    <a:pt x="144" y="1518"/>
                  </a:lnTo>
                  <a:lnTo>
                    <a:pt x="140" y="1551"/>
                  </a:lnTo>
                  <a:lnTo>
                    <a:pt x="136" y="1584"/>
                  </a:lnTo>
                  <a:lnTo>
                    <a:pt x="130" y="1615"/>
                  </a:lnTo>
                  <a:lnTo>
                    <a:pt x="124" y="1650"/>
                  </a:lnTo>
                  <a:lnTo>
                    <a:pt x="119" y="1683"/>
                  </a:lnTo>
                  <a:lnTo>
                    <a:pt x="115" y="1718"/>
                  </a:lnTo>
                  <a:lnTo>
                    <a:pt x="97" y="1732"/>
                  </a:lnTo>
                  <a:lnTo>
                    <a:pt x="80" y="1741"/>
                  </a:lnTo>
                  <a:lnTo>
                    <a:pt x="59" y="1741"/>
                  </a:lnTo>
                  <a:lnTo>
                    <a:pt x="39" y="1741"/>
                  </a:lnTo>
                  <a:lnTo>
                    <a:pt x="26" y="1733"/>
                  </a:lnTo>
                  <a:lnTo>
                    <a:pt x="18" y="1724"/>
                  </a:lnTo>
                  <a:lnTo>
                    <a:pt x="14" y="1714"/>
                  </a:lnTo>
                  <a:lnTo>
                    <a:pt x="14" y="1704"/>
                  </a:lnTo>
                  <a:lnTo>
                    <a:pt x="12" y="1693"/>
                  </a:lnTo>
                  <a:lnTo>
                    <a:pt x="10" y="1681"/>
                  </a:lnTo>
                  <a:lnTo>
                    <a:pt x="6" y="1669"/>
                  </a:lnTo>
                  <a:lnTo>
                    <a:pt x="0" y="1662"/>
                  </a:lnTo>
                  <a:lnTo>
                    <a:pt x="14" y="1627"/>
                  </a:lnTo>
                  <a:lnTo>
                    <a:pt x="24" y="1594"/>
                  </a:lnTo>
                  <a:lnTo>
                    <a:pt x="29" y="1557"/>
                  </a:lnTo>
                  <a:lnTo>
                    <a:pt x="35" y="1522"/>
                  </a:lnTo>
                  <a:lnTo>
                    <a:pt x="37" y="1483"/>
                  </a:lnTo>
                  <a:lnTo>
                    <a:pt x="39" y="1445"/>
                  </a:lnTo>
                  <a:lnTo>
                    <a:pt x="41" y="1406"/>
                  </a:lnTo>
                  <a:lnTo>
                    <a:pt x="47" y="1371"/>
                  </a:lnTo>
                  <a:lnTo>
                    <a:pt x="37" y="1315"/>
                  </a:lnTo>
                  <a:lnTo>
                    <a:pt x="35" y="1258"/>
                  </a:lnTo>
                  <a:lnTo>
                    <a:pt x="35" y="1202"/>
                  </a:lnTo>
                  <a:lnTo>
                    <a:pt x="41" y="1146"/>
                  </a:lnTo>
                  <a:lnTo>
                    <a:pt x="43" y="1088"/>
                  </a:lnTo>
                  <a:lnTo>
                    <a:pt x="45" y="1031"/>
                  </a:lnTo>
                  <a:lnTo>
                    <a:pt x="39" y="977"/>
                  </a:lnTo>
                  <a:lnTo>
                    <a:pt x="28" y="925"/>
                  </a:lnTo>
                  <a:lnTo>
                    <a:pt x="20" y="845"/>
                  </a:lnTo>
                  <a:lnTo>
                    <a:pt x="20" y="766"/>
                  </a:lnTo>
                  <a:lnTo>
                    <a:pt x="20" y="686"/>
                  </a:lnTo>
                  <a:lnTo>
                    <a:pt x="22" y="609"/>
                  </a:lnTo>
                  <a:lnTo>
                    <a:pt x="24" y="529"/>
                  </a:lnTo>
                  <a:lnTo>
                    <a:pt x="26" y="452"/>
                  </a:lnTo>
                  <a:lnTo>
                    <a:pt x="24" y="372"/>
                  </a:lnTo>
                  <a:lnTo>
                    <a:pt x="24" y="296"/>
                  </a:lnTo>
                  <a:lnTo>
                    <a:pt x="35" y="262"/>
                  </a:lnTo>
                  <a:lnTo>
                    <a:pt x="37" y="227"/>
                  </a:lnTo>
                  <a:lnTo>
                    <a:pt x="28" y="192"/>
                  </a:lnTo>
                  <a:lnTo>
                    <a:pt x="18" y="159"/>
                  </a:lnTo>
                  <a:lnTo>
                    <a:pt x="6" y="126"/>
                  </a:lnTo>
                  <a:lnTo>
                    <a:pt x="4" y="93"/>
                  </a:lnTo>
                  <a:lnTo>
                    <a:pt x="14" y="60"/>
                  </a:lnTo>
                  <a:lnTo>
                    <a:pt x="43" y="29"/>
                  </a:lnTo>
                  <a:lnTo>
                    <a:pt x="49" y="13"/>
                  </a:lnTo>
                  <a:lnTo>
                    <a:pt x="61" y="4"/>
                  </a:lnTo>
                  <a:lnTo>
                    <a:pt x="72" y="0"/>
                  </a:lnTo>
                  <a:lnTo>
                    <a:pt x="86" y="2"/>
                  </a:lnTo>
                  <a:lnTo>
                    <a:pt x="93" y="6"/>
                  </a:lnTo>
                  <a:lnTo>
                    <a:pt x="97" y="17"/>
                  </a:lnTo>
                  <a:lnTo>
                    <a:pt x="95" y="33"/>
                  </a:lnTo>
                  <a:lnTo>
                    <a:pt x="88" y="52"/>
                  </a:lnTo>
                  <a:close/>
                </a:path>
              </a:pathLst>
            </a:custGeom>
            <a:solidFill>
              <a:srgbClr val="FF40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19" name="Freeform 47"/>
            <p:cNvSpPr>
              <a:spLocks/>
            </p:cNvSpPr>
            <p:nvPr/>
          </p:nvSpPr>
          <p:spPr bwMode="auto">
            <a:xfrm>
              <a:off x="4797426" y="2644776"/>
              <a:ext cx="1544638" cy="1841500"/>
            </a:xfrm>
            <a:custGeom>
              <a:avLst/>
              <a:gdLst/>
              <a:ahLst/>
              <a:cxnLst>
                <a:cxn ang="0">
                  <a:pos x="1921" y="174"/>
                </a:cxn>
                <a:cxn ang="0">
                  <a:pos x="1914" y="359"/>
                </a:cxn>
                <a:cxn ang="0">
                  <a:pos x="1908" y="469"/>
                </a:cxn>
                <a:cxn ang="0">
                  <a:pos x="1933" y="646"/>
                </a:cxn>
                <a:cxn ang="0">
                  <a:pos x="1927" y="867"/>
                </a:cxn>
                <a:cxn ang="0">
                  <a:pos x="1914" y="952"/>
                </a:cxn>
                <a:cxn ang="0">
                  <a:pos x="1859" y="1121"/>
                </a:cxn>
                <a:cxn ang="0">
                  <a:pos x="1758" y="1418"/>
                </a:cxn>
                <a:cxn ang="0">
                  <a:pos x="1506" y="1792"/>
                </a:cxn>
                <a:cxn ang="0">
                  <a:pos x="1181" y="2108"/>
                </a:cxn>
                <a:cxn ang="0">
                  <a:pos x="960" y="2203"/>
                </a:cxn>
                <a:cxn ang="0">
                  <a:pos x="686" y="2304"/>
                </a:cxn>
                <a:cxn ang="0">
                  <a:pos x="351" y="2310"/>
                </a:cxn>
                <a:cxn ang="0">
                  <a:pos x="186" y="2218"/>
                </a:cxn>
                <a:cxn ang="0">
                  <a:pos x="64" y="2162"/>
                </a:cxn>
                <a:cxn ang="0">
                  <a:pos x="35" y="2112"/>
                </a:cxn>
                <a:cxn ang="0">
                  <a:pos x="70" y="2092"/>
                </a:cxn>
                <a:cxn ang="0">
                  <a:pos x="45" y="2032"/>
                </a:cxn>
                <a:cxn ang="0">
                  <a:pos x="80" y="1951"/>
                </a:cxn>
                <a:cxn ang="0">
                  <a:pos x="50" y="1821"/>
                </a:cxn>
                <a:cxn ang="0">
                  <a:pos x="27" y="1708"/>
                </a:cxn>
                <a:cxn ang="0">
                  <a:pos x="4" y="1621"/>
                </a:cxn>
                <a:cxn ang="0">
                  <a:pos x="54" y="1344"/>
                </a:cxn>
                <a:cxn ang="0">
                  <a:pos x="52" y="1035"/>
                </a:cxn>
                <a:cxn ang="0">
                  <a:pos x="47" y="880"/>
                </a:cxn>
                <a:cxn ang="0">
                  <a:pos x="50" y="781"/>
                </a:cxn>
                <a:cxn ang="0">
                  <a:pos x="66" y="692"/>
                </a:cxn>
                <a:cxn ang="0">
                  <a:pos x="99" y="783"/>
                </a:cxn>
                <a:cxn ang="0">
                  <a:pos x="124" y="925"/>
                </a:cxn>
                <a:cxn ang="0">
                  <a:pos x="159" y="1162"/>
                </a:cxn>
                <a:cxn ang="0">
                  <a:pos x="202" y="1208"/>
                </a:cxn>
                <a:cxn ang="0">
                  <a:pos x="196" y="1117"/>
                </a:cxn>
                <a:cxn ang="0">
                  <a:pos x="206" y="942"/>
                </a:cxn>
                <a:cxn ang="0">
                  <a:pos x="250" y="857"/>
                </a:cxn>
                <a:cxn ang="0">
                  <a:pos x="260" y="921"/>
                </a:cxn>
                <a:cxn ang="0">
                  <a:pos x="283" y="940"/>
                </a:cxn>
                <a:cxn ang="0">
                  <a:pos x="285" y="886"/>
                </a:cxn>
                <a:cxn ang="0">
                  <a:pos x="297" y="847"/>
                </a:cxn>
                <a:cxn ang="0">
                  <a:pos x="337" y="900"/>
                </a:cxn>
                <a:cxn ang="0">
                  <a:pos x="397" y="907"/>
                </a:cxn>
                <a:cxn ang="0">
                  <a:pos x="384" y="859"/>
                </a:cxn>
                <a:cxn ang="0">
                  <a:pos x="436" y="857"/>
                </a:cxn>
                <a:cxn ang="0">
                  <a:pos x="461" y="799"/>
                </a:cxn>
                <a:cxn ang="0">
                  <a:pos x="448" y="717"/>
                </a:cxn>
                <a:cxn ang="0">
                  <a:pos x="454" y="669"/>
                </a:cxn>
                <a:cxn ang="0">
                  <a:pos x="554" y="603"/>
                </a:cxn>
                <a:cxn ang="0">
                  <a:pos x="694" y="520"/>
                </a:cxn>
                <a:cxn ang="0">
                  <a:pos x="787" y="481"/>
                </a:cxn>
                <a:cxn ang="0">
                  <a:pos x="880" y="446"/>
                </a:cxn>
                <a:cxn ang="0">
                  <a:pos x="969" y="405"/>
                </a:cxn>
                <a:cxn ang="0">
                  <a:pos x="1029" y="359"/>
                </a:cxn>
                <a:cxn ang="0">
                  <a:pos x="1103" y="337"/>
                </a:cxn>
                <a:cxn ang="0">
                  <a:pos x="1419" y="172"/>
                </a:cxn>
                <a:cxn ang="0">
                  <a:pos x="1650" y="81"/>
                </a:cxn>
                <a:cxn ang="0">
                  <a:pos x="1743" y="85"/>
                </a:cxn>
                <a:cxn ang="0">
                  <a:pos x="1811" y="95"/>
                </a:cxn>
                <a:cxn ang="0">
                  <a:pos x="1811" y="167"/>
                </a:cxn>
                <a:cxn ang="0">
                  <a:pos x="1788" y="246"/>
                </a:cxn>
                <a:cxn ang="0">
                  <a:pos x="1766" y="485"/>
                </a:cxn>
                <a:cxn ang="0">
                  <a:pos x="1797" y="539"/>
                </a:cxn>
                <a:cxn ang="0">
                  <a:pos x="1850" y="190"/>
                </a:cxn>
                <a:cxn ang="0">
                  <a:pos x="1900" y="23"/>
                </a:cxn>
                <a:cxn ang="0">
                  <a:pos x="1946" y="15"/>
                </a:cxn>
              </a:cxnLst>
              <a:rect l="0" t="0" r="r" b="b"/>
              <a:pathLst>
                <a:path w="1946" h="2319">
                  <a:moveTo>
                    <a:pt x="1946" y="15"/>
                  </a:moveTo>
                  <a:lnTo>
                    <a:pt x="1933" y="54"/>
                  </a:lnTo>
                  <a:lnTo>
                    <a:pt x="1925" y="93"/>
                  </a:lnTo>
                  <a:lnTo>
                    <a:pt x="1921" y="134"/>
                  </a:lnTo>
                  <a:lnTo>
                    <a:pt x="1921" y="174"/>
                  </a:lnTo>
                  <a:lnTo>
                    <a:pt x="1919" y="215"/>
                  </a:lnTo>
                  <a:lnTo>
                    <a:pt x="1919" y="256"/>
                  </a:lnTo>
                  <a:lnTo>
                    <a:pt x="1917" y="297"/>
                  </a:lnTo>
                  <a:lnTo>
                    <a:pt x="1912" y="341"/>
                  </a:lnTo>
                  <a:lnTo>
                    <a:pt x="1914" y="359"/>
                  </a:lnTo>
                  <a:lnTo>
                    <a:pt x="1912" y="382"/>
                  </a:lnTo>
                  <a:lnTo>
                    <a:pt x="1908" y="403"/>
                  </a:lnTo>
                  <a:lnTo>
                    <a:pt x="1906" y="427"/>
                  </a:lnTo>
                  <a:lnTo>
                    <a:pt x="1904" y="448"/>
                  </a:lnTo>
                  <a:lnTo>
                    <a:pt x="1908" y="469"/>
                  </a:lnTo>
                  <a:lnTo>
                    <a:pt x="1915" y="489"/>
                  </a:lnTo>
                  <a:lnTo>
                    <a:pt x="1935" y="508"/>
                  </a:lnTo>
                  <a:lnTo>
                    <a:pt x="1929" y="555"/>
                  </a:lnTo>
                  <a:lnTo>
                    <a:pt x="1929" y="601"/>
                  </a:lnTo>
                  <a:lnTo>
                    <a:pt x="1933" y="646"/>
                  </a:lnTo>
                  <a:lnTo>
                    <a:pt x="1939" y="690"/>
                  </a:lnTo>
                  <a:lnTo>
                    <a:pt x="1941" y="733"/>
                  </a:lnTo>
                  <a:lnTo>
                    <a:pt x="1943" y="778"/>
                  </a:lnTo>
                  <a:lnTo>
                    <a:pt x="1937" y="820"/>
                  </a:lnTo>
                  <a:lnTo>
                    <a:pt x="1927" y="867"/>
                  </a:lnTo>
                  <a:lnTo>
                    <a:pt x="1931" y="884"/>
                  </a:lnTo>
                  <a:lnTo>
                    <a:pt x="1933" y="902"/>
                  </a:lnTo>
                  <a:lnTo>
                    <a:pt x="1927" y="919"/>
                  </a:lnTo>
                  <a:lnTo>
                    <a:pt x="1923" y="937"/>
                  </a:lnTo>
                  <a:lnTo>
                    <a:pt x="1914" y="952"/>
                  </a:lnTo>
                  <a:lnTo>
                    <a:pt x="1908" y="968"/>
                  </a:lnTo>
                  <a:lnTo>
                    <a:pt x="1902" y="985"/>
                  </a:lnTo>
                  <a:lnTo>
                    <a:pt x="1904" y="1006"/>
                  </a:lnTo>
                  <a:lnTo>
                    <a:pt x="1879" y="1063"/>
                  </a:lnTo>
                  <a:lnTo>
                    <a:pt x="1859" y="1121"/>
                  </a:lnTo>
                  <a:lnTo>
                    <a:pt x="1842" y="1181"/>
                  </a:lnTo>
                  <a:lnTo>
                    <a:pt x="1824" y="1241"/>
                  </a:lnTo>
                  <a:lnTo>
                    <a:pt x="1803" y="1301"/>
                  </a:lnTo>
                  <a:lnTo>
                    <a:pt x="1784" y="1361"/>
                  </a:lnTo>
                  <a:lnTo>
                    <a:pt x="1758" y="1418"/>
                  </a:lnTo>
                  <a:lnTo>
                    <a:pt x="1733" y="1476"/>
                  </a:lnTo>
                  <a:lnTo>
                    <a:pt x="1683" y="1557"/>
                  </a:lnTo>
                  <a:lnTo>
                    <a:pt x="1629" y="1639"/>
                  </a:lnTo>
                  <a:lnTo>
                    <a:pt x="1568" y="1714"/>
                  </a:lnTo>
                  <a:lnTo>
                    <a:pt x="1506" y="1792"/>
                  </a:lnTo>
                  <a:lnTo>
                    <a:pt x="1439" y="1864"/>
                  </a:lnTo>
                  <a:lnTo>
                    <a:pt x="1369" y="1937"/>
                  </a:lnTo>
                  <a:lnTo>
                    <a:pt x="1297" y="2011"/>
                  </a:lnTo>
                  <a:lnTo>
                    <a:pt x="1223" y="2085"/>
                  </a:lnTo>
                  <a:lnTo>
                    <a:pt x="1181" y="2108"/>
                  </a:lnTo>
                  <a:lnTo>
                    <a:pt x="1138" y="2129"/>
                  </a:lnTo>
                  <a:lnTo>
                    <a:pt x="1093" y="2147"/>
                  </a:lnTo>
                  <a:lnTo>
                    <a:pt x="1049" y="2164"/>
                  </a:lnTo>
                  <a:lnTo>
                    <a:pt x="1002" y="2182"/>
                  </a:lnTo>
                  <a:lnTo>
                    <a:pt x="960" y="2203"/>
                  </a:lnTo>
                  <a:lnTo>
                    <a:pt x="915" y="2228"/>
                  </a:lnTo>
                  <a:lnTo>
                    <a:pt x="876" y="2261"/>
                  </a:lnTo>
                  <a:lnTo>
                    <a:pt x="814" y="2279"/>
                  </a:lnTo>
                  <a:lnTo>
                    <a:pt x="752" y="2294"/>
                  </a:lnTo>
                  <a:lnTo>
                    <a:pt x="686" y="2304"/>
                  </a:lnTo>
                  <a:lnTo>
                    <a:pt x="622" y="2314"/>
                  </a:lnTo>
                  <a:lnTo>
                    <a:pt x="554" y="2317"/>
                  </a:lnTo>
                  <a:lnTo>
                    <a:pt x="489" y="2319"/>
                  </a:lnTo>
                  <a:lnTo>
                    <a:pt x="419" y="2315"/>
                  </a:lnTo>
                  <a:lnTo>
                    <a:pt x="351" y="2310"/>
                  </a:lnTo>
                  <a:lnTo>
                    <a:pt x="314" y="2294"/>
                  </a:lnTo>
                  <a:lnTo>
                    <a:pt x="281" y="2279"/>
                  </a:lnTo>
                  <a:lnTo>
                    <a:pt x="248" y="2259"/>
                  </a:lnTo>
                  <a:lnTo>
                    <a:pt x="219" y="2240"/>
                  </a:lnTo>
                  <a:lnTo>
                    <a:pt x="186" y="2218"/>
                  </a:lnTo>
                  <a:lnTo>
                    <a:pt x="153" y="2203"/>
                  </a:lnTo>
                  <a:lnTo>
                    <a:pt x="118" y="2189"/>
                  </a:lnTo>
                  <a:lnTo>
                    <a:pt x="83" y="2182"/>
                  </a:lnTo>
                  <a:lnTo>
                    <a:pt x="74" y="2172"/>
                  </a:lnTo>
                  <a:lnTo>
                    <a:pt x="64" y="2162"/>
                  </a:lnTo>
                  <a:lnTo>
                    <a:pt x="52" y="2153"/>
                  </a:lnTo>
                  <a:lnTo>
                    <a:pt x="45" y="2143"/>
                  </a:lnTo>
                  <a:lnTo>
                    <a:pt x="37" y="2131"/>
                  </a:lnTo>
                  <a:lnTo>
                    <a:pt x="35" y="2122"/>
                  </a:lnTo>
                  <a:lnTo>
                    <a:pt x="35" y="2112"/>
                  </a:lnTo>
                  <a:lnTo>
                    <a:pt x="45" y="2102"/>
                  </a:lnTo>
                  <a:lnTo>
                    <a:pt x="54" y="2102"/>
                  </a:lnTo>
                  <a:lnTo>
                    <a:pt x="64" y="2110"/>
                  </a:lnTo>
                  <a:lnTo>
                    <a:pt x="70" y="2102"/>
                  </a:lnTo>
                  <a:lnTo>
                    <a:pt x="70" y="2092"/>
                  </a:lnTo>
                  <a:lnTo>
                    <a:pt x="66" y="2083"/>
                  </a:lnTo>
                  <a:lnTo>
                    <a:pt x="64" y="2077"/>
                  </a:lnTo>
                  <a:lnTo>
                    <a:pt x="48" y="2061"/>
                  </a:lnTo>
                  <a:lnTo>
                    <a:pt x="43" y="2048"/>
                  </a:lnTo>
                  <a:lnTo>
                    <a:pt x="45" y="2032"/>
                  </a:lnTo>
                  <a:lnTo>
                    <a:pt x="52" y="2017"/>
                  </a:lnTo>
                  <a:lnTo>
                    <a:pt x="60" y="1999"/>
                  </a:lnTo>
                  <a:lnTo>
                    <a:pt x="70" y="1984"/>
                  </a:lnTo>
                  <a:lnTo>
                    <a:pt x="76" y="1966"/>
                  </a:lnTo>
                  <a:lnTo>
                    <a:pt x="80" y="1951"/>
                  </a:lnTo>
                  <a:lnTo>
                    <a:pt x="66" y="1926"/>
                  </a:lnTo>
                  <a:lnTo>
                    <a:pt x="58" y="1902"/>
                  </a:lnTo>
                  <a:lnTo>
                    <a:pt x="52" y="1875"/>
                  </a:lnTo>
                  <a:lnTo>
                    <a:pt x="52" y="1850"/>
                  </a:lnTo>
                  <a:lnTo>
                    <a:pt x="50" y="1821"/>
                  </a:lnTo>
                  <a:lnTo>
                    <a:pt x="48" y="1794"/>
                  </a:lnTo>
                  <a:lnTo>
                    <a:pt x="43" y="1767"/>
                  </a:lnTo>
                  <a:lnTo>
                    <a:pt x="37" y="1743"/>
                  </a:lnTo>
                  <a:lnTo>
                    <a:pt x="31" y="1726"/>
                  </a:lnTo>
                  <a:lnTo>
                    <a:pt x="27" y="1708"/>
                  </a:lnTo>
                  <a:lnTo>
                    <a:pt x="23" y="1691"/>
                  </a:lnTo>
                  <a:lnTo>
                    <a:pt x="19" y="1674"/>
                  </a:lnTo>
                  <a:lnTo>
                    <a:pt x="14" y="1656"/>
                  </a:lnTo>
                  <a:lnTo>
                    <a:pt x="10" y="1639"/>
                  </a:lnTo>
                  <a:lnTo>
                    <a:pt x="4" y="1621"/>
                  </a:lnTo>
                  <a:lnTo>
                    <a:pt x="0" y="1604"/>
                  </a:lnTo>
                  <a:lnTo>
                    <a:pt x="25" y="1544"/>
                  </a:lnTo>
                  <a:lnTo>
                    <a:pt x="43" y="1480"/>
                  </a:lnTo>
                  <a:lnTo>
                    <a:pt x="50" y="1412"/>
                  </a:lnTo>
                  <a:lnTo>
                    <a:pt x="54" y="1344"/>
                  </a:lnTo>
                  <a:lnTo>
                    <a:pt x="52" y="1270"/>
                  </a:lnTo>
                  <a:lnTo>
                    <a:pt x="52" y="1200"/>
                  </a:lnTo>
                  <a:lnTo>
                    <a:pt x="52" y="1131"/>
                  </a:lnTo>
                  <a:lnTo>
                    <a:pt x="60" y="1067"/>
                  </a:lnTo>
                  <a:lnTo>
                    <a:pt x="52" y="1035"/>
                  </a:lnTo>
                  <a:lnTo>
                    <a:pt x="48" y="1006"/>
                  </a:lnTo>
                  <a:lnTo>
                    <a:pt x="47" y="975"/>
                  </a:lnTo>
                  <a:lnTo>
                    <a:pt x="47" y="944"/>
                  </a:lnTo>
                  <a:lnTo>
                    <a:pt x="47" y="911"/>
                  </a:lnTo>
                  <a:lnTo>
                    <a:pt x="47" y="880"/>
                  </a:lnTo>
                  <a:lnTo>
                    <a:pt x="47" y="849"/>
                  </a:lnTo>
                  <a:lnTo>
                    <a:pt x="48" y="822"/>
                  </a:lnTo>
                  <a:lnTo>
                    <a:pt x="45" y="818"/>
                  </a:lnTo>
                  <a:lnTo>
                    <a:pt x="48" y="801"/>
                  </a:lnTo>
                  <a:lnTo>
                    <a:pt x="50" y="781"/>
                  </a:lnTo>
                  <a:lnTo>
                    <a:pt x="48" y="758"/>
                  </a:lnTo>
                  <a:lnTo>
                    <a:pt x="48" y="739"/>
                  </a:lnTo>
                  <a:lnTo>
                    <a:pt x="48" y="717"/>
                  </a:lnTo>
                  <a:lnTo>
                    <a:pt x="54" y="704"/>
                  </a:lnTo>
                  <a:lnTo>
                    <a:pt x="66" y="692"/>
                  </a:lnTo>
                  <a:lnTo>
                    <a:pt x="87" y="688"/>
                  </a:lnTo>
                  <a:lnTo>
                    <a:pt x="91" y="710"/>
                  </a:lnTo>
                  <a:lnTo>
                    <a:pt x="95" y="733"/>
                  </a:lnTo>
                  <a:lnTo>
                    <a:pt x="97" y="758"/>
                  </a:lnTo>
                  <a:lnTo>
                    <a:pt x="99" y="783"/>
                  </a:lnTo>
                  <a:lnTo>
                    <a:pt x="99" y="807"/>
                  </a:lnTo>
                  <a:lnTo>
                    <a:pt x="103" y="830"/>
                  </a:lnTo>
                  <a:lnTo>
                    <a:pt x="109" y="853"/>
                  </a:lnTo>
                  <a:lnTo>
                    <a:pt x="116" y="878"/>
                  </a:lnTo>
                  <a:lnTo>
                    <a:pt x="124" y="925"/>
                  </a:lnTo>
                  <a:lnTo>
                    <a:pt x="134" y="971"/>
                  </a:lnTo>
                  <a:lnTo>
                    <a:pt x="140" y="1018"/>
                  </a:lnTo>
                  <a:lnTo>
                    <a:pt x="147" y="1067"/>
                  </a:lnTo>
                  <a:lnTo>
                    <a:pt x="153" y="1113"/>
                  </a:lnTo>
                  <a:lnTo>
                    <a:pt x="159" y="1162"/>
                  </a:lnTo>
                  <a:lnTo>
                    <a:pt x="165" y="1210"/>
                  </a:lnTo>
                  <a:lnTo>
                    <a:pt x="173" y="1260"/>
                  </a:lnTo>
                  <a:lnTo>
                    <a:pt x="184" y="1243"/>
                  </a:lnTo>
                  <a:lnTo>
                    <a:pt x="196" y="1226"/>
                  </a:lnTo>
                  <a:lnTo>
                    <a:pt x="202" y="1208"/>
                  </a:lnTo>
                  <a:lnTo>
                    <a:pt x="207" y="1191"/>
                  </a:lnTo>
                  <a:lnTo>
                    <a:pt x="207" y="1171"/>
                  </a:lnTo>
                  <a:lnTo>
                    <a:pt x="207" y="1154"/>
                  </a:lnTo>
                  <a:lnTo>
                    <a:pt x="202" y="1134"/>
                  </a:lnTo>
                  <a:lnTo>
                    <a:pt x="196" y="1117"/>
                  </a:lnTo>
                  <a:lnTo>
                    <a:pt x="196" y="1080"/>
                  </a:lnTo>
                  <a:lnTo>
                    <a:pt x="198" y="1045"/>
                  </a:lnTo>
                  <a:lnTo>
                    <a:pt x="198" y="1010"/>
                  </a:lnTo>
                  <a:lnTo>
                    <a:pt x="202" y="977"/>
                  </a:lnTo>
                  <a:lnTo>
                    <a:pt x="206" y="942"/>
                  </a:lnTo>
                  <a:lnTo>
                    <a:pt x="211" y="911"/>
                  </a:lnTo>
                  <a:lnTo>
                    <a:pt x="219" y="880"/>
                  </a:lnTo>
                  <a:lnTo>
                    <a:pt x="231" y="851"/>
                  </a:lnTo>
                  <a:lnTo>
                    <a:pt x="242" y="849"/>
                  </a:lnTo>
                  <a:lnTo>
                    <a:pt x="250" y="857"/>
                  </a:lnTo>
                  <a:lnTo>
                    <a:pt x="254" y="867"/>
                  </a:lnTo>
                  <a:lnTo>
                    <a:pt x="260" y="878"/>
                  </a:lnTo>
                  <a:lnTo>
                    <a:pt x="260" y="892"/>
                  </a:lnTo>
                  <a:lnTo>
                    <a:pt x="260" y="911"/>
                  </a:lnTo>
                  <a:lnTo>
                    <a:pt x="260" y="921"/>
                  </a:lnTo>
                  <a:lnTo>
                    <a:pt x="260" y="931"/>
                  </a:lnTo>
                  <a:lnTo>
                    <a:pt x="262" y="940"/>
                  </a:lnTo>
                  <a:lnTo>
                    <a:pt x="268" y="950"/>
                  </a:lnTo>
                  <a:lnTo>
                    <a:pt x="277" y="944"/>
                  </a:lnTo>
                  <a:lnTo>
                    <a:pt x="283" y="940"/>
                  </a:lnTo>
                  <a:lnTo>
                    <a:pt x="285" y="931"/>
                  </a:lnTo>
                  <a:lnTo>
                    <a:pt x="287" y="921"/>
                  </a:lnTo>
                  <a:lnTo>
                    <a:pt x="285" y="909"/>
                  </a:lnTo>
                  <a:lnTo>
                    <a:pt x="285" y="898"/>
                  </a:lnTo>
                  <a:lnTo>
                    <a:pt x="285" y="886"/>
                  </a:lnTo>
                  <a:lnTo>
                    <a:pt x="287" y="878"/>
                  </a:lnTo>
                  <a:lnTo>
                    <a:pt x="283" y="871"/>
                  </a:lnTo>
                  <a:lnTo>
                    <a:pt x="287" y="859"/>
                  </a:lnTo>
                  <a:lnTo>
                    <a:pt x="291" y="853"/>
                  </a:lnTo>
                  <a:lnTo>
                    <a:pt x="297" y="847"/>
                  </a:lnTo>
                  <a:lnTo>
                    <a:pt x="310" y="843"/>
                  </a:lnTo>
                  <a:lnTo>
                    <a:pt x="316" y="853"/>
                  </a:lnTo>
                  <a:lnTo>
                    <a:pt x="324" y="869"/>
                  </a:lnTo>
                  <a:lnTo>
                    <a:pt x="330" y="884"/>
                  </a:lnTo>
                  <a:lnTo>
                    <a:pt x="337" y="900"/>
                  </a:lnTo>
                  <a:lnTo>
                    <a:pt x="345" y="909"/>
                  </a:lnTo>
                  <a:lnTo>
                    <a:pt x="357" y="919"/>
                  </a:lnTo>
                  <a:lnTo>
                    <a:pt x="370" y="921"/>
                  </a:lnTo>
                  <a:lnTo>
                    <a:pt x="390" y="919"/>
                  </a:lnTo>
                  <a:lnTo>
                    <a:pt x="397" y="907"/>
                  </a:lnTo>
                  <a:lnTo>
                    <a:pt x="401" y="898"/>
                  </a:lnTo>
                  <a:lnTo>
                    <a:pt x="397" y="888"/>
                  </a:lnTo>
                  <a:lnTo>
                    <a:pt x="394" y="878"/>
                  </a:lnTo>
                  <a:lnTo>
                    <a:pt x="388" y="869"/>
                  </a:lnTo>
                  <a:lnTo>
                    <a:pt x="384" y="859"/>
                  </a:lnTo>
                  <a:lnTo>
                    <a:pt x="386" y="849"/>
                  </a:lnTo>
                  <a:lnTo>
                    <a:pt x="399" y="840"/>
                  </a:lnTo>
                  <a:lnTo>
                    <a:pt x="411" y="843"/>
                  </a:lnTo>
                  <a:lnTo>
                    <a:pt x="425" y="851"/>
                  </a:lnTo>
                  <a:lnTo>
                    <a:pt x="436" y="857"/>
                  </a:lnTo>
                  <a:lnTo>
                    <a:pt x="450" y="859"/>
                  </a:lnTo>
                  <a:lnTo>
                    <a:pt x="461" y="843"/>
                  </a:lnTo>
                  <a:lnTo>
                    <a:pt x="467" y="828"/>
                  </a:lnTo>
                  <a:lnTo>
                    <a:pt x="465" y="812"/>
                  </a:lnTo>
                  <a:lnTo>
                    <a:pt x="461" y="799"/>
                  </a:lnTo>
                  <a:lnTo>
                    <a:pt x="452" y="779"/>
                  </a:lnTo>
                  <a:lnTo>
                    <a:pt x="446" y="762"/>
                  </a:lnTo>
                  <a:lnTo>
                    <a:pt x="442" y="745"/>
                  </a:lnTo>
                  <a:lnTo>
                    <a:pt x="446" y="727"/>
                  </a:lnTo>
                  <a:lnTo>
                    <a:pt x="448" y="717"/>
                  </a:lnTo>
                  <a:lnTo>
                    <a:pt x="450" y="708"/>
                  </a:lnTo>
                  <a:lnTo>
                    <a:pt x="450" y="696"/>
                  </a:lnTo>
                  <a:lnTo>
                    <a:pt x="450" y="686"/>
                  </a:lnTo>
                  <a:lnTo>
                    <a:pt x="450" y="675"/>
                  </a:lnTo>
                  <a:lnTo>
                    <a:pt x="454" y="669"/>
                  </a:lnTo>
                  <a:lnTo>
                    <a:pt x="461" y="667"/>
                  </a:lnTo>
                  <a:lnTo>
                    <a:pt x="479" y="671"/>
                  </a:lnTo>
                  <a:lnTo>
                    <a:pt x="502" y="644"/>
                  </a:lnTo>
                  <a:lnTo>
                    <a:pt x="527" y="622"/>
                  </a:lnTo>
                  <a:lnTo>
                    <a:pt x="554" y="603"/>
                  </a:lnTo>
                  <a:lnTo>
                    <a:pt x="584" y="586"/>
                  </a:lnTo>
                  <a:lnTo>
                    <a:pt x="611" y="568"/>
                  </a:lnTo>
                  <a:lnTo>
                    <a:pt x="638" y="553"/>
                  </a:lnTo>
                  <a:lnTo>
                    <a:pt x="665" y="535"/>
                  </a:lnTo>
                  <a:lnTo>
                    <a:pt x="694" y="520"/>
                  </a:lnTo>
                  <a:lnTo>
                    <a:pt x="713" y="512"/>
                  </a:lnTo>
                  <a:lnTo>
                    <a:pt x="733" y="506"/>
                  </a:lnTo>
                  <a:lnTo>
                    <a:pt x="750" y="498"/>
                  </a:lnTo>
                  <a:lnTo>
                    <a:pt x="770" y="491"/>
                  </a:lnTo>
                  <a:lnTo>
                    <a:pt x="787" y="481"/>
                  </a:lnTo>
                  <a:lnTo>
                    <a:pt x="805" y="471"/>
                  </a:lnTo>
                  <a:lnTo>
                    <a:pt x="822" y="459"/>
                  </a:lnTo>
                  <a:lnTo>
                    <a:pt x="841" y="448"/>
                  </a:lnTo>
                  <a:lnTo>
                    <a:pt x="861" y="448"/>
                  </a:lnTo>
                  <a:lnTo>
                    <a:pt x="880" y="446"/>
                  </a:lnTo>
                  <a:lnTo>
                    <a:pt x="898" y="440"/>
                  </a:lnTo>
                  <a:lnTo>
                    <a:pt x="917" y="434"/>
                  </a:lnTo>
                  <a:lnTo>
                    <a:pt x="934" y="425"/>
                  </a:lnTo>
                  <a:lnTo>
                    <a:pt x="952" y="415"/>
                  </a:lnTo>
                  <a:lnTo>
                    <a:pt x="969" y="405"/>
                  </a:lnTo>
                  <a:lnTo>
                    <a:pt x="989" y="397"/>
                  </a:lnTo>
                  <a:lnTo>
                    <a:pt x="989" y="382"/>
                  </a:lnTo>
                  <a:lnTo>
                    <a:pt x="1002" y="374"/>
                  </a:lnTo>
                  <a:lnTo>
                    <a:pt x="1016" y="366"/>
                  </a:lnTo>
                  <a:lnTo>
                    <a:pt x="1029" y="359"/>
                  </a:lnTo>
                  <a:lnTo>
                    <a:pt x="1043" y="353"/>
                  </a:lnTo>
                  <a:lnTo>
                    <a:pt x="1055" y="345"/>
                  </a:lnTo>
                  <a:lnTo>
                    <a:pt x="1070" y="339"/>
                  </a:lnTo>
                  <a:lnTo>
                    <a:pt x="1086" y="335"/>
                  </a:lnTo>
                  <a:lnTo>
                    <a:pt x="1103" y="337"/>
                  </a:lnTo>
                  <a:lnTo>
                    <a:pt x="1161" y="297"/>
                  </a:lnTo>
                  <a:lnTo>
                    <a:pt x="1225" y="262"/>
                  </a:lnTo>
                  <a:lnTo>
                    <a:pt x="1289" y="231"/>
                  </a:lnTo>
                  <a:lnTo>
                    <a:pt x="1355" y="202"/>
                  </a:lnTo>
                  <a:lnTo>
                    <a:pt x="1419" y="172"/>
                  </a:lnTo>
                  <a:lnTo>
                    <a:pt x="1483" y="143"/>
                  </a:lnTo>
                  <a:lnTo>
                    <a:pt x="1547" y="110"/>
                  </a:lnTo>
                  <a:lnTo>
                    <a:pt x="1613" y="79"/>
                  </a:lnTo>
                  <a:lnTo>
                    <a:pt x="1630" y="77"/>
                  </a:lnTo>
                  <a:lnTo>
                    <a:pt x="1650" y="81"/>
                  </a:lnTo>
                  <a:lnTo>
                    <a:pt x="1667" y="85"/>
                  </a:lnTo>
                  <a:lnTo>
                    <a:pt x="1689" y="91"/>
                  </a:lnTo>
                  <a:lnTo>
                    <a:pt x="1706" y="91"/>
                  </a:lnTo>
                  <a:lnTo>
                    <a:pt x="1725" y="91"/>
                  </a:lnTo>
                  <a:lnTo>
                    <a:pt x="1743" y="85"/>
                  </a:lnTo>
                  <a:lnTo>
                    <a:pt x="1760" y="77"/>
                  </a:lnTo>
                  <a:lnTo>
                    <a:pt x="1778" y="77"/>
                  </a:lnTo>
                  <a:lnTo>
                    <a:pt x="1795" y="83"/>
                  </a:lnTo>
                  <a:lnTo>
                    <a:pt x="1803" y="87"/>
                  </a:lnTo>
                  <a:lnTo>
                    <a:pt x="1811" y="95"/>
                  </a:lnTo>
                  <a:lnTo>
                    <a:pt x="1817" y="103"/>
                  </a:lnTo>
                  <a:lnTo>
                    <a:pt x="1824" y="114"/>
                  </a:lnTo>
                  <a:lnTo>
                    <a:pt x="1822" y="132"/>
                  </a:lnTo>
                  <a:lnTo>
                    <a:pt x="1819" y="149"/>
                  </a:lnTo>
                  <a:lnTo>
                    <a:pt x="1811" y="167"/>
                  </a:lnTo>
                  <a:lnTo>
                    <a:pt x="1805" y="184"/>
                  </a:lnTo>
                  <a:lnTo>
                    <a:pt x="1797" y="198"/>
                  </a:lnTo>
                  <a:lnTo>
                    <a:pt x="1791" y="215"/>
                  </a:lnTo>
                  <a:lnTo>
                    <a:pt x="1786" y="229"/>
                  </a:lnTo>
                  <a:lnTo>
                    <a:pt x="1788" y="246"/>
                  </a:lnTo>
                  <a:lnTo>
                    <a:pt x="1786" y="291"/>
                  </a:lnTo>
                  <a:lnTo>
                    <a:pt x="1782" y="339"/>
                  </a:lnTo>
                  <a:lnTo>
                    <a:pt x="1776" y="386"/>
                  </a:lnTo>
                  <a:lnTo>
                    <a:pt x="1772" y="436"/>
                  </a:lnTo>
                  <a:lnTo>
                    <a:pt x="1766" y="485"/>
                  </a:lnTo>
                  <a:lnTo>
                    <a:pt x="1766" y="533"/>
                  </a:lnTo>
                  <a:lnTo>
                    <a:pt x="1768" y="578"/>
                  </a:lnTo>
                  <a:lnTo>
                    <a:pt x="1780" y="624"/>
                  </a:lnTo>
                  <a:lnTo>
                    <a:pt x="1795" y="613"/>
                  </a:lnTo>
                  <a:lnTo>
                    <a:pt x="1797" y="539"/>
                  </a:lnTo>
                  <a:lnTo>
                    <a:pt x="1805" y="467"/>
                  </a:lnTo>
                  <a:lnTo>
                    <a:pt x="1813" y="397"/>
                  </a:lnTo>
                  <a:lnTo>
                    <a:pt x="1824" y="328"/>
                  </a:lnTo>
                  <a:lnTo>
                    <a:pt x="1836" y="258"/>
                  </a:lnTo>
                  <a:lnTo>
                    <a:pt x="1850" y="190"/>
                  </a:lnTo>
                  <a:lnTo>
                    <a:pt x="1865" y="122"/>
                  </a:lnTo>
                  <a:lnTo>
                    <a:pt x="1884" y="58"/>
                  </a:lnTo>
                  <a:lnTo>
                    <a:pt x="1888" y="46"/>
                  </a:lnTo>
                  <a:lnTo>
                    <a:pt x="1894" y="37"/>
                  </a:lnTo>
                  <a:lnTo>
                    <a:pt x="1900" y="23"/>
                  </a:lnTo>
                  <a:lnTo>
                    <a:pt x="1908" y="13"/>
                  </a:lnTo>
                  <a:lnTo>
                    <a:pt x="1914" y="4"/>
                  </a:lnTo>
                  <a:lnTo>
                    <a:pt x="1923" y="0"/>
                  </a:lnTo>
                  <a:lnTo>
                    <a:pt x="1935" y="2"/>
                  </a:lnTo>
                  <a:lnTo>
                    <a:pt x="1946" y="15"/>
                  </a:lnTo>
                  <a:close/>
                </a:path>
              </a:pathLst>
            </a:custGeom>
            <a:solidFill>
              <a:srgbClr val="FF80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0" name="Freeform 48"/>
            <p:cNvSpPr>
              <a:spLocks/>
            </p:cNvSpPr>
            <p:nvPr/>
          </p:nvSpPr>
          <p:spPr bwMode="auto">
            <a:xfrm>
              <a:off x="2309813" y="2643188"/>
              <a:ext cx="411163" cy="1363663"/>
            </a:xfrm>
            <a:custGeom>
              <a:avLst/>
              <a:gdLst/>
              <a:ahLst/>
              <a:cxnLst>
                <a:cxn ang="0">
                  <a:pos x="494" y="469"/>
                </a:cxn>
                <a:cxn ang="0">
                  <a:pos x="481" y="791"/>
                </a:cxn>
                <a:cxn ang="0">
                  <a:pos x="469" y="1111"/>
                </a:cxn>
                <a:cxn ang="0">
                  <a:pos x="448" y="1427"/>
                </a:cxn>
                <a:cxn ang="0">
                  <a:pos x="415" y="1600"/>
                </a:cxn>
                <a:cxn ang="0">
                  <a:pos x="388" y="1639"/>
                </a:cxn>
                <a:cxn ang="0">
                  <a:pos x="361" y="1674"/>
                </a:cxn>
                <a:cxn ang="0">
                  <a:pos x="326" y="1703"/>
                </a:cxn>
                <a:cxn ang="0">
                  <a:pos x="293" y="1712"/>
                </a:cxn>
                <a:cxn ang="0">
                  <a:pos x="268" y="1707"/>
                </a:cxn>
                <a:cxn ang="0">
                  <a:pos x="244" y="1697"/>
                </a:cxn>
                <a:cxn ang="0">
                  <a:pos x="227" y="1679"/>
                </a:cxn>
                <a:cxn ang="0">
                  <a:pos x="217" y="1617"/>
                </a:cxn>
                <a:cxn ang="0">
                  <a:pos x="223" y="1518"/>
                </a:cxn>
                <a:cxn ang="0">
                  <a:pos x="241" y="1420"/>
                </a:cxn>
                <a:cxn ang="0">
                  <a:pos x="256" y="1319"/>
                </a:cxn>
                <a:cxn ang="0">
                  <a:pos x="272" y="1229"/>
                </a:cxn>
                <a:cxn ang="0">
                  <a:pos x="293" y="1152"/>
                </a:cxn>
                <a:cxn ang="0">
                  <a:pos x="310" y="1072"/>
                </a:cxn>
                <a:cxn ang="0">
                  <a:pos x="322" y="993"/>
                </a:cxn>
                <a:cxn ang="0">
                  <a:pos x="322" y="933"/>
                </a:cxn>
                <a:cxn ang="0">
                  <a:pos x="314" y="902"/>
                </a:cxn>
                <a:cxn ang="0">
                  <a:pos x="299" y="917"/>
                </a:cxn>
                <a:cxn ang="0">
                  <a:pos x="270" y="975"/>
                </a:cxn>
                <a:cxn ang="0">
                  <a:pos x="242" y="1034"/>
                </a:cxn>
                <a:cxn ang="0">
                  <a:pos x="225" y="1094"/>
                </a:cxn>
                <a:cxn ang="0">
                  <a:pos x="213" y="1140"/>
                </a:cxn>
                <a:cxn ang="0">
                  <a:pos x="198" y="1164"/>
                </a:cxn>
                <a:cxn ang="0">
                  <a:pos x="188" y="1187"/>
                </a:cxn>
                <a:cxn ang="0">
                  <a:pos x="188" y="1210"/>
                </a:cxn>
                <a:cxn ang="0">
                  <a:pos x="198" y="1239"/>
                </a:cxn>
                <a:cxn ang="0">
                  <a:pos x="188" y="1272"/>
                </a:cxn>
                <a:cxn ang="0">
                  <a:pos x="175" y="1303"/>
                </a:cxn>
                <a:cxn ang="0">
                  <a:pos x="169" y="1336"/>
                </a:cxn>
                <a:cxn ang="0">
                  <a:pos x="169" y="1363"/>
                </a:cxn>
                <a:cxn ang="0">
                  <a:pos x="151" y="1361"/>
                </a:cxn>
                <a:cxn ang="0">
                  <a:pos x="130" y="1381"/>
                </a:cxn>
                <a:cxn ang="0">
                  <a:pos x="109" y="1396"/>
                </a:cxn>
                <a:cxn ang="0">
                  <a:pos x="83" y="1404"/>
                </a:cxn>
                <a:cxn ang="0">
                  <a:pos x="58" y="1389"/>
                </a:cxn>
                <a:cxn ang="0">
                  <a:pos x="37" y="1367"/>
                </a:cxn>
                <a:cxn ang="0">
                  <a:pos x="14" y="1350"/>
                </a:cxn>
                <a:cxn ang="0">
                  <a:pos x="0" y="1326"/>
                </a:cxn>
                <a:cxn ang="0">
                  <a:pos x="12" y="1282"/>
                </a:cxn>
                <a:cxn ang="0">
                  <a:pos x="41" y="1222"/>
                </a:cxn>
                <a:cxn ang="0">
                  <a:pos x="72" y="1164"/>
                </a:cxn>
                <a:cxn ang="0">
                  <a:pos x="95" y="1101"/>
                </a:cxn>
                <a:cxn ang="0">
                  <a:pos x="138" y="944"/>
                </a:cxn>
                <a:cxn ang="0">
                  <a:pos x="202" y="692"/>
                </a:cxn>
                <a:cxn ang="0">
                  <a:pos x="256" y="436"/>
                </a:cxn>
                <a:cxn ang="0">
                  <a:pos x="314" y="180"/>
                </a:cxn>
                <a:cxn ang="0">
                  <a:pos x="359" y="41"/>
                </a:cxn>
                <a:cxn ang="0">
                  <a:pos x="384" y="27"/>
                </a:cxn>
                <a:cxn ang="0">
                  <a:pos x="413" y="19"/>
                </a:cxn>
                <a:cxn ang="0">
                  <a:pos x="442" y="8"/>
                </a:cxn>
                <a:cxn ang="0">
                  <a:pos x="485" y="25"/>
                </a:cxn>
                <a:cxn ang="0">
                  <a:pos x="514" y="95"/>
                </a:cxn>
                <a:cxn ang="0">
                  <a:pos x="516" y="180"/>
                </a:cxn>
                <a:cxn ang="0">
                  <a:pos x="510" y="270"/>
                </a:cxn>
              </a:cxnLst>
              <a:rect l="0" t="0" r="r" b="b"/>
              <a:pathLst>
                <a:path w="520" h="1716">
                  <a:moveTo>
                    <a:pt x="508" y="312"/>
                  </a:moveTo>
                  <a:lnTo>
                    <a:pt x="494" y="469"/>
                  </a:lnTo>
                  <a:lnTo>
                    <a:pt x="487" y="630"/>
                  </a:lnTo>
                  <a:lnTo>
                    <a:pt x="481" y="791"/>
                  </a:lnTo>
                  <a:lnTo>
                    <a:pt x="477" y="952"/>
                  </a:lnTo>
                  <a:lnTo>
                    <a:pt x="469" y="1111"/>
                  </a:lnTo>
                  <a:lnTo>
                    <a:pt x="462" y="1272"/>
                  </a:lnTo>
                  <a:lnTo>
                    <a:pt x="448" y="1427"/>
                  </a:lnTo>
                  <a:lnTo>
                    <a:pt x="429" y="1582"/>
                  </a:lnTo>
                  <a:lnTo>
                    <a:pt x="415" y="1600"/>
                  </a:lnTo>
                  <a:lnTo>
                    <a:pt x="401" y="1619"/>
                  </a:lnTo>
                  <a:lnTo>
                    <a:pt x="388" y="1639"/>
                  </a:lnTo>
                  <a:lnTo>
                    <a:pt x="376" y="1658"/>
                  </a:lnTo>
                  <a:lnTo>
                    <a:pt x="361" y="1674"/>
                  </a:lnTo>
                  <a:lnTo>
                    <a:pt x="345" y="1689"/>
                  </a:lnTo>
                  <a:lnTo>
                    <a:pt x="326" y="1703"/>
                  </a:lnTo>
                  <a:lnTo>
                    <a:pt x="308" y="1716"/>
                  </a:lnTo>
                  <a:lnTo>
                    <a:pt x="293" y="1712"/>
                  </a:lnTo>
                  <a:lnTo>
                    <a:pt x="281" y="1710"/>
                  </a:lnTo>
                  <a:lnTo>
                    <a:pt x="268" y="1707"/>
                  </a:lnTo>
                  <a:lnTo>
                    <a:pt x="256" y="1705"/>
                  </a:lnTo>
                  <a:lnTo>
                    <a:pt x="244" y="1697"/>
                  </a:lnTo>
                  <a:lnTo>
                    <a:pt x="235" y="1689"/>
                  </a:lnTo>
                  <a:lnTo>
                    <a:pt x="227" y="1679"/>
                  </a:lnTo>
                  <a:lnTo>
                    <a:pt x="221" y="1670"/>
                  </a:lnTo>
                  <a:lnTo>
                    <a:pt x="217" y="1617"/>
                  </a:lnTo>
                  <a:lnTo>
                    <a:pt x="219" y="1569"/>
                  </a:lnTo>
                  <a:lnTo>
                    <a:pt x="223" y="1518"/>
                  </a:lnTo>
                  <a:lnTo>
                    <a:pt x="233" y="1470"/>
                  </a:lnTo>
                  <a:lnTo>
                    <a:pt x="241" y="1420"/>
                  </a:lnTo>
                  <a:lnTo>
                    <a:pt x="250" y="1369"/>
                  </a:lnTo>
                  <a:lnTo>
                    <a:pt x="256" y="1319"/>
                  </a:lnTo>
                  <a:lnTo>
                    <a:pt x="262" y="1270"/>
                  </a:lnTo>
                  <a:lnTo>
                    <a:pt x="272" y="1229"/>
                  </a:lnTo>
                  <a:lnTo>
                    <a:pt x="283" y="1191"/>
                  </a:lnTo>
                  <a:lnTo>
                    <a:pt x="293" y="1152"/>
                  </a:lnTo>
                  <a:lnTo>
                    <a:pt x="304" y="1113"/>
                  </a:lnTo>
                  <a:lnTo>
                    <a:pt x="310" y="1072"/>
                  </a:lnTo>
                  <a:lnTo>
                    <a:pt x="318" y="1034"/>
                  </a:lnTo>
                  <a:lnTo>
                    <a:pt x="322" y="993"/>
                  </a:lnTo>
                  <a:lnTo>
                    <a:pt x="324" y="952"/>
                  </a:lnTo>
                  <a:lnTo>
                    <a:pt x="322" y="933"/>
                  </a:lnTo>
                  <a:lnTo>
                    <a:pt x="320" y="917"/>
                  </a:lnTo>
                  <a:lnTo>
                    <a:pt x="314" y="902"/>
                  </a:lnTo>
                  <a:lnTo>
                    <a:pt x="312" y="888"/>
                  </a:lnTo>
                  <a:lnTo>
                    <a:pt x="299" y="917"/>
                  </a:lnTo>
                  <a:lnTo>
                    <a:pt x="285" y="946"/>
                  </a:lnTo>
                  <a:lnTo>
                    <a:pt x="270" y="975"/>
                  </a:lnTo>
                  <a:lnTo>
                    <a:pt x="258" y="1005"/>
                  </a:lnTo>
                  <a:lnTo>
                    <a:pt x="242" y="1034"/>
                  </a:lnTo>
                  <a:lnTo>
                    <a:pt x="233" y="1063"/>
                  </a:lnTo>
                  <a:lnTo>
                    <a:pt x="225" y="1094"/>
                  </a:lnTo>
                  <a:lnTo>
                    <a:pt x="221" y="1129"/>
                  </a:lnTo>
                  <a:lnTo>
                    <a:pt x="213" y="1140"/>
                  </a:lnTo>
                  <a:lnTo>
                    <a:pt x="206" y="1152"/>
                  </a:lnTo>
                  <a:lnTo>
                    <a:pt x="198" y="1164"/>
                  </a:lnTo>
                  <a:lnTo>
                    <a:pt x="194" y="1175"/>
                  </a:lnTo>
                  <a:lnTo>
                    <a:pt x="188" y="1187"/>
                  </a:lnTo>
                  <a:lnTo>
                    <a:pt x="186" y="1198"/>
                  </a:lnTo>
                  <a:lnTo>
                    <a:pt x="188" y="1210"/>
                  </a:lnTo>
                  <a:lnTo>
                    <a:pt x="198" y="1224"/>
                  </a:lnTo>
                  <a:lnTo>
                    <a:pt x="198" y="1239"/>
                  </a:lnTo>
                  <a:lnTo>
                    <a:pt x="194" y="1257"/>
                  </a:lnTo>
                  <a:lnTo>
                    <a:pt x="188" y="1272"/>
                  </a:lnTo>
                  <a:lnTo>
                    <a:pt x="182" y="1290"/>
                  </a:lnTo>
                  <a:lnTo>
                    <a:pt x="175" y="1303"/>
                  </a:lnTo>
                  <a:lnTo>
                    <a:pt x="171" y="1319"/>
                  </a:lnTo>
                  <a:lnTo>
                    <a:pt x="169" y="1336"/>
                  </a:lnTo>
                  <a:lnTo>
                    <a:pt x="175" y="1356"/>
                  </a:lnTo>
                  <a:lnTo>
                    <a:pt x="169" y="1363"/>
                  </a:lnTo>
                  <a:lnTo>
                    <a:pt x="161" y="1356"/>
                  </a:lnTo>
                  <a:lnTo>
                    <a:pt x="151" y="1361"/>
                  </a:lnTo>
                  <a:lnTo>
                    <a:pt x="142" y="1373"/>
                  </a:lnTo>
                  <a:lnTo>
                    <a:pt x="130" y="1381"/>
                  </a:lnTo>
                  <a:lnTo>
                    <a:pt x="120" y="1390"/>
                  </a:lnTo>
                  <a:lnTo>
                    <a:pt x="109" y="1396"/>
                  </a:lnTo>
                  <a:lnTo>
                    <a:pt x="97" y="1402"/>
                  </a:lnTo>
                  <a:lnTo>
                    <a:pt x="83" y="1404"/>
                  </a:lnTo>
                  <a:lnTo>
                    <a:pt x="70" y="1402"/>
                  </a:lnTo>
                  <a:lnTo>
                    <a:pt x="58" y="1389"/>
                  </a:lnTo>
                  <a:lnTo>
                    <a:pt x="49" y="1377"/>
                  </a:lnTo>
                  <a:lnTo>
                    <a:pt x="37" y="1367"/>
                  </a:lnTo>
                  <a:lnTo>
                    <a:pt x="25" y="1359"/>
                  </a:lnTo>
                  <a:lnTo>
                    <a:pt x="14" y="1350"/>
                  </a:lnTo>
                  <a:lnTo>
                    <a:pt x="6" y="1340"/>
                  </a:lnTo>
                  <a:lnTo>
                    <a:pt x="0" y="1326"/>
                  </a:lnTo>
                  <a:lnTo>
                    <a:pt x="2" y="1315"/>
                  </a:lnTo>
                  <a:lnTo>
                    <a:pt x="12" y="1282"/>
                  </a:lnTo>
                  <a:lnTo>
                    <a:pt x="25" y="1251"/>
                  </a:lnTo>
                  <a:lnTo>
                    <a:pt x="41" y="1222"/>
                  </a:lnTo>
                  <a:lnTo>
                    <a:pt x="58" y="1195"/>
                  </a:lnTo>
                  <a:lnTo>
                    <a:pt x="72" y="1164"/>
                  </a:lnTo>
                  <a:lnTo>
                    <a:pt x="85" y="1134"/>
                  </a:lnTo>
                  <a:lnTo>
                    <a:pt x="95" y="1101"/>
                  </a:lnTo>
                  <a:lnTo>
                    <a:pt x="101" y="1069"/>
                  </a:lnTo>
                  <a:lnTo>
                    <a:pt x="138" y="944"/>
                  </a:lnTo>
                  <a:lnTo>
                    <a:pt x="173" y="820"/>
                  </a:lnTo>
                  <a:lnTo>
                    <a:pt x="202" y="692"/>
                  </a:lnTo>
                  <a:lnTo>
                    <a:pt x="231" y="566"/>
                  </a:lnTo>
                  <a:lnTo>
                    <a:pt x="256" y="436"/>
                  </a:lnTo>
                  <a:lnTo>
                    <a:pt x="285" y="308"/>
                  </a:lnTo>
                  <a:lnTo>
                    <a:pt x="314" y="180"/>
                  </a:lnTo>
                  <a:lnTo>
                    <a:pt x="349" y="56"/>
                  </a:lnTo>
                  <a:lnTo>
                    <a:pt x="359" y="41"/>
                  </a:lnTo>
                  <a:lnTo>
                    <a:pt x="370" y="33"/>
                  </a:lnTo>
                  <a:lnTo>
                    <a:pt x="384" y="27"/>
                  </a:lnTo>
                  <a:lnTo>
                    <a:pt x="399" y="23"/>
                  </a:lnTo>
                  <a:lnTo>
                    <a:pt x="413" y="19"/>
                  </a:lnTo>
                  <a:lnTo>
                    <a:pt x="429" y="15"/>
                  </a:lnTo>
                  <a:lnTo>
                    <a:pt x="442" y="8"/>
                  </a:lnTo>
                  <a:lnTo>
                    <a:pt x="456" y="0"/>
                  </a:lnTo>
                  <a:lnTo>
                    <a:pt x="485" y="25"/>
                  </a:lnTo>
                  <a:lnTo>
                    <a:pt x="504" y="58"/>
                  </a:lnTo>
                  <a:lnTo>
                    <a:pt x="514" y="95"/>
                  </a:lnTo>
                  <a:lnTo>
                    <a:pt x="520" y="138"/>
                  </a:lnTo>
                  <a:lnTo>
                    <a:pt x="516" y="180"/>
                  </a:lnTo>
                  <a:lnTo>
                    <a:pt x="514" y="227"/>
                  </a:lnTo>
                  <a:lnTo>
                    <a:pt x="510" y="270"/>
                  </a:lnTo>
                  <a:lnTo>
                    <a:pt x="508" y="312"/>
                  </a:lnTo>
                  <a:close/>
                </a:path>
              </a:pathLst>
            </a:custGeom>
            <a:solidFill>
              <a:srgbClr val="FF40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1" name="Freeform 49"/>
            <p:cNvSpPr>
              <a:spLocks/>
            </p:cNvSpPr>
            <p:nvPr/>
          </p:nvSpPr>
          <p:spPr bwMode="auto">
            <a:xfrm>
              <a:off x="4662488" y="2909888"/>
              <a:ext cx="98425" cy="95250"/>
            </a:xfrm>
            <a:custGeom>
              <a:avLst/>
              <a:gdLst/>
              <a:ahLst/>
              <a:cxnLst>
                <a:cxn ang="0">
                  <a:pos x="124" y="76"/>
                </a:cxn>
                <a:cxn ang="0">
                  <a:pos x="109" y="82"/>
                </a:cxn>
                <a:cxn ang="0">
                  <a:pos x="97" y="94"/>
                </a:cxn>
                <a:cxn ang="0">
                  <a:pos x="88" y="105"/>
                </a:cxn>
                <a:cxn ang="0">
                  <a:pos x="84" y="121"/>
                </a:cxn>
                <a:cxn ang="0">
                  <a:pos x="64" y="111"/>
                </a:cxn>
                <a:cxn ang="0">
                  <a:pos x="49" y="99"/>
                </a:cxn>
                <a:cxn ang="0">
                  <a:pos x="35" y="86"/>
                </a:cxn>
                <a:cxn ang="0">
                  <a:pos x="26" y="72"/>
                </a:cxn>
                <a:cxn ang="0">
                  <a:pos x="14" y="53"/>
                </a:cxn>
                <a:cxn ang="0">
                  <a:pos x="8" y="35"/>
                </a:cxn>
                <a:cxn ang="0">
                  <a:pos x="2" y="18"/>
                </a:cxn>
                <a:cxn ang="0">
                  <a:pos x="0" y="0"/>
                </a:cxn>
                <a:cxn ang="0">
                  <a:pos x="16" y="4"/>
                </a:cxn>
                <a:cxn ang="0">
                  <a:pos x="31" y="14"/>
                </a:cxn>
                <a:cxn ang="0">
                  <a:pos x="47" y="24"/>
                </a:cxn>
                <a:cxn ang="0">
                  <a:pos x="62" y="35"/>
                </a:cxn>
                <a:cxn ang="0">
                  <a:pos x="74" y="47"/>
                </a:cxn>
                <a:cxn ang="0">
                  <a:pos x="90" y="59"/>
                </a:cxn>
                <a:cxn ang="0">
                  <a:pos x="105" y="66"/>
                </a:cxn>
                <a:cxn ang="0">
                  <a:pos x="124" y="76"/>
                </a:cxn>
              </a:cxnLst>
              <a:rect l="0" t="0" r="r" b="b"/>
              <a:pathLst>
                <a:path w="124" h="121">
                  <a:moveTo>
                    <a:pt x="124" y="76"/>
                  </a:moveTo>
                  <a:lnTo>
                    <a:pt x="109" y="82"/>
                  </a:lnTo>
                  <a:lnTo>
                    <a:pt x="97" y="94"/>
                  </a:lnTo>
                  <a:lnTo>
                    <a:pt x="88" y="105"/>
                  </a:lnTo>
                  <a:lnTo>
                    <a:pt x="84" y="121"/>
                  </a:lnTo>
                  <a:lnTo>
                    <a:pt x="64" y="111"/>
                  </a:lnTo>
                  <a:lnTo>
                    <a:pt x="49" y="99"/>
                  </a:lnTo>
                  <a:lnTo>
                    <a:pt x="35" y="86"/>
                  </a:lnTo>
                  <a:lnTo>
                    <a:pt x="26" y="72"/>
                  </a:lnTo>
                  <a:lnTo>
                    <a:pt x="14" y="53"/>
                  </a:lnTo>
                  <a:lnTo>
                    <a:pt x="8" y="35"/>
                  </a:lnTo>
                  <a:lnTo>
                    <a:pt x="2" y="18"/>
                  </a:lnTo>
                  <a:lnTo>
                    <a:pt x="0" y="0"/>
                  </a:lnTo>
                  <a:lnTo>
                    <a:pt x="16" y="4"/>
                  </a:lnTo>
                  <a:lnTo>
                    <a:pt x="31" y="14"/>
                  </a:lnTo>
                  <a:lnTo>
                    <a:pt x="47" y="24"/>
                  </a:lnTo>
                  <a:lnTo>
                    <a:pt x="62" y="35"/>
                  </a:lnTo>
                  <a:lnTo>
                    <a:pt x="74" y="47"/>
                  </a:lnTo>
                  <a:lnTo>
                    <a:pt x="90" y="59"/>
                  </a:lnTo>
                  <a:lnTo>
                    <a:pt x="105" y="66"/>
                  </a:lnTo>
                  <a:lnTo>
                    <a:pt x="124" y="7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2" name="Freeform 50"/>
            <p:cNvSpPr>
              <a:spLocks/>
            </p:cNvSpPr>
            <p:nvPr/>
          </p:nvSpPr>
          <p:spPr bwMode="auto">
            <a:xfrm>
              <a:off x="5619751" y="3014663"/>
              <a:ext cx="509588" cy="430213"/>
            </a:xfrm>
            <a:custGeom>
              <a:avLst/>
              <a:gdLst/>
              <a:ahLst/>
              <a:cxnLst>
                <a:cxn ang="0">
                  <a:pos x="619" y="159"/>
                </a:cxn>
                <a:cxn ang="0">
                  <a:pos x="605" y="175"/>
                </a:cxn>
                <a:cxn ang="0">
                  <a:pos x="605" y="196"/>
                </a:cxn>
                <a:cxn ang="0">
                  <a:pos x="603" y="206"/>
                </a:cxn>
                <a:cxn ang="0">
                  <a:pos x="603" y="218"/>
                </a:cxn>
                <a:cxn ang="0">
                  <a:pos x="601" y="227"/>
                </a:cxn>
                <a:cxn ang="0">
                  <a:pos x="597" y="239"/>
                </a:cxn>
                <a:cxn ang="0">
                  <a:pos x="595" y="252"/>
                </a:cxn>
                <a:cxn ang="0">
                  <a:pos x="594" y="268"/>
                </a:cxn>
                <a:cxn ang="0">
                  <a:pos x="588" y="283"/>
                </a:cxn>
                <a:cxn ang="0">
                  <a:pos x="584" y="299"/>
                </a:cxn>
                <a:cxn ang="0">
                  <a:pos x="578" y="313"/>
                </a:cxn>
                <a:cxn ang="0">
                  <a:pos x="572" y="328"/>
                </a:cxn>
                <a:cxn ang="0">
                  <a:pos x="566" y="342"/>
                </a:cxn>
                <a:cxn ang="0">
                  <a:pos x="563" y="357"/>
                </a:cxn>
                <a:cxn ang="0">
                  <a:pos x="553" y="351"/>
                </a:cxn>
                <a:cxn ang="0">
                  <a:pos x="543" y="347"/>
                </a:cxn>
                <a:cxn ang="0">
                  <a:pos x="532" y="344"/>
                </a:cxn>
                <a:cxn ang="0">
                  <a:pos x="522" y="344"/>
                </a:cxn>
                <a:cxn ang="0">
                  <a:pos x="500" y="344"/>
                </a:cxn>
                <a:cxn ang="0">
                  <a:pos x="483" y="349"/>
                </a:cxn>
                <a:cxn ang="0">
                  <a:pos x="437" y="400"/>
                </a:cxn>
                <a:cxn ang="0">
                  <a:pos x="384" y="439"/>
                </a:cxn>
                <a:cxn ang="0">
                  <a:pos x="326" y="468"/>
                </a:cxn>
                <a:cxn ang="0">
                  <a:pos x="264" y="489"/>
                </a:cxn>
                <a:cxn ang="0">
                  <a:pos x="198" y="505"/>
                </a:cxn>
                <a:cxn ang="0">
                  <a:pos x="132" y="518"/>
                </a:cxn>
                <a:cxn ang="0">
                  <a:pos x="64" y="528"/>
                </a:cxn>
                <a:cxn ang="0">
                  <a:pos x="0" y="541"/>
                </a:cxn>
                <a:cxn ang="0">
                  <a:pos x="18" y="516"/>
                </a:cxn>
                <a:cxn ang="0">
                  <a:pos x="41" y="499"/>
                </a:cxn>
                <a:cxn ang="0">
                  <a:pos x="66" y="485"/>
                </a:cxn>
                <a:cxn ang="0">
                  <a:pos x="93" y="474"/>
                </a:cxn>
                <a:cxn ang="0">
                  <a:pos x="120" y="462"/>
                </a:cxn>
                <a:cxn ang="0">
                  <a:pos x="148" y="454"/>
                </a:cxn>
                <a:cxn ang="0">
                  <a:pos x="175" y="442"/>
                </a:cxn>
                <a:cxn ang="0">
                  <a:pos x="204" y="431"/>
                </a:cxn>
                <a:cxn ang="0">
                  <a:pos x="254" y="404"/>
                </a:cxn>
                <a:cxn ang="0">
                  <a:pos x="310" y="378"/>
                </a:cxn>
                <a:cxn ang="0">
                  <a:pos x="367" y="351"/>
                </a:cxn>
                <a:cxn ang="0">
                  <a:pos x="423" y="322"/>
                </a:cxn>
                <a:cxn ang="0">
                  <a:pos x="471" y="287"/>
                </a:cxn>
                <a:cxn ang="0">
                  <a:pos x="516" y="249"/>
                </a:cxn>
                <a:cxn ang="0">
                  <a:pos x="551" y="198"/>
                </a:cxn>
                <a:cxn ang="0">
                  <a:pos x="574" y="140"/>
                </a:cxn>
                <a:cxn ang="0">
                  <a:pos x="566" y="122"/>
                </a:cxn>
                <a:cxn ang="0">
                  <a:pos x="559" y="105"/>
                </a:cxn>
                <a:cxn ang="0">
                  <a:pos x="545" y="91"/>
                </a:cxn>
                <a:cxn ang="0">
                  <a:pos x="533" y="84"/>
                </a:cxn>
                <a:cxn ang="0">
                  <a:pos x="642" y="0"/>
                </a:cxn>
                <a:cxn ang="0">
                  <a:pos x="619" y="159"/>
                </a:cxn>
              </a:cxnLst>
              <a:rect l="0" t="0" r="r" b="b"/>
              <a:pathLst>
                <a:path w="642" h="541">
                  <a:moveTo>
                    <a:pt x="619" y="159"/>
                  </a:moveTo>
                  <a:lnTo>
                    <a:pt x="605" y="175"/>
                  </a:lnTo>
                  <a:lnTo>
                    <a:pt x="605" y="196"/>
                  </a:lnTo>
                  <a:lnTo>
                    <a:pt x="603" y="206"/>
                  </a:lnTo>
                  <a:lnTo>
                    <a:pt x="603" y="218"/>
                  </a:lnTo>
                  <a:lnTo>
                    <a:pt x="601" y="227"/>
                  </a:lnTo>
                  <a:lnTo>
                    <a:pt x="597" y="239"/>
                  </a:lnTo>
                  <a:lnTo>
                    <a:pt x="595" y="252"/>
                  </a:lnTo>
                  <a:lnTo>
                    <a:pt x="594" y="268"/>
                  </a:lnTo>
                  <a:lnTo>
                    <a:pt x="588" y="283"/>
                  </a:lnTo>
                  <a:lnTo>
                    <a:pt x="584" y="299"/>
                  </a:lnTo>
                  <a:lnTo>
                    <a:pt x="578" y="313"/>
                  </a:lnTo>
                  <a:lnTo>
                    <a:pt x="572" y="328"/>
                  </a:lnTo>
                  <a:lnTo>
                    <a:pt x="566" y="342"/>
                  </a:lnTo>
                  <a:lnTo>
                    <a:pt x="563" y="357"/>
                  </a:lnTo>
                  <a:lnTo>
                    <a:pt x="553" y="351"/>
                  </a:lnTo>
                  <a:lnTo>
                    <a:pt x="543" y="347"/>
                  </a:lnTo>
                  <a:lnTo>
                    <a:pt x="532" y="344"/>
                  </a:lnTo>
                  <a:lnTo>
                    <a:pt x="522" y="344"/>
                  </a:lnTo>
                  <a:lnTo>
                    <a:pt x="500" y="344"/>
                  </a:lnTo>
                  <a:lnTo>
                    <a:pt x="483" y="349"/>
                  </a:lnTo>
                  <a:lnTo>
                    <a:pt x="437" y="400"/>
                  </a:lnTo>
                  <a:lnTo>
                    <a:pt x="384" y="439"/>
                  </a:lnTo>
                  <a:lnTo>
                    <a:pt x="326" y="468"/>
                  </a:lnTo>
                  <a:lnTo>
                    <a:pt x="264" y="489"/>
                  </a:lnTo>
                  <a:lnTo>
                    <a:pt x="198" y="505"/>
                  </a:lnTo>
                  <a:lnTo>
                    <a:pt x="132" y="518"/>
                  </a:lnTo>
                  <a:lnTo>
                    <a:pt x="64" y="528"/>
                  </a:lnTo>
                  <a:lnTo>
                    <a:pt x="0" y="541"/>
                  </a:lnTo>
                  <a:lnTo>
                    <a:pt x="18" y="516"/>
                  </a:lnTo>
                  <a:lnTo>
                    <a:pt x="41" y="499"/>
                  </a:lnTo>
                  <a:lnTo>
                    <a:pt x="66" y="485"/>
                  </a:lnTo>
                  <a:lnTo>
                    <a:pt x="93" y="474"/>
                  </a:lnTo>
                  <a:lnTo>
                    <a:pt x="120" y="462"/>
                  </a:lnTo>
                  <a:lnTo>
                    <a:pt x="148" y="454"/>
                  </a:lnTo>
                  <a:lnTo>
                    <a:pt x="175" y="442"/>
                  </a:lnTo>
                  <a:lnTo>
                    <a:pt x="204" y="431"/>
                  </a:lnTo>
                  <a:lnTo>
                    <a:pt x="254" y="404"/>
                  </a:lnTo>
                  <a:lnTo>
                    <a:pt x="310" y="378"/>
                  </a:lnTo>
                  <a:lnTo>
                    <a:pt x="367" y="351"/>
                  </a:lnTo>
                  <a:lnTo>
                    <a:pt x="423" y="322"/>
                  </a:lnTo>
                  <a:lnTo>
                    <a:pt x="471" y="287"/>
                  </a:lnTo>
                  <a:lnTo>
                    <a:pt x="516" y="249"/>
                  </a:lnTo>
                  <a:lnTo>
                    <a:pt x="551" y="198"/>
                  </a:lnTo>
                  <a:lnTo>
                    <a:pt x="574" y="140"/>
                  </a:lnTo>
                  <a:lnTo>
                    <a:pt x="566" y="122"/>
                  </a:lnTo>
                  <a:lnTo>
                    <a:pt x="559" y="105"/>
                  </a:lnTo>
                  <a:lnTo>
                    <a:pt x="545" y="91"/>
                  </a:lnTo>
                  <a:lnTo>
                    <a:pt x="533" y="84"/>
                  </a:lnTo>
                  <a:lnTo>
                    <a:pt x="642" y="0"/>
                  </a:lnTo>
                  <a:lnTo>
                    <a:pt x="619" y="15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3" name="Freeform 51"/>
            <p:cNvSpPr>
              <a:spLocks/>
            </p:cNvSpPr>
            <p:nvPr/>
          </p:nvSpPr>
          <p:spPr bwMode="auto">
            <a:xfrm>
              <a:off x="2941638" y="2986088"/>
              <a:ext cx="1485900" cy="855663"/>
            </a:xfrm>
            <a:custGeom>
              <a:avLst/>
              <a:gdLst/>
              <a:ahLst/>
              <a:cxnLst>
                <a:cxn ang="0">
                  <a:pos x="66" y="191"/>
                </a:cxn>
                <a:cxn ang="0">
                  <a:pos x="79" y="227"/>
                </a:cxn>
                <a:cxn ang="0">
                  <a:pos x="89" y="272"/>
                </a:cxn>
                <a:cxn ang="0">
                  <a:pos x="240" y="522"/>
                </a:cxn>
                <a:cxn ang="0">
                  <a:pos x="459" y="732"/>
                </a:cxn>
                <a:cxn ang="0">
                  <a:pos x="657" y="844"/>
                </a:cxn>
                <a:cxn ang="0">
                  <a:pos x="760" y="906"/>
                </a:cxn>
                <a:cxn ang="0">
                  <a:pos x="855" y="912"/>
                </a:cxn>
                <a:cxn ang="0">
                  <a:pos x="1014" y="856"/>
                </a:cxn>
                <a:cxn ang="0">
                  <a:pos x="1202" y="799"/>
                </a:cxn>
                <a:cxn ang="0">
                  <a:pos x="1355" y="681"/>
                </a:cxn>
                <a:cxn ang="0">
                  <a:pos x="1347" y="654"/>
                </a:cxn>
                <a:cxn ang="0">
                  <a:pos x="1361" y="640"/>
                </a:cxn>
                <a:cxn ang="0">
                  <a:pos x="1415" y="642"/>
                </a:cxn>
                <a:cxn ang="0">
                  <a:pos x="1508" y="600"/>
                </a:cxn>
                <a:cxn ang="0">
                  <a:pos x="1595" y="545"/>
                </a:cxn>
                <a:cxn ang="0">
                  <a:pos x="1690" y="497"/>
                </a:cxn>
                <a:cxn ang="0">
                  <a:pos x="1780" y="425"/>
                </a:cxn>
                <a:cxn ang="0">
                  <a:pos x="1873" y="367"/>
                </a:cxn>
                <a:cxn ang="0">
                  <a:pos x="1840" y="421"/>
                </a:cxn>
                <a:cxn ang="0">
                  <a:pos x="1818" y="431"/>
                </a:cxn>
                <a:cxn ang="0">
                  <a:pos x="1782" y="458"/>
                </a:cxn>
                <a:cxn ang="0">
                  <a:pos x="1729" y="540"/>
                </a:cxn>
                <a:cxn ang="0">
                  <a:pos x="1679" y="621"/>
                </a:cxn>
                <a:cxn ang="0">
                  <a:pos x="1594" y="716"/>
                </a:cxn>
                <a:cxn ang="0">
                  <a:pos x="1489" y="813"/>
                </a:cxn>
                <a:cxn ang="0">
                  <a:pos x="1378" y="885"/>
                </a:cxn>
                <a:cxn ang="0">
                  <a:pos x="1260" y="947"/>
                </a:cxn>
                <a:cxn ang="0">
                  <a:pos x="1146" y="999"/>
                </a:cxn>
                <a:cxn ang="0">
                  <a:pos x="1026" y="1032"/>
                </a:cxn>
                <a:cxn ang="0">
                  <a:pos x="915" y="1061"/>
                </a:cxn>
                <a:cxn ang="0">
                  <a:pos x="799" y="1069"/>
                </a:cxn>
                <a:cxn ang="0">
                  <a:pos x="729" y="1071"/>
                </a:cxn>
                <a:cxn ang="0">
                  <a:pos x="682" y="1077"/>
                </a:cxn>
                <a:cxn ang="0">
                  <a:pos x="638" y="1073"/>
                </a:cxn>
                <a:cxn ang="0">
                  <a:pos x="547" y="1069"/>
                </a:cxn>
                <a:cxn ang="0">
                  <a:pos x="463" y="1040"/>
                </a:cxn>
                <a:cxn ang="0">
                  <a:pos x="328" y="937"/>
                </a:cxn>
                <a:cxn ang="0">
                  <a:pos x="163" y="679"/>
                </a:cxn>
                <a:cxn ang="0">
                  <a:pos x="76" y="381"/>
                </a:cxn>
                <a:cxn ang="0">
                  <a:pos x="27" y="214"/>
                </a:cxn>
                <a:cxn ang="0">
                  <a:pos x="6" y="107"/>
                </a:cxn>
                <a:cxn ang="0">
                  <a:pos x="2" y="0"/>
                </a:cxn>
                <a:cxn ang="0">
                  <a:pos x="17" y="59"/>
                </a:cxn>
                <a:cxn ang="0">
                  <a:pos x="37" y="123"/>
                </a:cxn>
              </a:cxnLst>
              <a:rect l="0" t="0" r="r" b="b"/>
              <a:pathLst>
                <a:path w="1873" h="1079">
                  <a:moveTo>
                    <a:pt x="58" y="167"/>
                  </a:moveTo>
                  <a:lnTo>
                    <a:pt x="60" y="179"/>
                  </a:lnTo>
                  <a:lnTo>
                    <a:pt x="66" y="191"/>
                  </a:lnTo>
                  <a:lnTo>
                    <a:pt x="70" y="202"/>
                  </a:lnTo>
                  <a:lnTo>
                    <a:pt x="76" y="216"/>
                  </a:lnTo>
                  <a:lnTo>
                    <a:pt x="79" y="227"/>
                  </a:lnTo>
                  <a:lnTo>
                    <a:pt x="85" y="241"/>
                  </a:lnTo>
                  <a:lnTo>
                    <a:pt x="87" y="255"/>
                  </a:lnTo>
                  <a:lnTo>
                    <a:pt x="89" y="272"/>
                  </a:lnTo>
                  <a:lnTo>
                    <a:pt x="128" y="357"/>
                  </a:lnTo>
                  <a:lnTo>
                    <a:pt x="180" y="441"/>
                  </a:lnTo>
                  <a:lnTo>
                    <a:pt x="240" y="522"/>
                  </a:lnTo>
                  <a:lnTo>
                    <a:pt x="308" y="598"/>
                  </a:lnTo>
                  <a:lnTo>
                    <a:pt x="380" y="668"/>
                  </a:lnTo>
                  <a:lnTo>
                    <a:pt x="459" y="732"/>
                  </a:lnTo>
                  <a:lnTo>
                    <a:pt x="541" y="788"/>
                  </a:lnTo>
                  <a:lnTo>
                    <a:pt x="626" y="836"/>
                  </a:lnTo>
                  <a:lnTo>
                    <a:pt x="657" y="844"/>
                  </a:lnTo>
                  <a:lnTo>
                    <a:pt x="692" y="863"/>
                  </a:lnTo>
                  <a:lnTo>
                    <a:pt x="725" y="885"/>
                  </a:lnTo>
                  <a:lnTo>
                    <a:pt x="760" y="906"/>
                  </a:lnTo>
                  <a:lnTo>
                    <a:pt x="791" y="920"/>
                  </a:lnTo>
                  <a:lnTo>
                    <a:pt x="824" y="924"/>
                  </a:lnTo>
                  <a:lnTo>
                    <a:pt x="855" y="912"/>
                  </a:lnTo>
                  <a:lnTo>
                    <a:pt x="886" y="881"/>
                  </a:lnTo>
                  <a:lnTo>
                    <a:pt x="950" y="867"/>
                  </a:lnTo>
                  <a:lnTo>
                    <a:pt x="1014" y="856"/>
                  </a:lnTo>
                  <a:lnTo>
                    <a:pt x="1078" y="840"/>
                  </a:lnTo>
                  <a:lnTo>
                    <a:pt x="1144" y="825"/>
                  </a:lnTo>
                  <a:lnTo>
                    <a:pt x="1202" y="799"/>
                  </a:lnTo>
                  <a:lnTo>
                    <a:pt x="1260" y="770"/>
                  </a:lnTo>
                  <a:lnTo>
                    <a:pt x="1311" y="730"/>
                  </a:lnTo>
                  <a:lnTo>
                    <a:pt x="1355" y="681"/>
                  </a:lnTo>
                  <a:lnTo>
                    <a:pt x="1355" y="670"/>
                  </a:lnTo>
                  <a:lnTo>
                    <a:pt x="1351" y="662"/>
                  </a:lnTo>
                  <a:lnTo>
                    <a:pt x="1347" y="654"/>
                  </a:lnTo>
                  <a:lnTo>
                    <a:pt x="1343" y="646"/>
                  </a:lnTo>
                  <a:lnTo>
                    <a:pt x="1349" y="640"/>
                  </a:lnTo>
                  <a:lnTo>
                    <a:pt x="1361" y="640"/>
                  </a:lnTo>
                  <a:lnTo>
                    <a:pt x="1371" y="640"/>
                  </a:lnTo>
                  <a:lnTo>
                    <a:pt x="1382" y="646"/>
                  </a:lnTo>
                  <a:lnTo>
                    <a:pt x="1415" y="642"/>
                  </a:lnTo>
                  <a:lnTo>
                    <a:pt x="1448" y="635"/>
                  </a:lnTo>
                  <a:lnTo>
                    <a:pt x="1477" y="617"/>
                  </a:lnTo>
                  <a:lnTo>
                    <a:pt x="1508" y="600"/>
                  </a:lnTo>
                  <a:lnTo>
                    <a:pt x="1535" y="578"/>
                  </a:lnTo>
                  <a:lnTo>
                    <a:pt x="1566" y="561"/>
                  </a:lnTo>
                  <a:lnTo>
                    <a:pt x="1595" y="545"/>
                  </a:lnTo>
                  <a:lnTo>
                    <a:pt x="1630" y="538"/>
                  </a:lnTo>
                  <a:lnTo>
                    <a:pt x="1659" y="518"/>
                  </a:lnTo>
                  <a:lnTo>
                    <a:pt x="1690" y="497"/>
                  </a:lnTo>
                  <a:lnTo>
                    <a:pt x="1720" y="474"/>
                  </a:lnTo>
                  <a:lnTo>
                    <a:pt x="1751" y="450"/>
                  </a:lnTo>
                  <a:lnTo>
                    <a:pt x="1780" y="425"/>
                  </a:lnTo>
                  <a:lnTo>
                    <a:pt x="1809" y="404"/>
                  </a:lnTo>
                  <a:lnTo>
                    <a:pt x="1838" y="383"/>
                  </a:lnTo>
                  <a:lnTo>
                    <a:pt x="1873" y="367"/>
                  </a:lnTo>
                  <a:lnTo>
                    <a:pt x="1857" y="384"/>
                  </a:lnTo>
                  <a:lnTo>
                    <a:pt x="1849" y="404"/>
                  </a:lnTo>
                  <a:lnTo>
                    <a:pt x="1840" y="421"/>
                  </a:lnTo>
                  <a:lnTo>
                    <a:pt x="1832" y="439"/>
                  </a:lnTo>
                  <a:lnTo>
                    <a:pt x="1826" y="431"/>
                  </a:lnTo>
                  <a:lnTo>
                    <a:pt x="1818" y="431"/>
                  </a:lnTo>
                  <a:lnTo>
                    <a:pt x="1811" y="433"/>
                  </a:lnTo>
                  <a:lnTo>
                    <a:pt x="1805" y="435"/>
                  </a:lnTo>
                  <a:lnTo>
                    <a:pt x="1782" y="458"/>
                  </a:lnTo>
                  <a:lnTo>
                    <a:pt x="1762" y="483"/>
                  </a:lnTo>
                  <a:lnTo>
                    <a:pt x="1745" y="511"/>
                  </a:lnTo>
                  <a:lnTo>
                    <a:pt x="1729" y="540"/>
                  </a:lnTo>
                  <a:lnTo>
                    <a:pt x="1712" y="567"/>
                  </a:lnTo>
                  <a:lnTo>
                    <a:pt x="1696" y="594"/>
                  </a:lnTo>
                  <a:lnTo>
                    <a:pt x="1679" y="621"/>
                  </a:lnTo>
                  <a:lnTo>
                    <a:pt x="1661" y="650"/>
                  </a:lnTo>
                  <a:lnTo>
                    <a:pt x="1627" y="681"/>
                  </a:lnTo>
                  <a:lnTo>
                    <a:pt x="1594" y="716"/>
                  </a:lnTo>
                  <a:lnTo>
                    <a:pt x="1559" y="749"/>
                  </a:lnTo>
                  <a:lnTo>
                    <a:pt x="1526" y="784"/>
                  </a:lnTo>
                  <a:lnTo>
                    <a:pt x="1489" y="813"/>
                  </a:lnTo>
                  <a:lnTo>
                    <a:pt x="1454" y="842"/>
                  </a:lnTo>
                  <a:lnTo>
                    <a:pt x="1415" y="865"/>
                  </a:lnTo>
                  <a:lnTo>
                    <a:pt x="1378" y="885"/>
                  </a:lnTo>
                  <a:lnTo>
                    <a:pt x="1338" y="906"/>
                  </a:lnTo>
                  <a:lnTo>
                    <a:pt x="1301" y="927"/>
                  </a:lnTo>
                  <a:lnTo>
                    <a:pt x="1260" y="947"/>
                  </a:lnTo>
                  <a:lnTo>
                    <a:pt x="1223" y="966"/>
                  </a:lnTo>
                  <a:lnTo>
                    <a:pt x="1184" y="982"/>
                  </a:lnTo>
                  <a:lnTo>
                    <a:pt x="1146" y="999"/>
                  </a:lnTo>
                  <a:lnTo>
                    <a:pt x="1105" y="1009"/>
                  </a:lnTo>
                  <a:lnTo>
                    <a:pt x="1064" y="1021"/>
                  </a:lnTo>
                  <a:lnTo>
                    <a:pt x="1026" y="1032"/>
                  </a:lnTo>
                  <a:lnTo>
                    <a:pt x="989" y="1044"/>
                  </a:lnTo>
                  <a:lnTo>
                    <a:pt x="952" y="1052"/>
                  </a:lnTo>
                  <a:lnTo>
                    <a:pt x="915" y="1061"/>
                  </a:lnTo>
                  <a:lnTo>
                    <a:pt x="876" y="1065"/>
                  </a:lnTo>
                  <a:lnTo>
                    <a:pt x="837" y="1071"/>
                  </a:lnTo>
                  <a:lnTo>
                    <a:pt x="799" y="1069"/>
                  </a:lnTo>
                  <a:lnTo>
                    <a:pt x="762" y="1069"/>
                  </a:lnTo>
                  <a:lnTo>
                    <a:pt x="744" y="1069"/>
                  </a:lnTo>
                  <a:lnTo>
                    <a:pt x="729" y="1071"/>
                  </a:lnTo>
                  <a:lnTo>
                    <a:pt x="713" y="1073"/>
                  </a:lnTo>
                  <a:lnTo>
                    <a:pt x="698" y="1077"/>
                  </a:lnTo>
                  <a:lnTo>
                    <a:pt x="682" y="1077"/>
                  </a:lnTo>
                  <a:lnTo>
                    <a:pt x="667" y="1079"/>
                  </a:lnTo>
                  <a:lnTo>
                    <a:pt x="651" y="1077"/>
                  </a:lnTo>
                  <a:lnTo>
                    <a:pt x="638" y="1073"/>
                  </a:lnTo>
                  <a:lnTo>
                    <a:pt x="607" y="1073"/>
                  </a:lnTo>
                  <a:lnTo>
                    <a:pt x="576" y="1073"/>
                  </a:lnTo>
                  <a:lnTo>
                    <a:pt x="547" y="1069"/>
                  </a:lnTo>
                  <a:lnTo>
                    <a:pt x="520" y="1063"/>
                  </a:lnTo>
                  <a:lnTo>
                    <a:pt x="490" y="1052"/>
                  </a:lnTo>
                  <a:lnTo>
                    <a:pt x="463" y="1040"/>
                  </a:lnTo>
                  <a:lnTo>
                    <a:pt x="440" y="1023"/>
                  </a:lnTo>
                  <a:lnTo>
                    <a:pt x="419" y="1005"/>
                  </a:lnTo>
                  <a:lnTo>
                    <a:pt x="328" y="937"/>
                  </a:lnTo>
                  <a:lnTo>
                    <a:pt x="258" y="860"/>
                  </a:lnTo>
                  <a:lnTo>
                    <a:pt x="203" y="772"/>
                  </a:lnTo>
                  <a:lnTo>
                    <a:pt x="163" y="679"/>
                  </a:lnTo>
                  <a:lnTo>
                    <a:pt x="130" y="580"/>
                  </a:lnTo>
                  <a:lnTo>
                    <a:pt x="103" y="481"/>
                  </a:lnTo>
                  <a:lnTo>
                    <a:pt x="76" y="381"/>
                  </a:lnTo>
                  <a:lnTo>
                    <a:pt x="48" y="284"/>
                  </a:lnTo>
                  <a:lnTo>
                    <a:pt x="37" y="249"/>
                  </a:lnTo>
                  <a:lnTo>
                    <a:pt x="27" y="214"/>
                  </a:lnTo>
                  <a:lnTo>
                    <a:pt x="19" y="179"/>
                  </a:lnTo>
                  <a:lnTo>
                    <a:pt x="14" y="144"/>
                  </a:lnTo>
                  <a:lnTo>
                    <a:pt x="6" y="107"/>
                  </a:lnTo>
                  <a:lnTo>
                    <a:pt x="2" y="72"/>
                  </a:lnTo>
                  <a:lnTo>
                    <a:pt x="0" y="35"/>
                  </a:lnTo>
                  <a:lnTo>
                    <a:pt x="2" y="0"/>
                  </a:lnTo>
                  <a:lnTo>
                    <a:pt x="6" y="18"/>
                  </a:lnTo>
                  <a:lnTo>
                    <a:pt x="12" y="37"/>
                  </a:lnTo>
                  <a:lnTo>
                    <a:pt x="17" y="59"/>
                  </a:lnTo>
                  <a:lnTo>
                    <a:pt x="23" y="80"/>
                  </a:lnTo>
                  <a:lnTo>
                    <a:pt x="29" y="101"/>
                  </a:lnTo>
                  <a:lnTo>
                    <a:pt x="37" y="123"/>
                  </a:lnTo>
                  <a:lnTo>
                    <a:pt x="45" y="144"/>
                  </a:lnTo>
                  <a:lnTo>
                    <a:pt x="58" y="16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4" name="Freeform 52"/>
            <p:cNvSpPr>
              <a:spLocks/>
            </p:cNvSpPr>
            <p:nvPr/>
          </p:nvSpPr>
          <p:spPr bwMode="auto">
            <a:xfrm>
              <a:off x="2854326" y="3078163"/>
              <a:ext cx="15875" cy="120650"/>
            </a:xfrm>
            <a:custGeom>
              <a:avLst/>
              <a:gdLst/>
              <a:ahLst/>
              <a:cxnLst>
                <a:cxn ang="0">
                  <a:pos x="22" y="35"/>
                </a:cxn>
                <a:cxn ang="0">
                  <a:pos x="18" y="151"/>
                </a:cxn>
                <a:cxn ang="0">
                  <a:pos x="12" y="134"/>
                </a:cxn>
                <a:cxn ang="0">
                  <a:pos x="8" y="116"/>
                </a:cxn>
                <a:cxn ang="0">
                  <a:pos x="4" y="97"/>
                </a:cxn>
                <a:cxn ang="0">
                  <a:pos x="2" y="77"/>
                </a:cxn>
                <a:cxn ang="0">
                  <a:pos x="0" y="56"/>
                </a:cxn>
                <a:cxn ang="0">
                  <a:pos x="0" y="39"/>
                </a:cxn>
                <a:cxn ang="0">
                  <a:pos x="2" y="17"/>
                </a:cxn>
                <a:cxn ang="0">
                  <a:pos x="10" y="0"/>
                </a:cxn>
                <a:cxn ang="0">
                  <a:pos x="8" y="10"/>
                </a:cxn>
                <a:cxn ang="0">
                  <a:pos x="10" y="19"/>
                </a:cxn>
                <a:cxn ang="0">
                  <a:pos x="14" y="27"/>
                </a:cxn>
                <a:cxn ang="0">
                  <a:pos x="22" y="35"/>
                </a:cxn>
              </a:cxnLst>
              <a:rect l="0" t="0" r="r" b="b"/>
              <a:pathLst>
                <a:path w="22" h="151">
                  <a:moveTo>
                    <a:pt x="22" y="35"/>
                  </a:moveTo>
                  <a:lnTo>
                    <a:pt x="18" y="151"/>
                  </a:lnTo>
                  <a:lnTo>
                    <a:pt x="12" y="134"/>
                  </a:lnTo>
                  <a:lnTo>
                    <a:pt x="8" y="116"/>
                  </a:lnTo>
                  <a:lnTo>
                    <a:pt x="4" y="97"/>
                  </a:lnTo>
                  <a:lnTo>
                    <a:pt x="2" y="77"/>
                  </a:lnTo>
                  <a:lnTo>
                    <a:pt x="0" y="56"/>
                  </a:lnTo>
                  <a:lnTo>
                    <a:pt x="0" y="39"/>
                  </a:lnTo>
                  <a:lnTo>
                    <a:pt x="2" y="17"/>
                  </a:lnTo>
                  <a:lnTo>
                    <a:pt x="10" y="0"/>
                  </a:lnTo>
                  <a:lnTo>
                    <a:pt x="8" y="10"/>
                  </a:lnTo>
                  <a:lnTo>
                    <a:pt x="10" y="19"/>
                  </a:lnTo>
                  <a:lnTo>
                    <a:pt x="14" y="27"/>
                  </a:lnTo>
                  <a:lnTo>
                    <a:pt x="22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5" name="Freeform 53"/>
            <p:cNvSpPr>
              <a:spLocks/>
            </p:cNvSpPr>
            <p:nvPr/>
          </p:nvSpPr>
          <p:spPr bwMode="auto">
            <a:xfrm>
              <a:off x="3273426" y="3087688"/>
              <a:ext cx="20638" cy="74613"/>
            </a:xfrm>
            <a:custGeom>
              <a:avLst/>
              <a:gdLst/>
              <a:ahLst/>
              <a:cxnLst>
                <a:cxn ang="0">
                  <a:pos x="9" y="95"/>
                </a:cxn>
                <a:cxn ang="0">
                  <a:pos x="4" y="82"/>
                </a:cxn>
                <a:cxn ang="0">
                  <a:pos x="2" y="70"/>
                </a:cxn>
                <a:cxn ang="0">
                  <a:pos x="0" y="57"/>
                </a:cxn>
                <a:cxn ang="0">
                  <a:pos x="2" y="45"/>
                </a:cxn>
                <a:cxn ang="0">
                  <a:pos x="4" y="33"/>
                </a:cxn>
                <a:cxn ang="0">
                  <a:pos x="9" y="22"/>
                </a:cxn>
                <a:cxn ang="0">
                  <a:pos x="15" y="10"/>
                </a:cxn>
                <a:cxn ang="0">
                  <a:pos x="25" y="0"/>
                </a:cxn>
                <a:cxn ang="0">
                  <a:pos x="21" y="12"/>
                </a:cxn>
                <a:cxn ang="0">
                  <a:pos x="17" y="24"/>
                </a:cxn>
                <a:cxn ang="0">
                  <a:pos x="13" y="35"/>
                </a:cxn>
                <a:cxn ang="0">
                  <a:pos x="11" y="47"/>
                </a:cxn>
                <a:cxn ang="0">
                  <a:pos x="9" y="59"/>
                </a:cxn>
                <a:cxn ang="0">
                  <a:pos x="7" y="70"/>
                </a:cxn>
                <a:cxn ang="0">
                  <a:pos x="7" y="82"/>
                </a:cxn>
                <a:cxn ang="0">
                  <a:pos x="9" y="95"/>
                </a:cxn>
              </a:cxnLst>
              <a:rect l="0" t="0" r="r" b="b"/>
              <a:pathLst>
                <a:path w="25" h="95">
                  <a:moveTo>
                    <a:pt x="9" y="95"/>
                  </a:moveTo>
                  <a:lnTo>
                    <a:pt x="4" y="82"/>
                  </a:lnTo>
                  <a:lnTo>
                    <a:pt x="2" y="70"/>
                  </a:lnTo>
                  <a:lnTo>
                    <a:pt x="0" y="57"/>
                  </a:lnTo>
                  <a:lnTo>
                    <a:pt x="2" y="45"/>
                  </a:lnTo>
                  <a:lnTo>
                    <a:pt x="4" y="33"/>
                  </a:lnTo>
                  <a:lnTo>
                    <a:pt x="9" y="22"/>
                  </a:lnTo>
                  <a:lnTo>
                    <a:pt x="15" y="10"/>
                  </a:lnTo>
                  <a:lnTo>
                    <a:pt x="25" y="0"/>
                  </a:lnTo>
                  <a:lnTo>
                    <a:pt x="21" y="12"/>
                  </a:lnTo>
                  <a:lnTo>
                    <a:pt x="17" y="24"/>
                  </a:lnTo>
                  <a:lnTo>
                    <a:pt x="13" y="35"/>
                  </a:lnTo>
                  <a:lnTo>
                    <a:pt x="11" y="47"/>
                  </a:lnTo>
                  <a:lnTo>
                    <a:pt x="9" y="59"/>
                  </a:lnTo>
                  <a:lnTo>
                    <a:pt x="7" y="70"/>
                  </a:lnTo>
                  <a:lnTo>
                    <a:pt x="7" y="82"/>
                  </a:lnTo>
                  <a:lnTo>
                    <a:pt x="9" y="9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6" name="Freeform 54"/>
            <p:cNvSpPr>
              <a:spLocks/>
            </p:cNvSpPr>
            <p:nvPr/>
          </p:nvSpPr>
          <p:spPr bwMode="auto">
            <a:xfrm>
              <a:off x="5849938" y="3144838"/>
              <a:ext cx="117475" cy="93663"/>
            </a:xfrm>
            <a:custGeom>
              <a:avLst/>
              <a:gdLst/>
              <a:ahLst/>
              <a:cxnLst>
                <a:cxn ang="0">
                  <a:pos x="147" y="0"/>
                </a:cxn>
                <a:cxn ang="0">
                  <a:pos x="140" y="14"/>
                </a:cxn>
                <a:cxn ang="0">
                  <a:pos x="132" y="27"/>
                </a:cxn>
                <a:cxn ang="0">
                  <a:pos x="120" y="39"/>
                </a:cxn>
                <a:cxn ang="0">
                  <a:pos x="109" y="51"/>
                </a:cxn>
                <a:cxn ang="0">
                  <a:pos x="93" y="58"/>
                </a:cxn>
                <a:cxn ang="0">
                  <a:pos x="80" y="70"/>
                </a:cxn>
                <a:cxn ang="0">
                  <a:pos x="64" y="80"/>
                </a:cxn>
                <a:cxn ang="0">
                  <a:pos x="52" y="91"/>
                </a:cxn>
                <a:cxn ang="0">
                  <a:pos x="0" y="119"/>
                </a:cxn>
                <a:cxn ang="0">
                  <a:pos x="14" y="101"/>
                </a:cxn>
                <a:cxn ang="0">
                  <a:pos x="31" y="86"/>
                </a:cxn>
                <a:cxn ang="0">
                  <a:pos x="49" y="68"/>
                </a:cxn>
                <a:cxn ang="0">
                  <a:pos x="68" y="53"/>
                </a:cxn>
                <a:cxn ang="0">
                  <a:pos x="85" y="35"/>
                </a:cxn>
                <a:cxn ang="0">
                  <a:pos x="107" y="23"/>
                </a:cxn>
                <a:cxn ang="0">
                  <a:pos x="126" y="10"/>
                </a:cxn>
                <a:cxn ang="0">
                  <a:pos x="147" y="0"/>
                </a:cxn>
              </a:cxnLst>
              <a:rect l="0" t="0" r="r" b="b"/>
              <a:pathLst>
                <a:path w="147" h="119">
                  <a:moveTo>
                    <a:pt x="147" y="0"/>
                  </a:moveTo>
                  <a:lnTo>
                    <a:pt x="140" y="14"/>
                  </a:lnTo>
                  <a:lnTo>
                    <a:pt x="132" y="27"/>
                  </a:lnTo>
                  <a:lnTo>
                    <a:pt x="120" y="39"/>
                  </a:lnTo>
                  <a:lnTo>
                    <a:pt x="109" y="51"/>
                  </a:lnTo>
                  <a:lnTo>
                    <a:pt x="93" y="58"/>
                  </a:lnTo>
                  <a:lnTo>
                    <a:pt x="80" y="70"/>
                  </a:lnTo>
                  <a:lnTo>
                    <a:pt x="64" y="80"/>
                  </a:lnTo>
                  <a:lnTo>
                    <a:pt x="52" y="91"/>
                  </a:lnTo>
                  <a:lnTo>
                    <a:pt x="0" y="119"/>
                  </a:lnTo>
                  <a:lnTo>
                    <a:pt x="14" y="101"/>
                  </a:lnTo>
                  <a:lnTo>
                    <a:pt x="31" y="86"/>
                  </a:lnTo>
                  <a:lnTo>
                    <a:pt x="49" y="68"/>
                  </a:lnTo>
                  <a:lnTo>
                    <a:pt x="68" y="53"/>
                  </a:lnTo>
                  <a:lnTo>
                    <a:pt x="85" y="35"/>
                  </a:lnTo>
                  <a:lnTo>
                    <a:pt x="107" y="23"/>
                  </a:lnTo>
                  <a:lnTo>
                    <a:pt x="126" y="10"/>
                  </a:lnTo>
                  <a:lnTo>
                    <a:pt x="14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7" name="Freeform 55"/>
            <p:cNvSpPr>
              <a:spLocks/>
            </p:cNvSpPr>
            <p:nvPr/>
          </p:nvSpPr>
          <p:spPr bwMode="auto">
            <a:xfrm>
              <a:off x="5627688" y="3148013"/>
              <a:ext cx="149225" cy="80963"/>
            </a:xfrm>
            <a:custGeom>
              <a:avLst/>
              <a:gdLst/>
              <a:ahLst/>
              <a:cxnLst>
                <a:cxn ang="0">
                  <a:pos x="188" y="8"/>
                </a:cxn>
                <a:cxn ang="0">
                  <a:pos x="188" y="19"/>
                </a:cxn>
                <a:cxn ang="0">
                  <a:pos x="165" y="31"/>
                </a:cxn>
                <a:cxn ang="0">
                  <a:pos x="141" y="43"/>
                </a:cxn>
                <a:cxn ang="0">
                  <a:pos x="118" y="54"/>
                </a:cxn>
                <a:cxn ang="0">
                  <a:pos x="97" y="66"/>
                </a:cxn>
                <a:cxn ang="0">
                  <a:pos x="72" y="76"/>
                </a:cxn>
                <a:cxn ang="0">
                  <a:pos x="48" y="85"/>
                </a:cxn>
                <a:cxn ang="0">
                  <a:pos x="23" y="93"/>
                </a:cxn>
                <a:cxn ang="0">
                  <a:pos x="0" y="103"/>
                </a:cxn>
                <a:cxn ang="0">
                  <a:pos x="19" y="89"/>
                </a:cxn>
                <a:cxn ang="0">
                  <a:pos x="41" y="76"/>
                </a:cxn>
                <a:cxn ang="0">
                  <a:pos x="62" y="62"/>
                </a:cxn>
                <a:cxn ang="0">
                  <a:pos x="85" y="49"/>
                </a:cxn>
                <a:cxn ang="0">
                  <a:pos x="107" y="35"/>
                </a:cxn>
                <a:cxn ang="0">
                  <a:pos x="128" y="21"/>
                </a:cxn>
                <a:cxn ang="0">
                  <a:pos x="151" y="10"/>
                </a:cxn>
                <a:cxn ang="0">
                  <a:pos x="176" y="0"/>
                </a:cxn>
                <a:cxn ang="0">
                  <a:pos x="182" y="4"/>
                </a:cxn>
                <a:cxn ang="0">
                  <a:pos x="188" y="8"/>
                </a:cxn>
              </a:cxnLst>
              <a:rect l="0" t="0" r="r" b="b"/>
              <a:pathLst>
                <a:path w="188" h="103">
                  <a:moveTo>
                    <a:pt x="188" y="8"/>
                  </a:moveTo>
                  <a:lnTo>
                    <a:pt x="188" y="19"/>
                  </a:lnTo>
                  <a:lnTo>
                    <a:pt x="165" y="31"/>
                  </a:lnTo>
                  <a:lnTo>
                    <a:pt x="141" y="43"/>
                  </a:lnTo>
                  <a:lnTo>
                    <a:pt x="118" y="54"/>
                  </a:lnTo>
                  <a:lnTo>
                    <a:pt x="97" y="66"/>
                  </a:lnTo>
                  <a:lnTo>
                    <a:pt x="72" y="76"/>
                  </a:lnTo>
                  <a:lnTo>
                    <a:pt x="48" y="85"/>
                  </a:lnTo>
                  <a:lnTo>
                    <a:pt x="23" y="93"/>
                  </a:lnTo>
                  <a:lnTo>
                    <a:pt x="0" y="103"/>
                  </a:lnTo>
                  <a:lnTo>
                    <a:pt x="19" y="89"/>
                  </a:lnTo>
                  <a:lnTo>
                    <a:pt x="41" y="76"/>
                  </a:lnTo>
                  <a:lnTo>
                    <a:pt x="62" y="62"/>
                  </a:lnTo>
                  <a:lnTo>
                    <a:pt x="85" y="49"/>
                  </a:lnTo>
                  <a:lnTo>
                    <a:pt x="107" y="35"/>
                  </a:lnTo>
                  <a:lnTo>
                    <a:pt x="128" y="21"/>
                  </a:lnTo>
                  <a:lnTo>
                    <a:pt x="151" y="10"/>
                  </a:lnTo>
                  <a:lnTo>
                    <a:pt x="176" y="0"/>
                  </a:lnTo>
                  <a:lnTo>
                    <a:pt x="182" y="4"/>
                  </a:lnTo>
                  <a:lnTo>
                    <a:pt x="188" y="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8" name="Freeform 56"/>
            <p:cNvSpPr>
              <a:spLocks/>
            </p:cNvSpPr>
            <p:nvPr/>
          </p:nvSpPr>
          <p:spPr bwMode="auto">
            <a:xfrm>
              <a:off x="3590926" y="3149601"/>
              <a:ext cx="3175" cy="904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12"/>
                </a:cxn>
                <a:cxn ang="0">
                  <a:pos x="0" y="0"/>
                </a:cxn>
              </a:cxnLst>
              <a:rect l="0" t="0" r="r" b="b"/>
              <a:pathLst>
                <a:path w="4" h="112">
                  <a:moveTo>
                    <a:pt x="0" y="0"/>
                  </a:moveTo>
                  <a:lnTo>
                    <a:pt x="4" y="1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29" name="Freeform 57"/>
            <p:cNvSpPr>
              <a:spLocks/>
            </p:cNvSpPr>
            <p:nvPr/>
          </p:nvSpPr>
          <p:spPr bwMode="auto">
            <a:xfrm>
              <a:off x="3957638" y="3165476"/>
              <a:ext cx="17463" cy="88900"/>
            </a:xfrm>
            <a:custGeom>
              <a:avLst/>
              <a:gdLst/>
              <a:ahLst/>
              <a:cxnLst>
                <a:cxn ang="0">
                  <a:pos x="8" y="113"/>
                </a:cxn>
                <a:cxn ang="0">
                  <a:pos x="0" y="97"/>
                </a:cxn>
                <a:cxn ang="0">
                  <a:pos x="0" y="84"/>
                </a:cxn>
                <a:cxn ang="0">
                  <a:pos x="0" y="68"/>
                </a:cxn>
                <a:cxn ang="0">
                  <a:pos x="6" y="57"/>
                </a:cxn>
                <a:cxn ang="0">
                  <a:pos x="10" y="41"/>
                </a:cxn>
                <a:cxn ang="0">
                  <a:pos x="16" y="28"/>
                </a:cxn>
                <a:cxn ang="0">
                  <a:pos x="20" y="12"/>
                </a:cxn>
                <a:cxn ang="0">
                  <a:pos x="24" y="0"/>
                </a:cxn>
                <a:cxn ang="0">
                  <a:pos x="16" y="12"/>
                </a:cxn>
                <a:cxn ang="0">
                  <a:pos x="16" y="28"/>
                </a:cxn>
                <a:cxn ang="0">
                  <a:pos x="16" y="43"/>
                </a:cxn>
                <a:cxn ang="0">
                  <a:pos x="20" y="60"/>
                </a:cxn>
                <a:cxn ang="0">
                  <a:pos x="20" y="74"/>
                </a:cxn>
                <a:cxn ang="0">
                  <a:pos x="22" y="88"/>
                </a:cxn>
                <a:cxn ang="0">
                  <a:pos x="16" y="99"/>
                </a:cxn>
                <a:cxn ang="0">
                  <a:pos x="8" y="113"/>
                </a:cxn>
              </a:cxnLst>
              <a:rect l="0" t="0" r="r" b="b"/>
              <a:pathLst>
                <a:path w="24" h="113">
                  <a:moveTo>
                    <a:pt x="8" y="113"/>
                  </a:moveTo>
                  <a:lnTo>
                    <a:pt x="0" y="97"/>
                  </a:lnTo>
                  <a:lnTo>
                    <a:pt x="0" y="84"/>
                  </a:lnTo>
                  <a:lnTo>
                    <a:pt x="0" y="68"/>
                  </a:lnTo>
                  <a:lnTo>
                    <a:pt x="6" y="57"/>
                  </a:lnTo>
                  <a:lnTo>
                    <a:pt x="10" y="41"/>
                  </a:lnTo>
                  <a:lnTo>
                    <a:pt x="16" y="28"/>
                  </a:lnTo>
                  <a:lnTo>
                    <a:pt x="20" y="12"/>
                  </a:lnTo>
                  <a:lnTo>
                    <a:pt x="24" y="0"/>
                  </a:lnTo>
                  <a:lnTo>
                    <a:pt x="16" y="12"/>
                  </a:lnTo>
                  <a:lnTo>
                    <a:pt x="16" y="28"/>
                  </a:lnTo>
                  <a:lnTo>
                    <a:pt x="16" y="43"/>
                  </a:lnTo>
                  <a:lnTo>
                    <a:pt x="20" y="60"/>
                  </a:lnTo>
                  <a:lnTo>
                    <a:pt x="20" y="74"/>
                  </a:lnTo>
                  <a:lnTo>
                    <a:pt x="22" y="88"/>
                  </a:lnTo>
                  <a:lnTo>
                    <a:pt x="16" y="99"/>
                  </a:lnTo>
                  <a:lnTo>
                    <a:pt x="8" y="1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0" name="Freeform 58"/>
            <p:cNvSpPr>
              <a:spLocks/>
            </p:cNvSpPr>
            <p:nvPr/>
          </p:nvSpPr>
          <p:spPr bwMode="auto">
            <a:xfrm>
              <a:off x="3716338" y="3219451"/>
              <a:ext cx="11113" cy="95250"/>
            </a:xfrm>
            <a:custGeom>
              <a:avLst/>
              <a:gdLst/>
              <a:ahLst/>
              <a:cxnLst>
                <a:cxn ang="0">
                  <a:pos x="6" y="120"/>
                </a:cxn>
                <a:cxn ang="0">
                  <a:pos x="2" y="105"/>
                </a:cxn>
                <a:cxn ang="0">
                  <a:pos x="0" y="91"/>
                </a:cxn>
                <a:cxn ang="0">
                  <a:pos x="0" y="76"/>
                </a:cxn>
                <a:cxn ang="0">
                  <a:pos x="0" y="60"/>
                </a:cxn>
                <a:cxn ang="0">
                  <a:pos x="0" y="43"/>
                </a:cxn>
                <a:cxn ang="0">
                  <a:pos x="2" y="27"/>
                </a:cxn>
                <a:cxn ang="0">
                  <a:pos x="4" y="12"/>
                </a:cxn>
                <a:cxn ang="0">
                  <a:pos x="10" y="0"/>
                </a:cxn>
                <a:cxn ang="0">
                  <a:pos x="14" y="14"/>
                </a:cxn>
                <a:cxn ang="0">
                  <a:pos x="16" y="29"/>
                </a:cxn>
                <a:cxn ang="0">
                  <a:pos x="14" y="43"/>
                </a:cxn>
                <a:cxn ang="0">
                  <a:pos x="12" y="58"/>
                </a:cxn>
                <a:cxn ang="0">
                  <a:pos x="8" y="72"/>
                </a:cxn>
                <a:cxn ang="0">
                  <a:pos x="6" y="88"/>
                </a:cxn>
                <a:cxn ang="0">
                  <a:pos x="4" y="103"/>
                </a:cxn>
                <a:cxn ang="0">
                  <a:pos x="6" y="120"/>
                </a:cxn>
              </a:cxnLst>
              <a:rect l="0" t="0" r="r" b="b"/>
              <a:pathLst>
                <a:path w="16" h="120">
                  <a:moveTo>
                    <a:pt x="6" y="120"/>
                  </a:moveTo>
                  <a:lnTo>
                    <a:pt x="2" y="105"/>
                  </a:lnTo>
                  <a:lnTo>
                    <a:pt x="0" y="91"/>
                  </a:lnTo>
                  <a:lnTo>
                    <a:pt x="0" y="76"/>
                  </a:lnTo>
                  <a:lnTo>
                    <a:pt x="0" y="60"/>
                  </a:lnTo>
                  <a:lnTo>
                    <a:pt x="0" y="43"/>
                  </a:lnTo>
                  <a:lnTo>
                    <a:pt x="2" y="27"/>
                  </a:lnTo>
                  <a:lnTo>
                    <a:pt x="4" y="12"/>
                  </a:lnTo>
                  <a:lnTo>
                    <a:pt x="10" y="0"/>
                  </a:lnTo>
                  <a:lnTo>
                    <a:pt x="14" y="14"/>
                  </a:lnTo>
                  <a:lnTo>
                    <a:pt x="16" y="29"/>
                  </a:lnTo>
                  <a:lnTo>
                    <a:pt x="14" y="43"/>
                  </a:lnTo>
                  <a:lnTo>
                    <a:pt x="12" y="58"/>
                  </a:lnTo>
                  <a:lnTo>
                    <a:pt x="8" y="72"/>
                  </a:lnTo>
                  <a:lnTo>
                    <a:pt x="6" y="88"/>
                  </a:lnTo>
                  <a:lnTo>
                    <a:pt x="4" y="103"/>
                  </a:lnTo>
                  <a:lnTo>
                    <a:pt x="6" y="1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1" name="Freeform 59"/>
            <p:cNvSpPr>
              <a:spLocks/>
            </p:cNvSpPr>
            <p:nvPr/>
          </p:nvSpPr>
          <p:spPr bwMode="auto">
            <a:xfrm>
              <a:off x="4076701" y="3249613"/>
              <a:ext cx="249238" cy="119063"/>
            </a:xfrm>
            <a:custGeom>
              <a:avLst/>
              <a:gdLst/>
              <a:ahLst/>
              <a:cxnLst>
                <a:cxn ang="0">
                  <a:pos x="314" y="19"/>
                </a:cxn>
                <a:cxn ang="0">
                  <a:pos x="285" y="39"/>
                </a:cxn>
                <a:cxn ang="0">
                  <a:pos x="258" y="60"/>
                </a:cxn>
                <a:cxn ang="0">
                  <a:pos x="227" y="78"/>
                </a:cxn>
                <a:cxn ang="0">
                  <a:pos x="197" y="97"/>
                </a:cxn>
                <a:cxn ang="0">
                  <a:pos x="164" y="111"/>
                </a:cxn>
                <a:cxn ang="0">
                  <a:pos x="132" y="126"/>
                </a:cxn>
                <a:cxn ang="0">
                  <a:pos x="99" y="138"/>
                </a:cxn>
                <a:cxn ang="0">
                  <a:pos x="68" y="151"/>
                </a:cxn>
                <a:cxn ang="0">
                  <a:pos x="0" y="144"/>
                </a:cxn>
                <a:cxn ang="0">
                  <a:pos x="17" y="142"/>
                </a:cxn>
                <a:cxn ang="0">
                  <a:pos x="37" y="134"/>
                </a:cxn>
                <a:cxn ang="0">
                  <a:pos x="52" y="120"/>
                </a:cxn>
                <a:cxn ang="0">
                  <a:pos x="68" y="107"/>
                </a:cxn>
                <a:cxn ang="0">
                  <a:pos x="81" y="91"/>
                </a:cxn>
                <a:cxn ang="0">
                  <a:pos x="99" y="82"/>
                </a:cxn>
                <a:cxn ang="0">
                  <a:pos x="118" y="78"/>
                </a:cxn>
                <a:cxn ang="0">
                  <a:pos x="143" y="83"/>
                </a:cxn>
                <a:cxn ang="0">
                  <a:pos x="157" y="74"/>
                </a:cxn>
                <a:cxn ang="0">
                  <a:pos x="170" y="66"/>
                </a:cxn>
                <a:cxn ang="0">
                  <a:pos x="184" y="54"/>
                </a:cxn>
                <a:cxn ang="0">
                  <a:pos x="199" y="45"/>
                </a:cxn>
                <a:cxn ang="0">
                  <a:pos x="213" y="33"/>
                </a:cxn>
                <a:cxn ang="0">
                  <a:pos x="230" y="27"/>
                </a:cxn>
                <a:cxn ang="0">
                  <a:pos x="246" y="23"/>
                </a:cxn>
                <a:cxn ang="0">
                  <a:pos x="267" y="27"/>
                </a:cxn>
                <a:cxn ang="0">
                  <a:pos x="302" y="0"/>
                </a:cxn>
                <a:cxn ang="0">
                  <a:pos x="314" y="19"/>
                </a:cxn>
              </a:cxnLst>
              <a:rect l="0" t="0" r="r" b="b"/>
              <a:pathLst>
                <a:path w="314" h="151">
                  <a:moveTo>
                    <a:pt x="314" y="19"/>
                  </a:moveTo>
                  <a:lnTo>
                    <a:pt x="285" y="39"/>
                  </a:lnTo>
                  <a:lnTo>
                    <a:pt x="258" y="60"/>
                  </a:lnTo>
                  <a:lnTo>
                    <a:pt x="227" y="78"/>
                  </a:lnTo>
                  <a:lnTo>
                    <a:pt x="197" y="97"/>
                  </a:lnTo>
                  <a:lnTo>
                    <a:pt x="164" y="111"/>
                  </a:lnTo>
                  <a:lnTo>
                    <a:pt x="132" y="126"/>
                  </a:lnTo>
                  <a:lnTo>
                    <a:pt x="99" y="138"/>
                  </a:lnTo>
                  <a:lnTo>
                    <a:pt x="68" y="151"/>
                  </a:lnTo>
                  <a:lnTo>
                    <a:pt x="0" y="144"/>
                  </a:lnTo>
                  <a:lnTo>
                    <a:pt x="17" y="142"/>
                  </a:lnTo>
                  <a:lnTo>
                    <a:pt x="37" y="134"/>
                  </a:lnTo>
                  <a:lnTo>
                    <a:pt x="52" y="120"/>
                  </a:lnTo>
                  <a:lnTo>
                    <a:pt x="68" y="107"/>
                  </a:lnTo>
                  <a:lnTo>
                    <a:pt x="81" y="91"/>
                  </a:lnTo>
                  <a:lnTo>
                    <a:pt x="99" y="82"/>
                  </a:lnTo>
                  <a:lnTo>
                    <a:pt x="118" y="78"/>
                  </a:lnTo>
                  <a:lnTo>
                    <a:pt x="143" y="83"/>
                  </a:lnTo>
                  <a:lnTo>
                    <a:pt x="157" y="74"/>
                  </a:lnTo>
                  <a:lnTo>
                    <a:pt x="170" y="66"/>
                  </a:lnTo>
                  <a:lnTo>
                    <a:pt x="184" y="54"/>
                  </a:lnTo>
                  <a:lnTo>
                    <a:pt x="199" y="45"/>
                  </a:lnTo>
                  <a:lnTo>
                    <a:pt x="213" y="33"/>
                  </a:lnTo>
                  <a:lnTo>
                    <a:pt x="230" y="27"/>
                  </a:lnTo>
                  <a:lnTo>
                    <a:pt x="246" y="23"/>
                  </a:lnTo>
                  <a:lnTo>
                    <a:pt x="267" y="27"/>
                  </a:lnTo>
                  <a:lnTo>
                    <a:pt x="302" y="0"/>
                  </a:lnTo>
                  <a:lnTo>
                    <a:pt x="314" y="1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2" name="Freeform 60"/>
            <p:cNvSpPr>
              <a:spLocks/>
            </p:cNvSpPr>
            <p:nvPr/>
          </p:nvSpPr>
          <p:spPr bwMode="auto">
            <a:xfrm>
              <a:off x="5400676" y="3308351"/>
              <a:ext cx="241300" cy="71438"/>
            </a:xfrm>
            <a:custGeom>
              <a:avLst/>
              <a:gdLst/>
              <a:ahLst/>
              <a:cxnLst>
                <a:cxn ang="0">
                  <a:pos x="304" y="0"/>
                </a:cxn>
                <a:cxn ang="0">
                  <a:pos x="271" y="29"/>
                </a:cxn>
                <a:cxn ang="0">
                  <a:pos x="237" y="52"/>
                </a:cxn>
                <a:cxn ang="0">
                  <a:pos x="200" y="70"/>
                </a:cxn>
                <a:cxn ang="0">
                  <a:pos x="163" y="81"/>
                </a:cxn>
                <a:cxn ang="0">
                  <a:pos x="122" y="87"/>
                </a:cxn>
                <a:cxn ang="0">
                  <a:pos x="81" y="89"/>
                </a:cxn>
                <a:cxn ang="0">
                  <a:pos x="41" y="89"/>
                </a:cxn>
                <a:cxn ang="0">
                  <a:pos x="0" y="87"/>
                </a:cxn>
                <a:cxn ang="0">
                  <a:pos x="37" y="77"/>
                </a:cxn>
                <a:cxn ang="0">
                  <a:pos x="76" y="68"/>
                </a:cxn>
                <a:cxn ang="0">
                  <a:pos x="114" y="56"/>
                </a:cxn>
                <a:cxn ang="0">
                  <a:pos x="153" y="46"/>
                </a:cxn>
                <a:cxn ang="0">
                  <a:pos x="190" y="35"/>
                </a:cxn>
                <a:cxn ang="0">
                  <a:pos x="229" y="23"/>
                </a:cxn>
                <a:cxn ang="0">
                  <a:pos x="266" y="11"/>
                </a:cxn>
                <a:cxn ang="0">
                  <a:pos x="304" y="0"/>
                </a:cxn>
              </a:cxnLst>
              <a:rect l="0" t="0" r="r" b="b"/>
              <a:pathLst>
                <a:path w="304" h="89">
                  <a:moveTo>
                    <a:pt x="304" y="0"/>
                  </a:moveTo>
                  <a:lnTo>
                    <a:pt x="271" y="29"/>
                  </a:lnTo>
                  <a:lnTo>
                    <a:pt x="237" y="52"/>
                  </a:lnTo>
                  <a:lnTo>
                    <a:pt x="200" y="70"/>
                  </a:lnTo>
                  <a:lnTo>
                    <a:pt x="163" y="81"/>
                  </a:lnTo>
                  <a:lnTo>
                    <a:pt x="122" y="87"/>
                  </a:lnTo>
                  <a:lnTo>
                    <a:pt x="81" y="89"/>
                  </a:lnTo>
                  <a:lnTo>
                    <a:pt x="41" y="89"/>
                  </a:lnTo>
                  <a:lnTo>
                    <a:pt x="0" y="87"/>
                  </a:lnTo>
                  <a:lnTo>
                    <a:pt x="37" y="77"/>
                  </a:lnTo>
                  <a:lnTo>
                    <a:pt x="76" y="68"/>
                  </a:lnTo>
                  <a:lnTo>
                    <a:pt x="114" y="56"/>
                  </a:lnTo>
                  <a:lnTo>
                    <a:pt x="153" y="46"/>
                  </a:lnTo>
                  <a:lnTo>
                    <a:pt x="190" y="35"/>
                  </a:lnTo>
                  <a:lnTo>
                    <a:pt x="229" y="23"/>
                  </a:lnTo>
                  <a:lnTo>
                    <a:pt x="266" y="11"/>
                  </a:lnTo>
                  <a:lnTo>
                    <a:pt x="304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3" name="Freeform 61"/>
            <p:cNvSpPr>
              <a:spLocks/>
            </p:cNvSpPr>
            <p:nvPr/>
          </p:nvSpPr>
          <p:spPr bwMode="auto">
            <a:xfrm>
              <a:off x="6248401" y="3343276"/>
              <a:ext cx="6350" cy="19050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6" y="1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r" b="b"/>
              <a:pathLst>
                <a:path w="8" h="26">
                  <a:moveTo>
                    <a:pt x="8" y="0"/>
                  </a:moveTo>
                  <a:lnTo>
                    <a:pt x="6" y="1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4" name="Freeform 62"/>
            <p:cNvSpPr>
              <a:spLocks/>
            </p:cNvSpPr>
            <p:nvPr/>
          </p:nvSpPr>
          <p:spPr bwMode="auto">
            <a:xfrm>
              <a:off x="6226176" y="3375026"/>
              <a:ext cx="15875" cy="63500"/>
            </a:xfrm>
            <a:custGeom>
              <a:avLst/>
              <a:gdLst/>
              <a:ahLst/>
              <a:cxnLst>
                <a:cxn ang="0">
                  <a:pos x="6" y="80"/>
                </a:cxn>
                <a:cxn ang="0">
                  <a:pos x="0" y="80"/>
                </a:cxn>
                <a:cxn ang="0">
                  <a:pos x="21" y="0"/>
                </a:cxn>
                <a:cxn ang="0">
                  <a:pos x="20" y="20"/>
                </a:cxn>
                <a:cxn ang="0">
                  <a:pos x="20" y="41"/>
                </a:cxn>
                <a:cxn ang="0">
                  <a:pos x="14" y="60"/>
                </a:cxn>
                <a:cxn ang="0">
                  <a:pos x="6" y="80"/>
                </a:cxn>
              </a:cxnLst>
              <a:rect l="0" t="0" r="r" b="b"/>
              <a:pathLst>
                <a:path w="21" h="80">
                  <a:moveTo>
                    <a:pt x="6" y="80"/>
                  </a:moveTo>
                  <a:lnTo>
                    <a:pt x="0" y="80"/>
                  </a:lnTo>
                  <a:lnTo>
                    <a:pt x="21" y="0"/>
                  </a:lnTo>
                  <a:lnTo>
                    <a:pt x="20" y="20"/>
                  </a:lnTo>
                  <a:lnTo>
                    <a:pt x="20" y="41"/>
                  </a:lnTo>
                  <a:lnTo>
                    <a:pt x="14" y="60"/>
                  </a:lnTo>
                  <a:lnTo>
                    <a:pt x="6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5" name="Freeform 63"/>
            <p:cNvSpPr>
              <a:spLocks/>
            </p:cNvSpPr>
            <p:nvPr/>
          </p:nvSpPr>
          <p:spPr bwMode="auto">
            <a:xfrm>
              <a:off x="5426076" y="3416301"/>
              <a:ext cx="582613" cy="195263"/>
            </a:xfrm>
            <a:custGeom>
              <a:avLst/>
              <a:gdLst/>
              <a:ahLst/>
              <a:cxnLst>
                <a:cxn ang="0">
                  <a:pos x="733" y="0"/>
                </a:cxn>
                <a:cxn ang="0">
                  <a:pos x="723" y="18"/>
                </a:cxn>
                <a:cxn ang="0">
                  <a:pos x="710" y="32"/>
                </a:cxn>
                <a:cxn ang="0">
                  <a:pos x="692" y="43"/>
                </a:cxn>
                <a:cxn ang="0">
                  <a:pos x="677" y="57"/>
                </a:cxn>
                <a:cxn ang="0">
                  <a:pos x="661" y="68"/>
                </a:cxn>
                <a:cxn ang="0">
                  <a:pos x="651" y="84"/>
                </a:cxn>
                <a:cxn ang="0">
                  <a:pos x="647" y="101"/>
                </a:cxn>
                <a:cxn ang="0">
                  <a:pos x="657" y="127"/>
                </a:cxn>
                <a:cxn ang="0">
                  <a:pos x="595" y="183"/>
                </a:cxn>
                <a:cxn ang="0">
                  <a:pos x="523" y="222"/>
                </a:cxn>
                <a:cxn ang="0">
                  <a:pos x="440" y="239"/>
                </a:cxn>
                <a:cxn ang="0">
                  <a:pos x="355" y="247"/>
                </a:cxn>
                <a:cxn ang="0">
                  <a:pos x="264" y="241"/>
                </a:cxn>
                <a:cxn ang="0">
                  <a:pos x="173" y="233"/>
                </a:cxn>
                <a:cxn ang="0">
                  <a:pos x="87" y="222"/>
                </a:cxn>
                <a:cxn ang="0">
                  <a:pos x="8" y="214"/>
                </a:cxn>
                <a:cxn ang="0">
                  <a:pos x="0" y="206"/>
                </a:cxn>
                <a:cxn ang="0">
                  <a:pos x="27" y="169"/>
                </a:cxn>
                <a:cxn ang="0">
                  <a:pos x="62" y="150"/>
                </a:cxn>
                <a:cxn ang="0">
                  <a:pos x="101" y="140"/>
                </a:cxn>
                <a:cxn ang="0">
                  <a:pos x="145" y="138"/>
                </a:cxn>
                <a:cxn ang="0">
                  <a:pos x="186" y="138"/>
                </a:cxn>
                <a:cxn ang="0">
                  <a:pos x="231" y="140"/>
                </a:cxn>
                <a:cxn ang="0">
                  <a:pos x="273" y="138"/>
                </a:cxn>
                <a:cxn ang="0">
                  <a:pos x="314" y="130"/>
                </a:cxn>
                <a:cxn ang="0">
                  <a:pos x="368" y="119"/>
                </a:cxn>
                <a:cxn ang="0">
                  <a:pos x="423" y="107"/>
                </a:cxn>
                <a:cxn ang="0">
                  <a:pos x="475" y="92"/>
                </a:cxn>
                <a:cxn ang="0">
                  <a:pos x="529" y="78"/>
                </a:cxn>
                <a:cxn ang="0">
                  <a:pos x="580" y="59"/>
                </a:cxn>
                <a:cxn ang="0">
                  <a:pos x="632" y="41"/>
                </a:cxn>
                <a:cxn ang="0">
                  <a:pos x="682" y="22"/>
                </a:cxn>
                <a:cxn ang="0">
                  <a:pos x="733" y="0"/>
                </a:cxn>
              </a:cxnLst>
              <a:rect l="0" t="0" r="r" b="b"/>
              <a:pathLst>
                <a:path w="733" h="247">
                  <a:moveTo>
                    <a:pt x="733" y="0"/>
                  </a:moveTo>
                  <a:lnTo>
                    <a:pt x="723" y="18"/>
                  </a:lnTo>
                  <a:lnTo>
                    <a:pt x="710" y="32"/>
                  </a:lnTo>
                  <a:lnTo>
                    <a:pt x="692" y="43"/>
                  </a:lnTo>
                  <a:lnTo>
                    <a:pt x="677" y="57"/>
                  </a:lnTo>
                  <a:lnTo>
                    <a:pt x="661" y="68"/>
                  </a:lnTo>
                  <a:lnTo>
                    <a:pt x="651" y="84"/>
                  </a:lnTo>
                  <a:lnTo>
                    <a:pt x="647" y="101"/>
                  </a:lnTo>
                  <a:lnTo>
                    <a:pt x="657" y="127"/>
                  </a:lnTo>
                  <a:lnTo>
                    <a:pt x="595" y="183"/>
                  </a:lnTo>
                  <a:lnTo>
                    <a:pt x="523" y="222"/>
                  </a:lnTo>
                  <a:lnTo>
                    <a:pt x="440" y="239"/>
                  </a:lnTo>
                  <a:lnTo>
                    <a:pt x="355" y="247"/>
                  </a:lnTo>
                  <a:lnTo>
                    <a:pt x="264" y="241"/>
                  </a:lnTo>
                  <a:lnTo>
                    <a:pt x="173" y="233"/>
                  </a:lnTo>
                  <a:lnTo>
                    <a:pt x="87" y="222"/>
                  </a:lnTo>
                  <a:lnTo>
                    <a:pt x="8" y="214"/>
                  </a:lnTo>
                  <a:lnTo>
                    <a:pt x="0" y="206"/>
                  </a:lnTo>
                  <a:lnTo>
                    <a:pt x="27" y="169"/>
                  </a:lnTo>
                  <a:lnTo>
                    <a:pt x="62" y="150"/>
                  </a:lnTo>
                  <a:lnTo>
                    <a:pt x="101" y="140"/>
                  </a:lnTo>
                  <a:lnTo>
                    <a:pt x="145" y="138"/>
                  </a:lnTo>
                  <a:lnTo>
                    <a:pt x="186" y="138"/>
                  </a:lnTo>
                  <a:lnTo>
                    <a:pt x="231" y="140"/>
                  </a:lnTo>
                  <a:lnTo>
                    <a:pt x="273" y="138"/>
                  </a:lnTo>
                  <a:lnTo>
                    <a:pt x="314" y="130"/>
                  </a:lnTo>
                  <a:lnTo>
                    <a:pt x="368" y="119"/>
                  </a:lnTo>
                  <a:lnTo>
                    <a:pt x="423" y="107"/>
                  </a:lnTo>
                  <a:lnTo>
                    <a:pt x="475" y="92"/>
                  </a:lnTo>
                  <a:lnTo>
                    <a:pt x="529" y="78"/>
                  </a:lnTo>
                  <a:lnTo>
                    <a:pt x="580" y="59"/>
                  </a:lnTo>
                  <a:lnTo>
                    <a:pt x="632" y="41"/>
                  </a:lnTo>
                  <a:lnTo>
                    <a:pt x="682" y="22"/>
                  </a:lnTo>
                  <a:lnTo>
                    <a:pt x="73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6" name="Freeform 64"/>
            <p:cNvSpPr>
              <a:spLocks/>
            </p:cNvSpPr>
            <p:nvPr/>
          </p:nvSpPr>
          <p:spPr bwMode="auto">
            <a:xfrm>
              <a:off x="5170488" y="3459163"/>
              <a:ext cx="146050" cy="74613"/>
            </a:xfrm>
            <a:custGeom>
              <a:avLst/>
              <a:gdLst/>
              <a:ahLst/>
              <a:cxnLst>
                <a:cxn ang="0">
                  <a:pos x="184" y="64"/>
                </a:cxn>
                <a:cxn ang="0">
                  <a:pos x="180" y="73"/>
                </a:cxn>
                <a:cxn ang="0">
                  <a:pos x="171" y="81"/>
                </a:cxn>
                <a:cxn ang="0">
                  <a:pos x="157" y="85"/>
                </a:cxn>
                <a:cxn ang="0">
                  <a:pos x="146" y="93"/>
                </a:cxn>
                <a:cxn ang="0">
                  <a:pos x="2" y="19"/>
                </a:cxn>
                <a:cxn ang="0">
                  <a:pos x="0" y="8"/>
                </a:cxn>
                <a:cxn ang="0">
                  <a:pos x="10" y="8"/>
                </a:cxn>
                <a:cxn ang="0">
                  <a:pos x="22" y="6"/>
                </a:cxn>
                <a:cxn ang="0">
                  <a:pos x="29" y="0"/>
                </a:cxn>
                <a:cxn ang="0">
                  <a:pos x="49" y="4"/>
                </a:cxn>
                <a:cxn ang="0">
                  <a:pos x="68" y="9"/>
                </a:cxn>
                <a:cxn ang="0">
                  <a:pos x="87" y="17"/>
                </a:cxn>
                <a:cxn ang="0">
                  <a:pos x="107" y="29"/>
                </a:cxn>
                <a:cxn ang="0">
                  <a:pos x="124" y="37"/>
                </a:cxn>
                <a:cxn ang="0">
                  <a:pos x="144" y="46"/>
                </a:cxn>
                <a:cxn ang="0">
                  <a:pos x="163" y="56"/>
                </a:cxn>
                <a:cxn ang="0">
                  <a:pos x="184" y="64"/>
                </a:cxn>
              </a:cxnLst>
              <a:rect l="0" t="0" r="r" b="b"/>
              <a:pathLst>
                <a:path w="184" h="93">
                  <a:moveTo>
                    <a:pt x="184" y="64"/>
                  </a:moveTo>
                  <a:lnTo>
                    <a:pt x="180" y="73"/>
                  </a:lnTo>
                  <a:lnTo>
                    <a:pt x="171" y="81"/>
                  </a:lnTo>
                  <a:lnTo>
                    <a:pt x="157" y="85"/>
                  </a:lnTo>
                  <a:lnTo>
                    <a:pt x="146" y="93"/>
                  </a:lnTo>
                  <a:lnTo>
                    <a:pt x="2" y="19"/>
                  </a:lnTo>
                  <a:lnTo>
                    <a:pt x="0" y="8"/>
                  </a:lnTo>
                  <a:lnTo>
                    <a:pt x="10" y="8"/>
                  </a:lnTo>
                  <a:lnTo>
                    <a:pt x="22" y="6"/>
                  </a:lnTo>
                  <a:lnTo>
                    <a:pt x="29" y="0"/>
                  </a:lnTo>
                  <a:lnTo>
                    <a:pt x="49" y="4"/>
                  </a:lnTo>
                  <a:lnTo>
                    <a:pt x="68" y="9"/>
                  </a:lnTo>
                  <a:lnTo>
                    <a:pt x="87" y="17"/>
                  </a:lnTo>
                  <a:lnTo>
                    <a:pt x="107" y="29"/>
                  </a:lnTo>
                  <a:lnTo>
                    <a:pt x="124" y="37"/>
                  </a:lnTo>
                  <a:lnTo>
                    <a:pt x="144" y="46"/>
                  </a:lnTo>
                  <a:lnTo>
                    <a:pt x="163" y="56"/>
                  </a:lnTo>
                  <a:lnTo>
                    <a:pt x="184" y="6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7" name="Freeform 65"/>
            <p:cNvSpPr>
              <a:spLocks/>
            </p:cNvSpPr>
            <p:nvPr/>
          </p:nvSpPr>
          <p:spPr bwMode="auto">
            <a:xfrm>
              <a:off x="3368676" y="3498851"/>
              <a:ext cx="149225" cy="77788"/>
            </a:xfrm>
            <a:custGeom>
              <a:avLst/>
              <a:gdLst/>
              <a:ahLst/>
              <a:cxnLst>
                <a:cxn ang="0">
                  <a:pos x="188" y="99"/>
                </a:cxn>
                <a:cxn ang="0">
                  <a:pos x="174" y="99"/>
                </a:cxn>
                <a:cxn ang="0">
                  <a:pos x="161" y="95"/>
                </a:cxn>
                <a:cxn ang="0">
                  <a:pos x="145" y="88"/>
                </a:cxn>
                <a:cxn ang="0">
                  <a:pos x="132" y="84"/>
                </a:cxn>
                <a:cxn ang="0">
                  <a:pos x="112" y="72"/>
                </a:cxn>
                <a:cxn ang="0">
                  <a:pos x="95" y="62"/>
                </a:cxn>
                <a:cxn ang="0">
                  <a:pos x="79" y="53"/>
                </a:cxn>
                <a:cxn ang="0">
                  <a:pos x="64" y="43"/>
                </a:cxn>
                <a:cxn ang="0">
                  <a:pos x="46" y="31"/>
                </a:cxn>
                <a:cxn ang="0">
                  <a:pos x="31" y="20"/>
                </a:cxn>
                <a:cxn ang="0">
                  <a:pos x="15" y="10"/>
                </a:cxn>
                <a:cxn ang="0">
                  <a:pos x="0" y="0"/>
                </a:cxn>
                <a:cxn ang="0">
                  <a:pos x="23" y="8"/>
                </a:cxn>
                <a:cxn ang="0">
                  <a:pos x="46" y="20"/>
                </a:cxn>
                <a:cxn ang="0">
                  <a:pos x="70" y="31"/>
                </a:cxn>
                <a:cxn ang="0">
                  <a:pos x="95" y="47"/>
                </a:cxn>
                <a:cxn ang="0">
                  <a:pos x="116" y="58"/>
                </a:cxn>
                <a:cxn ang="0">
                  <a:pos x="139" y="74"/>
                </a:cxn>
                <a:cxn ang="0">
                  <a:pos x="163" y="86"/>
                </a:cxn>
                <a:cxn ang="0">
                  <a:pos x="188" y="99"/>
                </a:cxn>
              </a:cxnLst>
              <a:rect l="0" t="0" r="r" b="b"/>
              <a:pathLst>
                <a:path w="188" h="99">
                  <a:moveTo>
                    <a:pt x="188" y="99"/>
                  </a:moveTo>
                  <a:lnTo>
                    <a:pt x="174" y="99"/>
                  </a:lnTo>
                  <a:lnTo>
                    <a:pt x="161" y="95"/>
                  </a:lnTo>
                  <a:lnTo>
                    <a:pt x="145" y="88"/>
                  </a:lnTo>
                  <a:lnTo>
                    <a:pt x="132" y="84"/>
                  </a:lnTo>
                  <a:lnTo>
                    <a:pt x="112" y="72"/>
                  </a:lnTo>
                  <a:lnTo>
                    <a:pt x="95" y="62"/>
                  </a:lnTo>
                  <a:lnTo>
                    <a:pt x="79" y="53"/>
                  </a:lnTo>
                  <a:lnTo>
                    <a:pt x="64" y="43"/>
                  </a:lnTo>
                  <a:lnTo>
                    <a:pt x="46" y="31"/>
                  </a:lnTo>
                  <a:lnTo>
                    <a:pt x="31" y="20"/>
                  </a:lnTo>
                  <a:lnTo>
                    <a:pt x="15" y="10"/>
                  </a:lnTo>
                  <a:lnTo>
                    <a:pt x="0" y="0"/>
                  </a:lnTo>
                  <a:lnTo>
                    <a:pt x="23" y="8"/>
                  </a:lnTo>
                  <a:lnTo>
                    <a:pt x="46" y="20"/>
                  </a:lnTo>
                  <a:lnTo>
                    <a:pt x="70" y="31"/>
                  </a:lnTo>
                  <a:lnTo>
                    <a:pt x="95" y="47"/>
                  </a:lnTo>
                  <a:lnTo>
                    <a:pt x="116" y="58"/>
                  </a:lnTo>
                  <a:lnTo>
                    <a:pt x="139" y="74"/>
                  </a:lnTo>
                  <a:lnTo>
                    <a:pt x="163" y="86"/>
                  </a:lnTo>
                  <a:lnTo>
                    <a:pt x="188" y="9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8" name="Freeform 66"/>
            <p:cNvSpPr>
              <a:spLocks/>
            </p:cNvSpPr>
            <p:nvPr/>
          </p:nvSpPr>
          <p:spPr bwMode="auto">
            <a:xfrm>
              <a:off x="3768726" y="3536951"/>
              <a:ext cx="103188" cy="30163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14" y="8"/>
                </a:cxn>
                <a:cxn ang="0">
                  <a:pos x="99" y="15"/>
                </a:cxn>
                <a:cxn ang="0">
                  <a:pos x="81" y="21"/>
                </a:cxn>
                <a:cxn ang="0">
                  <a:pos x="66" y="27"/>
                </a:cxn>
                <a:cxn ang="0">
                  <a:pos x="48" y="31"/>
                </a:cxn>
                <a:cxn ang="0">
                  <a:pos x="31" y="35"/>
                </a:cxn>
                <a:cxn ang="0">
                  <a:pos x="14" y="37"/>
                </a:cxn>
                <a:cxn ang="0">
                  <a:pos x="0" y="39"/>
                </a:cxn>
                <a:cxn ang="0">
                  <a:pos x="2" y="23"/>
                </a:cxn>
                <a:cxn ang="0">
                  <a:pos x="12" y="15"/>
                </a:cxn>
                <a:cxn ang="0">
                  <a:pos x="21" y="9"/>
                </a:cxn>
                <a:cxn ang="0">
                  <a:pos x="37" y="8"/>
                </a:cxn>
                <a:cxn ang="0">
                  <a:pos x="50" y="6"/>
                </a:cxn>
                <a:cxn ang="0">
                  <a:pos x="66" y="6"/>
                </a:cxn>
                <a:cxn ang="0">
                  <a:pos x="81" y="2"/>
                </a:cxn>
                <a:cxn ang="0">
                  <a:pos x="95" y="0"/>
                </a:cxn>
                <a:cxn ang="0">
                  <a:pos x="132" y="0"/>
                </a:cxn>
              </a:cxnLst>
              <a:rect l="0" t="0" r="r" b="b"/>
              <a:pathLst>
                <a:path w="132" h="39">
                  <a:moveTo>
                    <a:pt x="132" y="0"/>
                  </a:moveTo>
                  <a:lnTo>
                    <a:pt x="114" y="8"/>
                  </a:lnTo>
                  <a:lnTo>
                    <a:pt x="99" y="15"/>
                  </a:lnTo>
                  <a:lnTo>
                    <a:pt x="81" y="21"/>
                  </a:lnTo>
                  <a:lnTo>
                    <a:pt x="66" y="27"/>
                  </a:lnTo>
                  <a:lnTo>
                    <a:pt x="48" y="31"/>
                  </a:lnTo>
                  <a:lnTo>
                    <a:pt x="31" y="35"/>
                  </a:lnTo>
                  <a:lnTo>
                    <a:pt x="14" y="37"/>
                  </a:lnTo>
                  <a:lnTo>
                    <a:pt x="0" y="39"/>
                  </a:lnTo>
                  <a:lnTo>
                    <a:pt x="2" y="23"/>
                  </a:lnTo>
                  <a:lnTo>
                    <a:pt x="12" y="15"/>
                  </a:lnTo>
                  <a:lnTo>
                    <a:pt x="21" y="9"/>
                  </a:lnTo>
                  <a:lnTo>
                    <a:pt x="37" y="8"/>
                  </a:lnTo>
                  <a:lnTo>
                    <a:pt x="50" y="6"/>
                  </a:lnTo>
                  <a:lnTo>
                    <a:pt x="66" y="6"/>
                  </a:lnTo>
                  <a:lnTo>
                    <a:pt x="81" y="2"/>
                  </a:lnTo>
                  <a:lnTo>
                    <a:pt x="95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39" name="Freeform 67"/>
            <p:cNvSpPr>
              <a:spLocks/>
            </p:cNvSpPr>
            <p:nvPr/>
          </p:nvSpPr>
          <p:spPr bwMode="auto">
            <a:xfrm>
              <a:off x="5641976" y="3567113"/>
              <a:ext cx="460375" cy="487363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43" y="81"/>
                </a:cxn>
                <a:cxn ang="0">
                  <a:pos x="504" y="164"/>
                </a:cxn>
                <a:cxn ang="0">
                  <a:pos x="462" y="246"/>
                </a:cxn>
                <a:cxn ang="0">
                  <a:pos x="413" y="325"/>
                </a:cxn>
                <a:cxn ang="0">
                  <a:pos x="357" y="399"/>
                </a:cxn>
                <a:cxn ang="0">
                  <a:pos x="297" y="475"/>
                </a:cxn>
                <a:cxn ang="0">
                  <a:pos x="229" y="543"/>
                </a:cxn>
                <a:cxn ang="0">
                  <a:pos x="155" y="612"/>
                </a:cxn>
                <a:cxn ang="0">
                  <a:pos x="140" y="595"/>
                </a:cxn>
                <a:cxn ang="0">
                  <a:pos x="123" y="585"/>
                </a:cxn>
                <a:cxn ang="0">
                  <a:pos x="103" y="581"/>
                </a:cxn>
                <a:cxn ang="0">
                  <a:pos x="84" y="581"/>
                </a:cxn>
                <a:cxn ang="0">
                  <a:pos x="60" y="581"/>
                </a:cxn>
                <a:cxn ang="0">
                  <a:pos x="39" y="581"/>
                </a:cxn>
                <a:cxn ang="0">
                  <a:pos x="18" y="579"/>
                </a:cxn>
                <a:cxn ang="0">
                  <a:pos x="0" y="574"/>
                </a:cxn>
                <a:cxn ang="0">
                  <a:pos x="4" y="554"/>
                </a:cxn>
                <a:cxn ang="0">
                  <a:pos x="33" y="550"/>
                </a:cxn>
                <a:cxn ang="0">
                  <a:pos x="64" y="550"/>
                </a:cxn>
                <a:cxn ang="0">
                  <a:pos x="95" y="548"/>
                </a:cxn>
                <a:cxn ang="0">
                  <a:pos x="128" y="546"/>
                </a:cxn>
                <a:cxn ang="0">
                  <a:pos x="155" y="539"/>
                </a:cxn>
                <a:cxn ang="0">
                  <a:pos x="185" y="531"/>
                </a:cxn>
                <a:cxn ang="0">
                  <a:pos x="210" y="515"/>
                </a:cxn>
                <a:cxn ang="0">
                  <a:pos x="235" y="498"/>
                </a:cxn>
                <a:cxn ang="0">
                  <a:pos x="225" y="475"/>
                </a:cxn>
                <a:cxn ang="0">
                  <a:pos x="229" y="459"/>
                </a:cxn>
                <a:cxn ang="0">
                  <a:pos x="239" y="448"/>
                </a:cxn>
                <a:cxn ang="0">
                  <a:pos x="254" y="438"/>
                </a:cxn>
                <a:cxn ang="0">
                  <a:pos x="270" y="426"/>
                </a:cxn>
                <a:cxn ang="0">
                  <a:pos x="287" y="417"/>
                </a:cxn>
                <a:cxn ang="0">
                  <a:pos x="301" y="403"/>
                </a:cxn>
                <a:cxn ang="0">
                  <a:pos x="311" y="385"/>
                </a:cxn>
                <a:cxn ang="0">
                  <a:pos x="311" y="374"/>
                </a:cxn>
                <a:cxn ang="0">
                  <a:pos x="311" y="362"/>
                </a:cxn>
                <a:cxn ang="0">
                  <a:pos x="309" y="351"/>
                </a:cxn>
                <a:cxn ang="0">
                  <a:pos x="307" y="343"/>
                </a:cxn>
                <a:cxn ang="0">
                  <a:pos x="297" y="323"/>
                </a:cxn>
                <a:cxn ang="0">
                  <a:pos x="281" y="306"/>
                </a:cxn>
                <a:cxn ang="0">
                  <a:pos x="314" y="265"/>
                </a:cxn>
                <a:cxn ang="0">
                  <a:pos x="351" y="228"/>
                </a:cxn>
                <a:cxn ang="0">
                  <a:pos x="390" y="190"/>
                </a:cxn>
                <a:cxn ang="0">
                  <a:pos x="431" y="153"/>
                </a:cxn>
                <a:cxn ang="0">
                  <a:pos x="470" y="114"/>
                </a:cxn>
                <a:cxn ang="0">
                  <a:pos x="508" y="75"/>
                </a:cxn>
                <a:cxn ang="0">
                  <a:pos x="545" y="36"/>
                </a:cxn>
                <a:cxn ang="0">
                  <a:pos x="580" y="0"/>
                </a:cxn>
              </a:cxnLst>
              <a:rect l="0" t="0" r="r" b="b"/>
              <a:pathLst>
                <a:path w="580" h="612">
                  <a:moveTo>
                    <a:pt x="580" y="0"/>
                  </a:moveTo>
                  <a:lnTo>
                    <a:pt x="543" y="81"/>
                  </a:lnTo>
                  <a:lnTo>
                    <a:pt x="504" y="164"/>
                  </a:lnTo>
                  <a:lnTo>
                    <a:pt x="462" y="246"/>
                  </a:lnTo>
                  <a:lnTo>
                    <a:pt x="413" y="325"/>
                  </a:lnTo>
                  <a:lnTo>
                    <a:pt x="357" y="399"/>
                  </a:lnTo>
                  <a:lnTo>
                    <a:pt x="297" y="475"/>
                  </a:lnTo>
                  <a:lnTo>
                    <a:pt x="229" y="543"/>
                  </a:lnTo>
                  <a:lnTo>
                    <a:pt x="155" y="612"/>
                  </a:lnTo>
                  <a:lnTo>
                    <a:pt x="140" y="595"/>
                  </a:lnTo>
                  <a:lnTo>
                    <a:pt x="123" y="585"/>
                  </a:lnTo>
                  <a:lnTo>
                    <a:pt x="103" y="581"/>
                  </a:lnTo>
                  <a:lnTo>
                    <a:pt x="84" y="581"/>
                  </a:lnTo>
                  <a:lnTo>
                    <a:pt x="60" y="581"/>
                  </a:lnTo>
                  <a:lnTo>
                    <a:pt x="39" y="581"/>
                  </a:lnTo>
                  <a:lnTo>
                    <a:pt x="18" y="579"/>
                  </a:lnTo>
                  <a:lnTo>
                    <a:pt x="0" y="574"/>
                  </a:lnTo>
                  <a:lnTo>
                    <a:pt x="4" y="554"/>
                  </a:lnTo>
                  <a:lnTo>
                    <a:pt x="33" y="550"/>
                  </a:lnTo>
                  <a:lnTo>
                    <a:pt x="64" y="550"/>
                  </a:lnTo>
                  <a:lnTo>
                    <a:pt x="95" y="548"/>
                  </a:lnTo>
                  <a:lnTo>
                    <a:pt x="128" y="546"/>
                  </a:lnTo>
                  <a:lnTo>
                    <a:pt x="155" y="539"/>
                  </a:lnTo>
                  <a:lnTo>
                    <a:pt x="185" y="531"/>
                  </a:lnTo>
                  <a:lnTo>
                    <a:pt x="210" y="515"/>
                  </a:lnTo>
                  <a:lnTo>
                    <a:pt x="235" y="498"/>
                  </a:lnTo>
                  <a:lnTo>
                    <a:pt x="225" y="475"/>
                  </a:lnTo>
                  <a:lnTo>
                    <a:pt x="229" y="459"/>
                  </a:lnTo>
                  <a:lnTo>
                    <a:pt x="239" y="448"/>
                  </a:lnTo>
                  <a:lnTo>
                    <a:pt x="254" y="438"/>
                  </a:lnTo>
                  <a:lnTo>
                    <a:pt x="270" y="426"/>
                  </a:lnTo>
                  <a:lnTo>
                    <a:pt x="287" y="417"/>
                  </a:lnTo>
                  <a:lnTo>
                    <a:pt x="301" y="403"/>
                  </a:lnTo>
                  <a:lnTo>
                    <a:pt x="311" y="385"/>
                  </a:lnTo>
                  <a:lnTo>
                    <a:pt x="311" y="374"/>
                  </a:lnTo>
                  <a:lnTo>
                    <a:pt x="311" y="362"/>
                  </a:lnTo>
                  <a:lnTo>
                    <a:pt x="309" y="351"/>
                  </a:lnTo>
                  <a:lnTo>
                    <a:pt x="307" y="343"/>
                  </a:lnTo>
                  <a:lnTo>
                    <a:pt x="297" y="323"/>
                  </a:lnTo>
                  <a:lnTo>
                    <a:pt x="281" y="306"/>
                  </a:lnTo>
                  <a:lnTo>
                    <a:pt x="314" y="265"/>
                  </a:lnTo>
                  <a:lnTo>
                    <a:pt x="351" y="228"/>
                  </a:lnTo>
                  <a:lnTo>
                    <a:pt x="390" y="190"/>
                  </a:lnTo>
                  <a:lnTo>
                    <a:pt x="431" y="153"/>
                  </a:lnTo>
                  <a:lnTo>
                    <a:pt x="470" y="114"/>
                  </a:lnTo>
                  <a:lnTo>
                    <a:pt x="508" y="75"/>
                  </a:lnTo>
                  <a:lnTo>
                    <a:pt x="545" y="36"/>
                  </a:lnTo>
                  <a:lnTo>
                    <a:pt x="58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0" name="Freeform 68"/>
            <p:cNvSpPr>
              <a:spLocks/>
            </p:cNvSpPr>
            <p:nvPr/>
          </p:nvSpPr>
          <p:spPr bwMode="auto">
            <a:xfrm>
              <a:off x="4406901" y="3570288"/>
              <a:ext cx="196850" cy="744538"/>
            </a:xfrm>
            <a:custGeom>
              <a:avLst/>
              <a:gdLst/>
              <a:ahLst/>
              <a:cxnLst>
                <a:cxn ang="0">
                  <a:pos x="234" y="45"/>
                </a:cxn>
                <a:cxn ang="0">
                  <a:pos x="221" y="154"/>
                </a:cxn>
                <a:cxn ang="0">
                  <a:pos x="209" y="262"/>
                </a:cxn>
                <a:cxn ang="0">
                  <a:pos x="197" y="373"/>
                </a:cxn>
                <a:cxn ang="0">
                  <a:pos x="190" y="483"/>
                </a:cxn>
                <a:cxn ang="0">
                  <a:pos x="178" y="594"/>
                </a:cxn>
                <a:cxn ang="0">
                  <a:pos x="170" y="706"/>
                </a:cxn>
                <a:cxn ang="0">
                  <a:pos x="164" y="821"/>
                </a:cxn>
                <a:cxn ang="0">
                  <a:pos x="159" y="937"/>
                </a:cxn>
                <a:cxn ang="0">
                  <a:pos x="137" y="933"/>
                </a:cxn>
                <a:cxn ang="0">
                  <a:pos x="118" y="931"/>
                </a:cxn>
                <a:cxn ang="0">
                  <a:pos x="97" y="929"/>
                </a:cxn>
                <a:cxn ang="0">
                  <a:pos x="77" y="927"/>
                </a:cxn>
                <a:cxn ang="0">
                  <a:pos x="56" y="924"/>
                </a:cxn>
                <a:cxn ang="0">
                  <a:pos x="36" y="920"/>
                </a:cxn>
                <a:cxn ang="0">
                  <a:pos x="17" y="916"/>
                </a:cxn>
                <a:cxn ang="0">
                  <a:pos x="0" y="912"/>
                </a:cxn>
                <a:cxn ang="0">
                  <a:pos x="15" y="807"/>
                </a:cxn>
                <a:cxn ang="0">
                  <a:pos x="34" y="706"/>
                </a:cxn>
                <a:cxn ang="0">
                  <a:pos x="58" y="605"/>
                </a:cxn>
                <a:cxn ang="0">
                  <a:pos x="85" y="509"/>
                </a:cxn>
                <a:cxn ang="0">
                  <a:pos x="112" y="410"/>
                </a:cxn>
                <a:cxn ang="0">
                  <a:pos x="143" y="315"/>
                </a:cxn>
                <a:cxn ang="0">
                  <a:pos x="174" y="218"/>
                </a:cxn>
                <a:cxn ang="0">
                  <a:pos x="209" y="125"/>
                </a:cxn>
                <a:cxn ang="0">
                  <a:pos x="209" y="107"/>
                </a:cxn>
                <a:cxn ang="0">
                  <a:pos x="209" y="90"/>
                </a:cxn>
                <a:cxn ang="0">
                  <a:pos x="211" y="72"/>
                </a:cxn>
                <a:cxn ang="0">
                  <a:pos x="217" y="57"/>
                </a:cxn>
                <a:cxn ang="0">
                  <a:pos x="221" y="39"/>
                </a:cxn>
                <a:cxn ang="0">
                  <a:pos x="226" y="26"/>
                </a:cxn>
                <a:cxn ang="0">
                  <a:pos x="232" y="12"/>
                </a:cxn>
                <a:cxn ang="0">
                  <a:pos x="242" y="0"/>
                </a:cxn>
                <a:cxn ang="0">
                  <a:pos x="248" y="8"/>
                </a:cxn>
                <a:cxn ang="0">
                  <a:pos x="246" y="20"/>
                </a:cxn>
                <a:cxn ang="0">
                  <a:pos x="240" y="31"/>
                </a:cxn>
                <a:cxn ang="0">
                  <a:pos x="234" y="45"/>
                </a:cxn>
              </a:cxnLst>
              <a:rect l="0" t="0" r="r" b="b"/>
              <a:pathLst>
                <a:path w="248" h="937">
                  <a:moveTo>
                    <a:pt x="234" y="45"/>
                  </a:moveTo>
                  <a:lnTo>
                    <a:pt x="221" y="154"/>
                  </a:lnTo>
                  <a:lnTo>
                    <a:pt x="209" y="262"/>
                  </a:lnTo>
                  <a:lnTo>
                    <a:pt x="197" y="373"/>
                  </a:lnTo>
                  <a:lnTo>
                    <a:pt x="190" y="483"/>
                  </a:lnTo>
                  <a:lnTo>
                    <a:pt x="178" y="594"/>
                  </a:lnTo>
                  <a:lnTo>
                    <a:pt x="170" y="706"/>
                  </a:lnTo>
                  <a:lnTo>
                    <a:pt x="164" y="821"/>
                  </a:lnTo>
                  <a:lnTo>
                    <a:pt x="159" y="937"/>
                  </a:lnTo>
                  <a:lnTo>
                    <a:pt x="137" y="933"/>
                  </a:lnTo>
                  <a:lnTo>
                    <a:pt x="118" y="931"/>
                  </a:lnTo>
                  <a:lnTo>
                    <a:pt x="97" y="929"/>
                  </a:lnTo>
                  <a:lnTo>
                    <a:pt x="77" y="927"/>
                  </a:lnTo>
                  <a:lnTo>
                    <a:pt x="56" y="924"/>
                  </a:lnTo>
                  <a:lnTo>
                    <a:pt x="36" y="920"/>
                  </a:lnTo>
                  <a:lnTo>
                    <a:pt x="17" y="916"/>
                  </a:lnTo>
                  <a:lnTo>
                    <a:pt x="0" y="912"/>
                  </a:lnTo>
                  <a:lnTo>
                    <a:pt x="15" y="807"/>
                  </a:lnTo>
                  <a:lnTo>
                    <a:pt x="34" y="706"/>
                  </a:lnTo>
                  <a:lnTo>
                    <a:pt x="58" y="605"/>
                  </a:lnTo>
                  <a:lnTo>
                    <a:pt x="85" y="509"/>
                  </a:lnTo>
                  <a:lnTo>
                    <a:pt x="112" y="410"/>
                  </a:lnTo>
                  <a:lnTo>
                    <a:pt x="143" y="315"/>
                  </a:lnTo>
                  <a:lnTo>
                    <a:pt x="174" y="218"/>
                  </a:lnTo>
                  <a:lnTo>
                    <a:pt x="209" y="125"/>
                  </a:lnTo>
                  <a:lnTo>
                    <a:pt x="209" y="107"/>
                  </a:lnTo>
                  <a:lnTo>
                    <a:pt x="209" y="90"/>
                  </a:lnTo>
                  <a:lnTo>
                    <a:pt x="211" y="72"/>
                  </a:lnTo>
                  <a:lnTo>
                    <a:pt x="217" y="57"/>
                  </a:lnTo>
                  <a:lnTo>
                    <a:pt x="221" y="39"/>
                  </a:lnTo>
                  <a:lnTo>
                    <a:pt x="226" y="26"/>
                  </a:lnTo>
                  <a:lnTo>
                    <a:pt x="232" y="12"/>
                  </a:lnTo>
                  <a:lnTo>
                    <a:pt x="242" y="0"/>
                  </a:lnTo>
                  <a:lnTo>
                    <a:pt x="248" y="8"/>
                  </a:lnTo>
                  <a:lnTo>
                    <a:pt x="246" y="20"/>
                  </a:lnTo>
                  <a:lnTo>
                    <a:pt x="240" y="31"/>
                  </a:lnTo>
                  <a:lnTo>
                    <a:pt x="234" y="4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1" name="Freeform 69"/>
            <p:cNvSpPr>
              <a:spLocks/>
            </p:cNvSpPr>
            <p:nvPr/>
          </p:nvSpPr>
          <p:spPr bwMode="auto">
            <a:xfrm>
              <a:off x="3014663" y="3594101"/>
              <a:ext cx="127000" cy="228600"/>
            </a:xfrm>
            <a:custGeom>
              <a:avLst/>
              <a:gdLst/>
              <a:ahLst/>
              <a:cxnLst>
                <a:cxn ang="0">
                  <a:pos x="56" y="129"/>
                </a:cxn>
                <a:cxn ang="0">
                  <a:pos x="159" y="288"/>
                </a:cxn>
                <a:cxn ang="0">
                  <a:pos x="130" y="256"/>
                </a:cxn>
                <a:cxn ang="0">
                  <a:pos x="103" y="224"/>
                </a:cxn>
                <a:cxn ang="0">
                  <a:pos x="76" y="192"/>
                </a:cxn>
                <a:cxn ang="0">
                  <a:pos x="52" y="159"/>
                </a:cxn>
                <a:cxn ang="0">
                  <a:pos x="29" y="122"/>
                </a:cxn>
                <a:cxn ang="0">
                  <a:pos x="12" y="83"/>
                </a:cxn>
                <a:cxn ang="0">
                  <a:pos x="2" y="42"/>
                </a:cxn>
                <a:cxn ang="0">
                  <a:pos x="0" y="0"/>
                </a:cxn>
                <a:cxn ang="0">
                  <a:pos x="4" y="13"/>
                </a:cxn>
                <a:cxn ang="0">
                  <a:pos x="12" y="31"/>
                </a:cxn>
                <a:cxn ang="0">
                  <a:pos x="19" y="44"/>
                </a:cxn>
                <a:cxn ang="0">
                  <a:pos x="31" y="62"/>
                </a:cxn>
                <a:cxn ang="0">
                  <a:pos x="39" y="75"/>
                </a:cxn>
                <a:cxn ang="0">
                  <a:pos x="47" y="93"/>
                </a:cxn>
                <a:cxn ang="0">
                  <a:pos x="52" y="110"/>
                </a:cxn>
                <a:cxn ang="0">
                  <a:pos x="56" y="129"/>
                </a:cxn>
              </a:cxnLst>
              <a:rect l="0" t="0" r="r" b="b"/>
              <a:pathLst>
                <a:path w="159" h="288">
                  <a:moveTo>
                    <a:pt x="56" y="129"/>
                  </a:moveTo>
                  <a:lnTo>
                    <a:pt x="159" y="288"/>
                  </a:lnTo>
                  <a:lnTo>
                    <a:pt x="130" y="256"/>
                  </a:lnTo>
                  <a:lnTo>
                    <a:pt x="103" y="224"/>
                  </a:lnTo>
                  <a:lnTo>
                    <a:pt x="76" y="192"/>
                  </a:lnTo>
                  <a:lnTo>
                    <a:pt x="52" y="159"/>
                  </a:lnTo>
                  <a:lnTo>
                    <a:pt x="29" y="122"/>
                  </a:lnTo>
                  <a:lnTo>
                    <a:pt x="12" y="83"/>
                  </a:lnTo>
                  <a:lnTo>
                    <a:pt x="2" y="42"/>
                  </a:lnTo>
                  <a:lnTo>
                    <a:pt x="0" y="0"/>
                  </a:lnTo>
                  <a:lnTo>
                    <a:pt x="4" y="13"/>
                  </a:lnTo>
                  <a:lnTo>
                    <a:pt x="12" y="31"/>
                  </a:lnTo>
                  <a:lnTo>
                    <a:pt x="19" y="44"/>
                  </a:lnTo>
                  <a:lnTo>
                    <a:pt x="31" y="62"/>
                  </a:lnTo>
                  <a:lnTo>
                    <a:pt x="39" y="75"/>
                  </a:lnTo>
                  <a:lnTo>
                    <a:pt x="47" y="93"/>
                  </a:lnTo>
                  <a:lnTo>
                    <a:pt x="52" y="110"/>
                  </a:lnTo>
                  <a:lnTo>
                    <a:pt x="56" y="12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2" name="Freeform 70"/>
            <p:cNvSpPr>
              <a:spLocks/>
            </p:cNvSpPr>
            <p:nvPr/>
          </p:nvSpPr>
          <p:spPr bwMode="auto">
            <a:xfrm>
              <a:off x="5319713" y="3646488"/>
              <a:ext cx="506413" cy="130175"/>
            </a:xfrm>
            <a:custGeom>
              <a:avLst/>
              <a:gdLst/>
              <a:ahLst/>
              <a:cxnLst>
                <a:cxn ang="0">
                  <a:pos x="630" y="41"/>
                </a:cxn>
                <a:cxn ang="0">
                  <a:pos x="636" y="55"/>
                </a:cxn>
                <a:cxn ang="0">
                  <a:pos x="638" y="68"/>
                </a:cxn>
                <a:cxn ang="0">
                  <a:pos x="603" y="99"/>
                </a:cxn>
                <a:cxn ang="0">
                  <a:pos x="568" y="121"/>
                </a:cxn>
                <a:cxn ang="0">
                  <a:pos x="530" y="136"/>
                </a:cxn>
                <a:cxn ang="0">
                  <a:pos x="491" y="146"/>
                </a:cxn>
                <a:cxn ang="0">
                  <a:pos x="448" y="150"/>
                </a:cxn>
                <a:cxn ang="0">
                  <a:pos x="407" y="154"/>
                </a:cxn>
                <a:cxn ang="0">
                  <a:pos x="365" y="158"/>
                </a:cxn>
                <a:cxn ang="0">
                  <a:pos x="326" y="165"/>
                </a:cxn>
                <a:cxn ang="0">
                  <a:pos x="310" y="158"/>
                </a:cxn>
                <a:cxn ang="0">
                  <a:pos x="297" y="154"/>
                </a:cxn>
                <a:cxn ang="0">
                  <a:pos x="281" y="148"/>
                </a:cxn>
                <a:cxn ang="0">
                  <a:pos x="268" y="148"/>
                </a:cxn>
                <a:cxn ang="0">
                  <a:pos x="254" y="146"/>
                </a:cxn>
                <a:cxn ang="0">
                  <a:pos x="241" y="148"/>
                </a:cxn>
                <a:cxn ang="0">
                  <a:pos x="227" y="154"/>
                </a:cxn>
                <a:cxn ang="0">
                  <a:pos x="215" y="161"/>
                </a:cxn>
                <a:cxn ang="0">
                  <a:pos x="188" y="142"/>
                </a:cxn>
                <a:cxn ang="0">
                  <a:pos x="161" y="128"/>
                </a:cxn>
                <a:cxn ang="0">
                  <a:pos x="132" y="115"/>
                </a:cxn>
                <a:cxn ang="0">
                  <a:pos x="105" y="103"/>
                </a:cxn>
                <a:cxn ang="0">
                  <a:pos x="76" y="88"/>
                </a:cxn>
                <a:cxn ang="0">
                  <a:pos x="49" y="72"/>
                </a:cxn>
                <a:cxn ang="0">
                  <a:pos x="24" y="53"/>
                </a:cxn>
                <a:cxn ang="0">
                  <a:pos x="0" y="33"/>
                </a:cxn>
                <a:cxn ang="0">
                  <a:pos x="2" y="18"/>
                </a:cxn>
                <a:cxn ang="0">
                  <a:pos x="10" y="10"/>
                </a:cxn>
                <a:cxn ang="0">
                  <a:pos x="22" y="4"/>
                </a:cxn>
                <a:cxn ang="0">
                  <a:pos x="33" y="0"/>
                </a:cxn>
                <a:cxn ang="0">
                  <a:pos x="103" y="14"/>
                </a:cxn>
                <a:cxn ang="0">
                  <a:pos x="177" y="28"/>
                </a:cxn>
                <a:cxn ang="0">
                  <a:pos x="250" y="37"/>
                </a:cxn>
                <a:cxn ang="0">
                  <a:pos x="326" y="47"/>
                </a:cxn>
                <a:cxn ang="0">
                  <a:pos x="402" y="51"/>
                </a:cxn>
                <a:cxn ang="0">
                  <a:pos x="477" y="51"/>
                </a:cxn>
                <a:cxn ang="0">
                  <a:pos x="553" y="47"/>
                </a:cxn>
                <a:cxn ang="0">
                  <a:pos x="630" y="41"/>
                </a:cxn>
              </a:cxnLst>
              <a:rect l="0" t="0" r="r" b="b"/>
              <a:pathLst>
                <a:path w="638" h="165">
                  <a:moveTo>
                    <a:pt x="630" y="41"/>
                  </a:moveTo>
                  <a:lnTo>
                    <a:pt x="636" y="55"/>
                  </a:lnTo>
                  <a:lnTo>
                    <a:pt x="638" y="68"/>
                  </a:lnTo>
                  <a:lnTo>
                    <a:pt x="603" y="99"/>
                  </a:lnTo>
                  <a:lnTo>
                    <a:pt x="568" y="121"/>
                  </a:lnTo>
                  <a:lnTo>
                    <a:pt x="530" y="136"/>
                  </a:lnTo>
                  <a:lnTo>
                    <a:pt x="491" y="146"/>
                  </a:lnTo>
                  <a:lnTo>
                    <a:pt x="448" y="150"/>
                  </a:lnTo>
                  <a:lnTo>
                    <a:pt x="407" y="154"/>
                  </a:lnTo>
                  <a:lnTo>
                    <a:pt x="365" y="158"/>
                  </a:lnTo>
                  <a:lnTo>
                    <a:pt x="326" y="165"/>
                  </a:lnTo>
                  <a:lnTo>
                    <a:pt x="310" y="158"/>
                  </a:lnTo>
                  <a:lnTo>
                    <a:pt x="297" y="154"/>
                  </a:lnTo>
                  <a:lnTo>
                    <a:pt x="281" y="148"/>
                  </a:lnTo>
                  <a:lnTo>
                    <a:pt x="268" y="148"/>
                  </a:lnTo>
                  <a:lnTo>
                    <a:pt x="254" y="146"/>
                  </a:lnTo>
                  <a:lnTo>
                    <a:pt x="241" y="148"/>
                  </a:lnTo>
                  <a:lnTo>
                    <a:pt x="227" y="154"/>
                  </a:lnTo>
                  <a:lnTo>
                    <a:pt x="215" y="161"/>
                  </a:lnTo>
                  <a:lnTo>
                    <a:pt x="188" y="142"/>
                  </a:lnTo>
                  <a:lnTo>
                    <a:pt x="161" y="128"/>
                  </a:lnTo>
                  <a:lnTo>
                    <a:pt x="132" y="115"/>
                  </a:lnTo>
                  <a:lnTo>
                    <a:pt x="105" y="103"/>
                  </a:lnTo>
                  <a:lnTo>
                    <a:pt x="76" y="88"/>
                  </a:lnTo>
                  <a:lnTo>
                    <a:pt x="49" y="72"/>
                  </a:lnTo>
                  <a:lnTo>
                    <a:pt x="24" y="53"/>
                  </a:lnTo>
                  <a:lnTo>
                    <a:pt x="0" y="33"/>
                  </a:lnTo>
                  <a:lnTo>
                    <a:pt x="2" y="18"/>
                  </a:lnTo>
                  <a:lnTo>
                    <a:pt x="10" y="10"/>
                  </a:lnTo>
                  <a:lnTo>
                    <a:pt x="22" y="4"/>
                  </a:lnTo>
                  <a:lnTo>
                    <a:pt x="33" y="0"/>
                  </a:lnTo>
                  <a:lnTo>
                    <a:pt x="103" y="14"/>
                  </a:lnTo>
                  <a:lnTo>
                    <a:pt x="177" y="28"/>
                  </a:lnTo>
                  <a:lnTo>
                    <a:pt x="250" y="37"/>
                  </a:lnTo>
                  <a:lnTo>
                    <a:pt x="326" y="47"/>
                  </a:lnTo>
                  <a:lnTo>
                    <a:pt x="402" y="51"/>
                  </a:lnTo>
                  <a:lnTo>
                    <a:pt x="477" y="51"/>
                  </a:lnTo>
                  <a:lnTo>
                    <a:pt x="553" y="47"/>
                  </a:lnTo>
                  <a:lnTo>
                    <a:pt x="630" y="4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3" name="Freeform 71"/>
            <p:cNvSpPr>
              <a:spLocks/>
            </p:cNvSpPr>
            <p:nvPr/>
          </p:nvSpPr>
          <p:spPr bwMode="auto">
            <a:xfrm>
              <a:off x="4238626" y="3665538"/>
              <a:ext cx="41275" cy="44450"/>
            </a:xfrm>
            <a:custGeom>
              <a:avLst/>
              <a:gdLst/>
              <a:ahLst/>
              <a:cxnLst>
                <a:cxn ang="0">
                  <a:pos x="27" y="56"/>
                </a:cxn>
                <a:cxn ang="0">
                  <a:pos x="14" y="52"/>
                </a:cxn>
                <a:cxn ang="0">
                  <a:pos x="0" y="46"/>
                </a:cxn>
                <a:cxn ang="0">
                  <a:pos x="53" y="0"/>
                </a:cxn>
                <a:cxn ang="0">
                  <a:pos x="49" y="13"/>
                </a:cxn>
                <a:cxn ang="0">
                  <a:pos x="45" y="27"/>
                </a:cxn>
                <a:cxn ang="0">
                  <a:pos x="37" y="40"/>
                </a:cxn>
                <a:cxn ang="0">
                  <a:pos x="27" y="56"/>
                </a:cxn>
              </a:cxnLst>
              <a:rect l="0" t="0" r="r" b="b"/>
              <a:pathLst>
                <a:path w="53" h="56">
                  <a:moveTo>
                    <a:pt x="27" y="56"/>
                  </a:moveTo>
                  <a:lnTo>
                    <a:pt x="14" y="52"/>
                  </a:lnTo>
                  <a:lnTo>
                    <a:pt x="0" y="46"/>
                  </a:lnTo>
                  <a:lnTo>
                    <a:pt x="53" y="0"/>
                  </a:lnTo>
                  <a:lnTo>
                    <a:pt x="49" y="13"/>
                  </a:lnTo>
                  <a:lnTo>
                    <a:pt x="45" y="27"/>
                  </a:lnTo>
                  <a:lnTo>
                    <a:pt x="37" y="40"/>
                  </a:lnTo>
                  <a:lnTo>
                    <a:pt x="27" y="5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4" name="Freeform 72"/>
            <p:cNvSpPr>
              <a:spLocks/>
            </p:cNvSpPr>
            <p:nvPr/>
          </p:nvSpPr>
          <p:spPr bwMode="auto">
            <a:xfrm>
              <a:off x="5240338" y="3711576"/>
              <a:ext cx="242888" cy="152400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57" y="27"/>
                </a:cxn>
                <a:cxn ang="0">
                  <a:pos x="90" y="52"/>
                </a:cxn>
                <a:cxn ang="0">
                  <a:pos x="124" y="75"/>
                </a:cxn>
                <a:cxn ang="0">
                  <a:pos x="159" y="101"/>
                </a:cxn>
                <a:cxn ang="0">
                  <a:pos x="194" y="122"/>
                </a:cxn>
                <a:cxn ang="0">
                  <a:pos x="229" y="143"/>
                </a:cxn>
                <a:cxn ang="0">
                  <a:pos x="266" y="161"/>
                </a:cxn>
                <a:cxn ang="0">
                  <a:pos x="307" y="180"/>
                </a:cxn>
                <a:cxn ang="0">
                  <a:pos x="280" y="192"/>
                </a:cxn>
                <a:cxn ang="0">
                  <a:pos x="241" y="172"/>
                </a:cxn>
                <a:cxn ang="0">
                  <a:pos x="206" y="155"/>
                </a:cxn>
                <a:cxn ang="0">
                  <a:pos x="169" y="134"/>
                </a:cxn>
                <a:cxn ang="0">
                  <a:pos x="134" y="114"/>
                </a:cxn>
                <a:cxn ang="0">
                  <a:pos x="99" y="89"/>
                </a:cxn>
                <a:cxn ang="0">
                  <a:pos x="64" y="66"/>
                </a:cxn>
                <a:cxn ang="0">
                  <a:pos x="29" y="41"/>
                </a:cxn>
                <a:cxn ang="0">
                  <a:pos x="0" y="13"/>
                </a:cxn>
                <a:cxn ang="0">
                  <a:pos x="0" y="4"/>
                </a:cxn>
                <a:cxn ang="0">
                  <a:pos x="6" y="2"/>
                </a:cxn>
                <a:cxn ang="0">
                  <a:pos x="14" y="0"/>
                </a:cxn>
                <a:cxn ang="0">
                  <a:pos x="24" y="2"/>
                </a:cxn>
              </a:cxnLst>
              <a:rect l="0" t="0" r="r" b="b"/>
              <a:pathLst>
                <a:path w="307" h="192">
                  <a:moveTo>
                    <a:pt x="24" y="2"/>
                  </a:moveTo>
                  <a:lnTo>
                    <a:pt x="57" y="27"/>
                  </a:lnTo>
                  <a:lnTo>
                    <a:pt x="90" y="52"/>
                  </a:lnTo>
                  <a:lnTo>
                    <a:pt x="124" y="75"/>
                  </a:lnTo>
                  <a:lnTo>
                    <a:pt x="159" y="101"/>
                  </a:lnTo>
                  <a:lnTo>
                    <a:pt x="194" y="122"/>
                  </a:lnTo>
                  <a:lnTo>
                    <a:pt x="229" y="143"/>
                  </a:lnTo>
                  <a:lnTo>
                    <a:pt x="266" y="161"/>
                  </a:lnTo>
                  <a:lnTo>
                    <a:pt x="307" y="180"/>
                  </a:lnTo>
                  <a:lnTo>
                    <a:pt x="280" y="192"/>
                  </a:lnTo>
                  <a:lnTo>
                    <a:pt x="241" y="172"/>
                  </a:lnTo>
                  <a:lnTo>
                    <a:pt x="206" y="155"/>
                  </a:lnTo>
                  <a:lnTo>
                    <a:pt x="169" y="134"/>
                  </a:lnTo>
                  <a:lnTo>
                    <a:pt x="134" y="114"/>
                  </a:lnTo>
                  <a:lnTo>
                    <a:pt x="99" y="89"/>
                  </a:lnTo>
                  <a:lnTo>
                    <a:pt x="64" y="66"/>
                  </a:lnTo>
                  <a:lnTo>
                    <a:pt x="29" y="41"/>
                  </a:lnTo>
                  <a:lnTo>
                    <a:pt x="0" y="13"/>
                  </a:lnTo>
                  <a:lnTo>
                    <a:pt x="0" y="4"/>
                  </a:lnTo>
                  <a:lnTo>
                    <a:pt x="6" y="2"/>
                  </a:lnTo>
                  <a:lnTo>
                    <a:pt x="14" y="0"/>
                  </a:lnTo>
                  <a:lnTo>
                    <a:pt x="24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5" name="Freeform 73"/>
            <p:cNvSpPr>
              <a:spLocks/>
            </p:cNvSpPr>
            <p:nvPr/>
          </p:nvSpPr>
          <p:spPr bwMode="auto">
            <a:xfrm>
              <a:off x="5157788" y="3778251"/>
              <a:ext cx="152400" cy="98425"/>
            </a:xfrm>
            <a:custGeom>
              <a:avLst/>
              <a:gdLst/>
              <a:ahLst/>
              <a:cxnLst>
                <a:cxn ang="0">
                  <a:pos x="112" y="70"/>
                </a:cxn>
                <a:cxn ang="0">
                  <a:pos x="130" y="84"/>
                </a:cxn>
                <a:cxn ang="0">
                  <a:pos x="149" y="97"/>
                </a:cxn>
                <a:cxn ang="0">
                  <a:pos x="159" y="103"/>
                </a:cxn>
                <a:cxn ang="0">
                  <a:pos x="170" y="109"/>
                </a:cxn>
                <a:cxn ang="0">
                  <a:pos x="180" y="115"/>
                </a:cxn>
                <a:cxn ang="0">
                  <a:pos x="192" y="120"/>
                </a:cxn>
                <a:cxn ang="0">
                  <a:pos x="176" y="124"/>
                </a:cxn>
                <a:cxn ang="0">
                  <a:pos x="164" y="124"/>
                </a:cxn>
                <a:cxn ang="0">
                  <a:pos x="153" y="122"/>
                </a:cxn>
                <a:cxn ang="0">
                  <a:pos x="141" y="119"/>
                </a:cxn>
                <a:cxn ang="0">
                  <a:pos x="130" y="113"/>
                </a:cxn>
                <a:cxn ang="0">
                  <a:pos x="118" y="107"/>
                </a:cxn>
                <a:cxn ang="0">
                  <a:pos x="104" y="103"/>
                </a:cxn>
                <a:cxn ang="0">
                  <a:pos x="93" y="105"/>
                </a:cxn>
                <a:cxn ang="0">
                  <a:pos x="79" y="95"/>
                </a:cxn>
                <a:cxn ang="0">
                  <a:pos x="66" y="88"/>
                </a:cxn>
                <a:cxn ang="0">
                  <a:pos x="52" y="78"/>
                </a:cxn>
                <a:cxn ang="0">
                  <a:pos x="40" y="70"/>
                </a:cxn>
                <a:cxn ang="0">
                  <a:pos x="29" y="58"/>
                </a:cxn>
                <a:cxn ang="0">
                  <a:pos x="17" y="49"/>
                </a:cxn>
                <a:cxn ang="0">
                  <a:pos x="5" y="37"/>
                </a:cxn>
                <a:cxn ang="0">
                  <a:pos x="0" y="25"/>
                </a:cxn>
                <a:cxn ang="0">
                  <a:pos x="9" y="6"/>
                </a:cxn>
                <a:cxn ang="0">
                  <a:pos x="23" y="0"/>
                </a:cxn>
                <a:cxn ang="0">
                  <a:pos x="37" y="4"/>
                </a:cxn>
                <a:cxn ang="0">
                  <a:pos x="52" y="16"/>
                </a:cxn>
                <a:cxn ang="0">
                  <a:pos x="66" y="31"/>
                </a:cxn>
                <a:cxn ang="0">
                  <a:pos x="81" y="47"/>
                </a:cxn>
                <a:cxn ang="0">
                  <a:pos x="97" y="60"/>
                </a:cxn>
                <a:cxn ang="0">
                  <a:pos x="112" y="70"/>
                </a:cxn>
              </a:cxnLst>
              <a:rect l="0" t="0" r="r" b="b"/>
              <a:pathLst>
                <a:path w="192" h="124">
                  <a:moveTo>
                    <a:pt x="112" y="70"/>
                  </a:moveTo>
                  <a:lnTo>
                    <a:pt x="130" y="84"/>
                  </a:lnTo>
                  <a:lnTo>
                    <a:pt x="149" y="97"/>
                  </a:lnTo>
                  <a:lnTo>
                    <a:pt x="159" y="103"/>
                  </a:lnTo>
                  <a:lnTo>
                    <a:pt x="170" y="109"/>
                  </a:lnTo>
                  <a:lnTo>
                    <a:pt x="180" y="115"/>
                  </a:lnTo>
                  <a:lnTo>
                    <a:pt x="192" y="120"/>
                  </a:lnTo>
                  <a:lnTo>
                    <a:pt x="176" y="124"/>
                  </a:lnTo>
                  <a:lnTo>
                    <a:pt x="164" y="124"/>
                  </a:lnTo>
                  <a:lnTo>
                    <a:pt x="153" y="122"/>
                  </a:lnTo>
                  <a:lnTo>
                    <a:pt x="141" y="119"/>
                  </a:lnTo>
                  <a:lnTo>
                    <a:pt x="130" y="113"/>
                  </a:lnTo>
                  <a:lnTo>
                    <a:pt x="118" y="107"/>
                  </a:lnTo>
                  <a:lnTo>
                    <a:pt x="104" y="103"/>
                  </a:lnTo>
                  <a:lnTo>
                    <a:pt x="93" y="105"/>
                  </a:lnTo>
                  <a:lnTo>
                    <a:pt x="79" y="95"/>
                  </a:lnTo>
                  <a:lnTo>
                    <a:pt x="66" y="88"/>
                  </a:lnTo>
                  <a:lnTo>
                    <a:pt x="52" y="78"/>
                  </a:lnTo>
                  <a:lnTo>
                    <a:pt x="40" y="70"/>
                  </a:lnTo>
                  <a:lnTo>
                    <a:pt x="29" y="58"/>
                  </a:lnTo>
                  <a:lnTo>
                    <a:pt x="17" y="49"/>
                  </a:lnTo>
                  <a:lnTo>
                    <a:pt x="5" y="37"/>
                  </a:lnTo>
                  <a:lnTo>
                    <a:pt x="0" y="25"/>
                  </a:lnTo>
                  <a:lnTo>
                    <a:pt x="9" y="6"/>
                  </a:lnTo>
                  <a:lnTo>
                    <a:pt x="23" y="0"/>
                  </a:lnTo>
                  <a:lnTo>
                    <a:pt x="37" y="4"/>
                  </a:lnTo>
                  <a:lnTo>
                    <a:pt x="52" y="16"/>
                  </a:lnTo>
                  <a:lnTo>
                    <a:pt x="66" y="31"/>
                  </a:lnTo>
                  <a:lnTo>
                    <a:pt x="81" y="47"/>
                  </a:lnTo>
                  <a:lnTo>
                    <a:pt x="97" y="60"/>
                  </a:lnTo>
                  <a:lnTo>
                    <a:pt x="112" y="7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6" name="Freeform 74"/>
            <p:cNvSpPr>
              <a:spLocks/>
            </p:cNvSpPr>
            <p:nvPr/>
          </p:nvSpPr>
          <p:spPr bwMode="auto">
            <a:xfrm>
              <a:off x="3732213" y="3789363"/>
              <a:ext cx="395288" cy="238125"/>
            </a:xfrm>
            <a:custGeom>
              <a:avLst/>
              <a:gdLst/>
              <a:ahLst/>
              <a:cxnLst>
                <a:cxn ang="0">
                  <a:pos x="252" y="287"/>
                </a:cxn>
                <a:cxn ang="0">
                  <a:pos x="218" y="283"/>
                </a:cxn>
                <a:cxn ang="0">
                  <a:pos x="187" y="283"/>
                </a:cxn>
                <a:cxn ang="0">
                  <a:pos x="154" y="287"/>
                </a:cxn>
                <a:cxn ang="0">
                  <a:pos x="123" y="293"/>
                </a:cxn>
                <a:cxn ang="0">
                  <a:pos x="92" y="297"/>
                </a:cxn>
                <a:cxn ang="0">
                  <a:pos x="61" y="300"/>
                </a:cxn>
                <a:cxn ang="0">
                  <a:pos x="30" y="300"/>
                </a:cxn>
                <a:cxn ang="0">
                  <a:pos x="0" y="298"/>
                </a:cxn>
                <a:cxn ang="0">
                  <a:pos x="64" y="269"/>
                </a:cxn>
                <a:cxn ang="0">
                  <a:pos x="126" y="236"/>
                </a:cxn>
                <a:cxn ang="0">
                  <a:pos x="187" y="196"/>
                </a:cxn>
                <a:cxn ang="0">
                  <a:pos x="249" y="155"/>
                </a:cxn>
                <a:cxn ang="0">
                  <a:pos x="309" y="108"/>
                </a:cxn>
                <a:cxn ang="0">
                  <a:pos x="371" y="68"/>
                </a:cxn>
                <a:cxn ang="0">
                  <a:pos x="433" y="29"/>
                </a:cxn>
                <a:cxn ang="0">
                  <a:pos x="499" y="0"/>
                </a:cxn>
                <a:cxn ang="0">
                  <a:pos x="473" y="39"/>
                </a:cxn>
                <a:cxn ang="0">
                  <a:pos x="450" y="83"/>
                </a:cxn>
                <a:cxn ang="0">
                  <a:pos x="423" y="124"/>
                </a:cxn>
                <a:cxn ang="0">
                  <a:pos x="398" y="167"/>
                </a:cxn>
                <a:cxn ang="0">
                  <a:pos x="367" y="203"/>
                </a:cxn>
                <a:cxn ang="0">
                  <a:pos x="334" y="238"/>
                </a:cxn>
                <a:cxn ang="0">
                  <a:pos x="295" y="265"/>
                </a:cxn>
                <a:cxn ang="0">
                  <a:pos x="252" y="287"/>
                </a:cxn>
              </a:cxnLst>
              <a:rect l="0" t="0" r="r" b="b"/>
              <a:pathLst>
                <a:path w="499" h="300">
                  <a:moveTo>
                    <a:pt x="252" y="287"/>
                  </a:moveTo>
                  <a:lnTo>
                    <a:pt x="218" y="283"/>
                  </a:lnTo>
                  <a:lnTo>
                    <a:pt x="187" y="283"/>
                  </a:lnTo>
                  <a:lnTo>
                    <a:pt x="154" y="287"/>
                  </a:lnTo>
                  <a:lnTo>
                    <a:pt x="123" y="293"/>
                  </a:lnTo>
                  <a:lnTo>
                    <a:pt x="92" y="297"/>
                  </a:lnTo>
                  <a:lnTo>
                    <a:pt x="61" y="300"/>
                  </a:lnTo>
                  <a:lnTo>
                    <a:pt x="30" y="300"/>
                  </a:lnTo>
                  <a:lnTo>
                    <a:pt x="0" y="298"/>
                  </a:lnTo>
                  <a:lnTo>
                    <a:pt x="64" y="269"/>
                  </a:lnTo>
                  <a:lnTo>
                    <a:pt x="126" y="236"/>
                  </a:lnTo>
                  <a:lnTo>
                    <a:pt x="187" y="196"/>
                  </a:lnTo>
                  <a:lnTo>
                    <a:pt x="249" y="155"/>
                  </a:lnTo>
                  <a:lnTo>
                    <a:pt x="309" y="108"/>
                  </a:lnTo>
                  <a:lnTo>
                    <a:pt x="371" y="68"/>
                  </a:lnTo>
                  <a:lnTo>
                    <a:pt x="433" y="29"/>
                  </a:lnTo>
                  <a:lnTo>
                    <a:pt x="499" y="0"/>
                  </a:lnTo>
                  <a:lnTo>
                    <a:pt x="473" y="39"/>
                  </a:lnTo>
                  <a:lnTo>
                    <a:pt x="450" y="83"/>
                  </a:lnTo>
                  <a:lnTo>
                    <a:pt x="423" y="124"/>
                  </a:lnTo>
                  <a:lnTo>
                    <a:pt x="398" y="167"/>
                  </a:lnTo>
                  <a:lnTo>
                    <a:pt x="367" y="203"/>
                  </a:lnTo>
                  <a:lnTo>
                    <a:pt x="334" y="238"/>
                  </a:lnTo>
                  <a:lnTo>
                    <a:pt x="295" y="265"/>
                  </a:lnTo>
                  <a:lnTo>
                    <a:pt x="252" y="28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7" name="Freeform 75"/>
            <p:cNvSpPr>
              <a:spLocks/>
            </p:cNvSpPr>
            <p:nvPr/>
          </p:nvSpPr>
          <p:spPr bwMode="auto">
            <a:xfrm>
              <a:off x="5121276" y="3876676"/>
              <a:ext cx="87313" cy="80963"/>
            </a:xfrm>
            <a:custGeom>
              <a:avLst/>
              <a:gdLst/>
              <a:ahLst/>
              <a:cxnLst>
                <a:cxn ang="0">
                  <a:pos x="111" y="101"/>
                </a:cxn>
                <a:cxn ang="0">
                  <a:pos x="95" y="99"/>
                </a:cxn>
                <a:cxn ang="0">
                  <a:pos x="78" y="97"/>
                </a:cxn>
                <a:cxn ang="0">
                  <a:pos x="60" y="91"/>
                </a:cxn>
                <a:cxn ang="0">
                  <a:pos x="47" y="88"/>
                </a:cxn>
                <a:cxn ang="0">
                  <a:pos x="35" y="78"/>
                </a:cxn>
                <a:cxn ang="0">
                  <a:pos x="25" y="68"/>
                </a:cxn>
                <a:cxn ang="0">
                  <a:pos x="18" y="57"/>
                </a:cxn>
                <a:cxn ang="0">
                  <a:pos x="12" y="47"/>
                </a:cxn>
                <a:cxn ang="0">
                  <a:pos x="6" y="35"/>
                </a:cxn>
                <a:cxn ang="0">
                  <a:pos x="2" y="24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14" y="8"/>
                </a:cxn>
                <a:cxn ang="0">
                  <a:pos x="27" y="22"/>
                </a:cxn>
                <a:cxn ang="0">
                  <a:pos x="41" y="33"/>
                </a:cxn>
                <a:cxn ang="0">
                  <a:pos x="54" y="49"/>
                </a:cxn>
                <a:cxn ang="0">
                  <a:pos x="66" y="60"/>
                </a:cxn>
                <a:cxn ang="0">
                  <a:pos x="82" y="74"/>
                </a:cxn>
                <a:cxn ang="0">
                  <a:pos x="95" y="88"/>
                </a:cxn>
                <a:cxn ang="0">
                  <a:pos x="111" y="101"/>
                </a:cxn>
              </a:cxnLst>
              <a:rect l="0" t="0" r="r" b="b"/>
              <a:pathLst>
                <a:path w="111" h="101">
                  <a:moveTo>
                    <a:pt x="111" y="101"/>
                  </a:moveTo>
                  <a:lnTo>
                    <a:pt x="95" y="99"/>
                  </a:lnTo>
                  <a:lnTo>
                    <a:pt x="78" y="97"/>
                  </a:lnTo>
                  <a:lnTo>
                    <a:pt x="60" y="91"/>
                  </a:lnTo>
                  <a:lnTo>
                    <a:pt x="47" y="88"/>
                  </a:lnTo>
                  <a:lnTo>
                    <a:pt x="35" y="78"/>
                  </a:lnTo>
                  <a:lnTo>
                    <a:pt x="25" y="68"/>
                  </a:lnTo>
                  <a:lnTo>
                    <a:pt x="18" y="57"/>
                  </a:lnTo>
                  <a:lnTo>
                    <a:pt x="12" y="47"/>
                  </a:lnTo>
                  <a:lnTo>
                    <a:pt x="6" y="35"/>
                  </a:lnTo>
                  <a:lnTo>
                    <a:pt x="2" y="24"/>
                  </a:lnTo>
                  <a:lnTo>
                    <a:pt x="0" y="12"/>
                  </a:lnTo>
                  <a:lnTo>
                    <a:pt x="0" y="0"/>
                  </a:lnTo>
                  <a:lnTo>
                    <a:pt x="14" y="8"/>
                  </a:lnTo>
                  <a:lnTo>
                    <a:pt x="27" y="22"/>
                  </a:lnTo>
                  <a:lnTo>
                    <a:pt x="41" y="33"/>
                  </a:lnTo>
                  <a:lnTo>
                    <a:pt x="54" y="49"/>
                  </a:lnTo>
                  <a:lnTo>
                    <a:pt x="66" y="60"/>
                  </a:lnTo>
                  <a:lnTo>
                    <a:pt x="82" y="74"/>
                  </a:lnTo>
                  <a:lnTo>
                    <a:pt x="95" y="88"/>
                  </a:lnTo>
                  <a:lnTo>
                    <a:pt x="111" y="10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8" name="Freeform 76"/>
            <p:cNvSpPr>
              <a:spLocks/>
            </p:cNvSpPr>
            <p:nvPr/>
          </p:nvSpPr>
          <p:spPr bwMode="auto">
            <a:xfrm>
              <a:off x="3333751" y="3921126"/>
              <a:ext cx="77788" cy="22225"/>
            </a:xfrm>
            <a:custGeom>
              <a:avLst/>
              <a:gdLst/>
              <a:ahLst/>
              <a:cxnLst>
                <a:cxn ang="0">
                  <a:pos x="97" y="7"/>
                </a:cxn>
                <a:cxn ang="0">
                  <a:pos x="97" y="15"/>
                </a:cxn>
                <a:cxn ang="0">
                  <a:pos x="93" y="23"/>
                </a:cxn>
                <a:cxn ang="0">
                  <a:pos x="86" y="27"/>
                </a:cxn>
                <a:cxn ang="0">
                  <a:pos x="78" y="27"/>
                </a:cxn>
                <a:cxn ang="0">
                  <a:pos x="66" y="25"/>
                </a:cxn>
                <a:cxn ang="0">
                  <a:pos x="55" y="25"/>
                </a:cxn>
                <a:cxn ang="0">
                  <a:pos x="45" y="21"/>
                </a:cxn>
                <a:cxn ang="0">
                  <a:pos x="37" y="19"/>
                </a:cxn>
                <a:cxn ang="0">
                  <a:pos x="18" y="9"/>
                </a:cxn>
                <a:cxn ang="0">
                  <a:pos x="0" y="0"/>
                </a:cxn>
                <a:cxn ang="0">
                  <a:pos x="97" y="7"/>
                </a:cxn>
              </a:cxnLst>
              <a:rect l="0" t="0" r="r" b="b"/>
              <a:pathLst>
                <a:path w="97" h="27">
                  <a:moveTo>
                    <a:pt x="97" y="7"/>
                  </a:moveTo>
                  <a:lnTo>
                    <a:pt x="97" y="15"/>
                  </a:lnTo>
                  <a:lnTo>
                    <a:pt x="93" y="23"/>
                  </a:lnTo>
                  <a:lnTo>
                    <a:pt x="86" y="27"/>
                  </a:lnTo>
                  <a:lnTo>
                    <a:pt x="78" y="27"/>
                  </a:lnTo>
                  <a:lnTo>
                    <a:pt x="66" y="25"/>
                  </a:lnTo>
                  <a:lnTo>
                    <a:pt x="55" y="25"/>
                  </a:lnTo>
                  <a:lnTo>
                    <a:pt x="45" y="21"/>
                  </a:lnTo>
                  <a:lnTo>
                    <a:pt x="37" y="19"/>
                  </a:lnTo>
                  <a:lnTo>
                    <a:pt x="18" y="9"/>
                  </a:lnTo>
                  <a:lnTo>
                    <a:pt x="0" y="0"/>
                  </a:lnTo>
                  <a:lnTo>
                    <a:pt x="97" y="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49" name="Freeform 77"/>
            <p:cNvSpPr>
              <a:spLocks/>
            </p:cNvSpPr>
            <p:nvPr/>
          </p:nvSpPr>
          <p:spPr bwMode="auto">
            <a:xfrm>
              <a:off x="3441701" y="3927476"/>
              <a:ext cx="246063" cy="138113"/>
            </a:xfrm>
            <a:custGeom>
              <a:avLst/>
              <a:gdLst/>
              <a:ahLst/>
              <a:cxnLst>
                <a:cxn ang="0">
                  <a:pos x="310" y="24"/>
                </a:cxn>
                <a:cxn ang="0">
                  <a:pos x="268" y="27"/>
                </a:cxn>
                <a:cxn ang="0">
                  <a:pos x="233" y="39"/>
                </a:cxn>
                <a:cxn ang="0">
                  <a:pos x="200" y="57"/>
                </a:cxn>
                <a:cxn ang="0">
                  <a:pos x="169" y="78"/>
                </a:cxn>
                <a:cxn ang="0">
                  <a:pos x="134" y="95"/>
                </a:cxn>
                <a:cxn ang="0">
                  <a:pos x="101" y="113"/>
                </a:cxn>
                <a:cxn ang="0">
                  <a:pos x="64" y="123"/>
                </a:cxn>
                <a:cxn ang="0">
                  <a:pos x="25" y="124"/>
                </a:cxn>
                <a:cxn ang="0">
                  <a:pos x="35" y="136"/>
                </a:cxn>
                <a:cxn ang="0">
                  <a:pos x="45" y="150"/>
                </a:cxn>
                <a:cxn ang="0">
                  <a:pos x="47" y="161"/>
                </a:cxn>
                <a:cxn ang="0">
                  <a:pos x="41" y="175"/>
                </a:cxn>
                <a:cxn ang="0">
                  <a:pos x="23" y="171"/>
                </a:cxn>
                <a:cxn ang="0">
                  <a:pos x="14" y="163"/>
                </a:cxn>
                <a:cxn ang="0">
                  <a:pos x="6" y="152"/>
                </a:cxn>
                <a:cxn ang="0">
                  <a:pos x="0" y="140"/>
                </a:cxn>
                <a:cxn ang="0">
                  <a:pos x="8" y="123"/>
                </a:cxn>
                <a:cxn ang="0">
                  <a:pos x="25" y="113"/>
                </a:cxn>
                <a:cxn ang="0">
                  <a:pos x="33" y="107"/>
                </a:cxn>
                <a:cxn ang="0">
                  <a:pos x="43" y="103"/>
                </a:cxn>
                <a:cxn ang="0">
                  <a:pos x="52" y="95"/>
                </a:cxn>
                <a:cxn ang="0">
                  <a:pos x="60" y="88"/>
                </a:cxn>
                <a:cxn ang="0">
                  <a:pos x="60" y="76"/>
                </a:cxn>
                <a:cxn ang="0">
                  <a:pos x="60" y="66"/>
                </a:cxn>
                <a:cxn ang="0">
                  <a:pos x="60" y="55"/>
                </a:cxn>
                <a:cxn ang="0">
                  <a:pos x="62" y="45"/>
                </a:cxn>
                <a:cxn ang="0">
                  <a:pos x="60" y="24"/>
                </a:cxn>
                <a:cxn ang="0">
                  <a:pos x="56" y="8"/>
                </a:cxn>
                <a:cxn ang="0">
                  <a:pos x="68" y="0"/>
                </a:cxn>
                <a:cxn ang="0">
                  <a:pos x="80" y="0"/>
                </a:cxn>
                <a:cxn ang="0">
                  <a:pos x="93" y="0"/>
                </a:cxn>
                <a:cxn ang="0">
                  <a:pos x="109" y="4"/>
                </a:cxn>
                <a:cxn ang="0">
                  <a:pos x="120" y="6"/>
                </a:cxn>
                <a:cxn ang="0">
                  <a:pos x="136" y="10"/>
                </a:cxn>
                <a:cxn ang="0">
                  <a:pos x="147" y="14"/>
                </a:cxn>
                <a:cxn ang="0">
                  <a:pos x="163" y="16"/>
                </a:cxn>
                <a:cxn ang="0">
                  <a:pos x="310" y="24"/>
                </a:cxn>
              </a:cxnLst>
              <a:rect l="0" t="0" r="r" b="b"/>
              <a:pathLst>
                <a:path w="310" h="175">
                  <a:moveTo>
                    <a:pt x="310" y="24"/>
                  </a:moveTo>
                  <a:lnTo>
                    <a:pt x="268" y="27"/>
                  </a:lnTo>
                  <a:lnTo>
                    <a:pt x="233" y="39"/>
                  </a:lnTo>
                  <a:lnTo>
                    <a:pt x="200" y="57"/>
                  </a:lnTo>
                  <a:lnTo>
                    <a:pt x="169" y="78"/>
                  </a:lnTo>
                  <a:lnTo>
                    <a:pt x="134" y="95"/>
                  </a:lnTo>
                  <a:lnTo>
                    <a:pt x="101" y="113"/>
                  </a:lnTo>
                  <a:lnTo>
                    <a:pt x="64" y="123"/>
                  </a:lnTo>
                  <a:lnTo>
                    <a:pt x="25" y="124"/>
                  </a:lnTo>
                  <a:lnTo>
                    <a:pt x="35" y="136"/>
                  </a:lnTo>
                  <a:lnTo>
                    <a:pt x="45" y="150"/>
                  </a:lnTo>
                  <a:lnTo>
                    <a:pt x="47" y="161"/>
                  </a:lnTo>
                  <a:lnTo>
                    <a:pt x="41" y="175"/>
                  </a:lnTo>
                  <a:lnTo>
                    <a:pt x="23" y="171"/>
                  </a:lnTo>
                  <a:lnTo>
                    <a:pt x="14" y="163"/>
                  </a:lnTo>
                  <a:lnTo>
                    <a:pt x="6" y="152"/>
                  </a:lnTo>
                  <a:lnTo>
                    <a:pt x="0" y="140"/>
                  </a:lnTo>
                  <a:lnTo>
                    <a:pt x="8" y="123"/>
                  </a:lnTo>
                  <a:lnTo>
                    <a:pt x="25" y="113"/>
                  </a:lnTo>
                  <a:lnTo>
                    <a:pt x="33" y="107"/>
                  </a:lnTo>
                  <a:lnTo>
                    <a:pt x="43" y="103"/>
                  </a:lnTo>
                  <a:lnTo>
                    <a:pt x="52" y="95"/>
                  </a:lnTo>
                  <a:lnTo>
                    <a:pt x="60" y="88"/>
                  </a:lnTo>
                  <a:lnTo>
                    <a:pt x="60" y="76"/>
                  </a:lnTo>
                  <a:lnTo>
                    <a:pt x="60" y="66"/>
                  </a:lnTo>
                  <a:lnTo>
                    <a:pt x="60" y="55"/>
                  </a:lnTo>
                  <a:lnTo>
                    <a:pt x="62" y="45"/>
                  </a:lnTo>
                  <a:lnTo>
                    <a:pt x="60" y="24"/>
                  </a:lnTo>
                  <a:lnTo>
                    <a:pt x="56" y="8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93" y="0"/>
                  </a:lnTo>
                  <a:lnTo>
                    <a:pt x="109" y="4"/>
                  </a:lnTo>
                  <a:lnTo>
                    <a:pt x="120" y="6"/>
                  </a:lnTo>
                  <a:lnTo>
                    <a:pt x="136" y="10"/>
                  </a:lnTo>
                  <a:lnTo>
                    <a:pt x="147" y="14"/>
                  </a:lnTo>
                  <a:lnTo>
                    <a:pt x="163" y="16"/>
                  </a:lnTo>
                  <a:lnTo>
                    <a:pt x="310" y="2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50" name="Freeform 78"/>
            <p:cNvSpPr>
              <a:spLocks/>
            </p:cNvSpPr>
            <p:nvPr/>
          </p:nvSpPr>
          <p:spPr bwMode="auto">
            <a:xfrm>
              <a:off x="5189538" y="3981451"/>
              <a:ext cx="76200" cy="31750"/>
            </a:xfrm>
            <a:custGeom>
              <a:avLst/>
              <a:gdLst/>
              <a:ahLst/>
              <a:cxnLst>
                <a:cxn ang="0">
                  <a:pos x="95" y="23"/>
                </a:cxn>
                <a:cxn ang="0">
                  <a:pos x="0" y="41"/>
                </a:cxn>
                <a:cxn ang="0">
                  <a:pos x="10" y="25"/>
                </a:cxn>
                <a:cxn ang="0">
                  <a:pos x="24" y="14"/>
                </a:cxn>
                <a:cxn ang="0">
                  <a:pos x="39" y="6"/>
                </a:cxn>
                <a:cxn ang="0">
                  <a:pos x="57" y="0"/>
                </a:cxn>
                <a:cxn ang="0">
                  <a:pos x="66" y="0"/>
                </a:cxn>
                <a:cxn ang="0">
                  <a:pos x="76" y="6"/>
                </a:cxn>
                <a:cxn ang="0">
                  <a:pos x="86" y="12"/>
                </a:cxn>
                <a:cxn ang="0">
                  <a:pos x="95" y="23"/>
                </a:cxn>
              </a:cxnLst>
              <a:rect l="0" t="0" r="r" b="b"/>
              <a:pathLst>
                <a:path w="95" h="41">
                  <a:moveTo>
                    <a:pt x="95" y="23"/>
                  </a:moveTo>
                  <a:lnTo>
                    <a:pt x="0" y="41"/>
                  </a:lnTo>
                  <a:lnTo>
                    <a:pt x="10" y="25"/>
                  </a:lnTo>
                  <a:lnTo>
                    <a:pt x="24" y="14"/>
                  </a:lnTo>
                  <a:lnTo>
                    <a:pt x="39" y="6"/>
                  </a:lnTo>
                  <a:lnTo>
                    <a:pt x="57" y="0"/>
                  </a:lnTo>
                  <a:lnTo>
                    <a:pt x="66" y="0"/>
                  </a:lnTo>
                  <a:lnTo>
                    <a:pt x="76" y="6"/>
                  </a:lnTo>
                  <a:lnTo>
                    <a:pt x="86" y="12"/>
                  </a:lnTo>
                  <a:lnTo>
                    <a:pt x="95" y="2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51" name="Freeform 79"/>
            <p:cNvSpPr>
              <a:spLocks/>
            </p:cNvSpPr>
            <p:nvPr/>
          </p:nvSpPr>
          <p:spPr bwMode="auto">
            <a:xfrm>
              <a:off x="3290888" y="4000501"/>
              <a:ext cx="103188" cy="63500"/>
            </a:xfrm>
            <a:custGeom>
              <a:avLst/>
              <a:gdLst/>
              <a:ahLst/>
              <a:cxnLst>
                <a:cxn ang="0">
                  <a:pos x="130" y="68"/>
                </a:cxn>
                <a:cxn ang="0">
                  <a:pos x="122" y="76"/>
                </a:cxn>
                <a:cxn ang="0">
                  <a:pos x="116" y="80"/>
                </a:cxn>
                <a:cxn ang="0">
                  <a:pos x="109" y="78"/>
                </a:cxn>
                <a:cxn ang="0">
                  <a:pos x="101" y="74"/>
                </a:cxn>
                <a:cxn ang="0">
                  <a:pos x="81" y="63"/>
                </a:cxn>
                <a:cxn ang="0">
                  <a:pos x="64" y="61"/>
                </a:cxn>
                <a:cxn ang="0">
                  <a:pos x="0" y="0"/>
                </a:cxn>
                <a:cxn ang="0">
                  <a:pos x="16" y="8"/>
                </a:cxn>
                <a:cxn ang="0">
                  <a:pos x="33" y="16"/>
                </a:cxn>
                <a:cxn ang="0">
                  <a:pos x="50" y="20"/>
                </a:cxn>
                <a:cxn ang="0">
                  <a:pos x="72" y="26"/>
                </a:cxn>
                <a:cxn ang="0">
                  <a:pos x="89" y="30"/>
                </a:cxn>
                <a:cxn ang="0">
                  <a:pos x="107" y="37"/>
                </a:cxn>
                <a:cxn ang="0">
                  <a:pos x="118" y="49"/>
                </a:cxn>
                <a:cxn ang="0">
                  <a:pos x="130" y="68"/>
                </a:cxn>
              </a:cxnLst>
              <a:rect l="0" t="0" r="r" b="b"/>
              <a:pathLst>
                <a:path w="130" h="80">
                  <a:moveTo>
                    <a:pt x="130" y="68"/>
                  </a:moveTo>
                  <a:lnTo>
                    <a:pt x="122" y="76"/>
                  </a:lnTo>
                  <a:lnTo>
                    <a:pt x="116" y="80"/>
                  </a:lnTo>
                  <a:lnTo>
                    <a:pt x="109" y="78"/>
                  </a:lnTo>
                  <a:lnTo>
                    <a:pt x="101" y="74"/>
                  </a:lnTo>
                  <a:lnTo>
                    <a:pt x="81" y="63"/>
                  </a:lnTo>
                  <a:lnTo>
                    <a:pt x="64" y="61"/>
                  </a:lnTo>
                  <a:lnTo>
                    <a:pt x="0" y="0"/>
                  </a:lnTo>
                  <a:lnTo>
                    <a:pt x="16" y="8"/>
                  </a:lnTo>
                  <a:lnTo>
                    <a:pt x="33" y="16"/>
                  </a:lnTo>
                  <a:lnTo>
                    <a:pt x="50" y="20"/>
                  </a:lnTo>
                  <a:lnTo>
                    <a:pt x="72" y="26"/>
                  </a:lnTo>
                  <a:lnTo>
                    <a:pt x="89" y="30"/>
                  </a:lnTo>
                  <a:lnTo>
                    <a:pt x="107" y="37"/>
                  </a:lnTo>
                  <a:lnTo>
                    <a:pt x="118" y="49"/>
                  </a:lnTo>
                  <a:lnTo>
                    <a:pt x="130" y="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52" name="Freeform 80"/>
            <p:cNvSpPr>
              <a:spLocks/>
            </p:cNvSpPr>
            <p:nvPr/>
          </p:nvSpPr>
          <p:spPr bwMode="auto">
            <a:xfrm>
              <a:off x="4991101" y="4054476"/>
              <a:ext cx="292100" cy="193675"/>
            </a:xfrm>
            <a:custGeom>
              <a:avLst/>
              <a:gdLst/>
              <a:ahLst/>
              <a:cxnLst>
                <a:cxn ang="0">
                  <a:pos x="198" y="60"/>
                </a:cxn>
                <a:cxn ang="0">
                  <a:pos x="186" y="68"/>
                </a:cxn>
                <a:cxn ang="0">
                  <a:pos x="175" y="78"/>
                </a:cxn>
                <a:cxn ang="0">
                  <a:pos x="159" y="84"/>
                </a:cxn>
                <a:cxn ang="0">
                  <a:pos x="148" y="95"/>
                </a:cxn>
                <a:cxn ang="0">
                  <a:pos x="134" y="103"/>
                </a:cxn>
                <a:cxn ang="0">
                  <a:pos x="126" y="115"/>
                </a:cxn>
                <a:cxn ang="0">
                  <a:pos x="121" y="128"/>
                </a:cxn>
                <a:cxn ang="0">
                  <a:pos x="122" y="148"/>
                </a:cxn>
                <a:cxn ang="0">
                  <a:pos x="130" y="163"/>
                </a:cxn>
                <a:cxn ang="0">
                  <a:pos x="142" y="181"/>
                </a:cxn>
                <a:cxn ang="0">
                  <a:pos x="155" y="196"/>
                </a:cxn>
                <a:cxn ang="0">
                  <a:pos x="175" y="208"/>
                </a:cxn>
                <a:cxn ang="0">
                  <a:pos x="198" y="204"/>
                </a:cxn>
                <a:cxn ang="0">
                  <a:pos x="223" y="198"/>
                </a:cxn>
                <a:cxn ang="0">
                  <a:pos x="247" y="190"/>
                </a:cxn>
                <a:cxn ang="0">
                  <a:pos x="272" y="183"/>
                </a:cxn>
                <a:cxn ang="0">
                  <a:pos x="295" y="173"/>
                </a:cxn>
                <a:cxn ang="0">
                  <a:pos x="318" y="167"/>
                </a:cxn>
                <a:cxn ang="0">
                  <a:pos x="343" y="161"/>
                </a:cxn>
                <a:cxn ang="0">
                  <a:pos x="369" y="163"/>
                </a:cxn>
                <a:cxn ang="0">
                  <a:pos x="367" y="173"/>
                </a:cxn>
                <a:cxn ang="0">
                  <a:pos x="365" y="181"/>
                </a:cxn>
                <a:cxn ang="0">
                  <a:pos x="357" y="187"/>
                </a:cxn>
                <a:cxn ang="0">
                  <a:pos x="351" y="194"/>
                </a:cxn>
                <a:cxn ang="0">
                  <a:pos x="334" y="200"/>
                </a:cxn>
                <a:cxn ang="0">
                  <a:pos x="318" y="208"/>
                </a:cxn>
                <a:cxn ang="0">
                  <a:pos x="287" y="220"/>
                </a:cxn>
                <a:cxn ang="0">
                  <a:pos x="258" y="229"/>
                </a:cxn>
                <a:cxn ang="0">
                  <a:pos x="225" y="235"/>
                </a:cxn>
                <a:cxn ang="0">
                  <a:pos x="194" y="239"/>
                </a:cxn>
                <a:cxn ang="0">
                  <a:pos x="159" y="239"/>
                </a:cxn>
                <a:cxn ang="0">
                  <a:pos x="124" y="239"/>
                </a:cxn>
                <a:cxn ang="0">
                  <a:pos x="89" y="241"/>
                </a:cxn>
                <a:cxn ang="0">
                  <a:pos x="58" y="245"/>
                </a:cxn>
                <a:cxn ang="0">
                  <a:pos x="45" y="235"/>
                </a:cxn>
                <a:cxn ang="0">
                  <a:pos x="35" y="227"/>
                </a:cxn>
                <a:cxn ang="0">
                  <a:pos x="24" y="216"/>
                </a:cxn>
                <a:cxn ang="0">
                  <a:pos x="18" y="204"/>
                </a:cxn>
                <a:cxn ang="0">
                  <a:pos x="12" y="190"/>
                </a:cxn>
                <a:cxn ang="0">
                  <a:pos x="6" y="177"/>
                </a:cxn>
                <a:cxn ang="0">
                  <a:pos x="2" y="163"/>
                </a:cxn>
                <a:cxn ang="0">
                  <a:pos x="0" y="152"/>
                </a:cxn>
                <a:cxn ang="0">
                  <a:pos x="4" y="119"/>
                </a:cxn>
                <a:cxn ang="0">
                  <a:pos x="16" y="93"/>
                </a:cxn>
                <a:cxn ang="0">
                  <a:pos x="35" y="70"/>
                </a:cxn>
                <a:cxn ang="0">
                  <a:pos x="60" y="53"/>
                </a:cxn>
                <a:cxn ang="0">
                  <a:pos x="88" y="35"/>
                </a:cxn>
                <a:cxn ang="0">
                  <a:pos x="115" y="24"/>
                </a:cxn>
                <a:cxn ang="0">
                  <a:pos x="142" y="12"/>
                </a:cxn>
                <a:cxn ang="0">
                  <a:pos x="171" y="0"/>
                </a:cxn>
                <a:cxn ang="0">
                  <a:pos x="169" y="16"/>
                </a:cxn>
                <a:cxn ang="0">
                  <a:pos x="173" y="33"/>
                </a:cxn>
                <a:cxn ang="0">
                  <a:pos x="183" y="47"/>
                </a:cxn>
                <a:cxn ang="0">
                  <a:pos x="198" y="60"/>
                </a:cxn>
              </a:cxnLst>
              <a:rect l="0" t="0" r="r" b="b"/>
              <a:pathLst>
                <a:path w="369" h="245">
                  <a:moveTo>
                    <a:pt x="198" y="60"/>
                  </a:moveTo>
                  <a:lnTo>
                    <a:pt x="186" y="68"/>
                  </a:lnTo>
                  <a:lnTo>
                    <a:pt x="175" y="78"/>
                  </a:lnTo>
                  <a:lnTo>
                    <a:pt x="159" y="84"/>
                  </a:lnTo>
                  <a:lnTo>
                    <a:pt x="148" y="95"/>
                  </a:lnTo>
                  <a:lnTo>
                    <a:pt x="134" y="103"/>
                  </a:lnTo>
                  <a:lnTo>
                    <a:pt x="126" y="115"/>
                  </a:lnTo>
                  <a:lnTo>
                    <a:pt x="121" y="128"/>
                  </a:lnTo>
                  <a:lnTo>
                    <a:pt x="122" y="148"/>
                  </a:lnTo>
                  <a:lnTo>
                    <a:pt x="130" y="163"/>
                  </a:lnTo>
                  <a:lnTo>
                    <a:pt x="142" y="181"/>
                  </a:lnTo>
                  <a:lnTo>
                    <a:pt x="155" y="196"/>
                  </a:lnTo>
                  <a:lnTo>
                    <a:pt x="175" y="208"/>
                  </a:lnTo>
                  <a:lnTo>
                    <a:pt x="198" y="204"/>
                  </a:lnTo>
                  <a:lnTo>
                    <a:pt x="223" y="198"/>
                  </a:lnTo>
                  <a:lnTo>
                    <a:pt x="247" y="190"/>
                  </a:lnTo>
                  <a:lnTo>
                    <a:pt x="272" y="183"/>
                  </a:lnTo>
                  <a:lnTo>
                    <a:pt x="295" y="173"/>
                  </a:lnTo>
                  <a:lnTo>
                    <a:pt x="318" y="167"/>
                  </a:lnTo>
                  <a:lnTo>
                    <a:pt x="343" y="161"/>
                  </a:lnTo>
                  <a:lnTo>
                    <a:pt x="369" y="163"/>
                  </a:lnTo>
                  <a:lnTo>
                    <a:pt x="367" y="173"/>
                  </a:lnTo>
                  <a:lnTo>
                    <a:pt x="365" y="181"/>
                  </a:lnTo>
                  <a:lnTo>
                    <a:pt x="357" y="187"/>
                  </a:lnTo>
                  <a:lnTo>
                    <a:pt x="351" y="194"/>
                  </a:lnTo>
                  <a:lnTo>
                    <a:pt x="334" y="200"/>
                  </a:lnTo>
                  <a:lnTo>
                    <a:pt x="318" y="208"/>
                  </a:lnTo>
                  <a:lnTo>
                    <a:pt x="287" y="220"/>
                  </a:lnTo>
                  <a:lnTo>
                    <a:pt x="258" y="229"/>
                  </a:lnTo>
                  <a:lnTo>
                    <a:pt x="225" y="235"/>
                  </a:lnTo>
                  <a:lnTo>
                    <a:pt x="194" y="239"/>
                  </a:lnTo>
                  <a:lnTo>
                    <a:pt x="159" y="239"/>
                  </a:lnTo>
                  <a:lnTo>
                    <a:pt x="124" y="239"/>
                  </a:lnTo>
                  <a:lnTo>
                    <a:pt x="89" y="241"/>
                  </a:lnTo>
                  <a:lnTo>
                    <a:pt x="58" y="245"/>
                  </a:lnTo>
                  <a:lnTo>
                    <a:pt x="45" y="235"/>
                  </a:lnTo>
                  <a:lnTo>
                    <a:pt x="35" y="227"/>
                  </a:lnTo>
                  <a:lnTo>
                    <a:pt x="24" y="216"/>
                  </a:lnTo>
                  <a:lnTo>
                    <a:pt x="18" y="204"/>
                  </a:lnTo>
                  <a:lnTo>
                    <a:pt x="12" y="190"/>
                  </a:lnTo>
                  <a:lnTo>
                    <a:pt x="6" y="177"/>
                  </a:lnTo>
                  <a:lnTo>
                    <a:pt x="2" y="163"/>
                  </a:lnTo>
                  <a:lnTo>
                    <a:pt x="0" y="152"/>
                  </a:lnTo>
                  <a:lnTo>
                    <a:pt x="4" y="119"/>
                  </a:lnTo>
                  <a:lnTo>
                    <a:pt x="16" y="93"/>
                  </a:lnTo>
                  <a:lnTo>
                    <a:pt x="35" y="70"/>
                  </a:lnTo>
                  <a:lnTo>
                    <a:pt x="60" y="53"/>
                  </a:lnTo>
                  <a:lnTo>
                    <a:pt x="88" y="35"/>
                  </a:lnTo>
                  <a:lnTo>
                    <a:pt x="115" y="24"/>
                  </a:lnTo>
                  <a:lnTo>
                    <a:pt x="142" y="12"/>
                  </a:lnTo>
                  <a:lnTo>
                    <a:pt x="171" y="0"/>
                  </a:lnTo>
                  <a:lnTo>
                    <a:pt x="169" y="16"/>
                  </a:lnTo>
                  <a:lnTo>
                    <a:pt x="173" y="33"/>
                  </a:lnTo>
                  <a:lnTo>
                    <a:pt x="183" y="47"/>
                  </a:lnTo>
                  <a:lnTo>
                    <a:pt x="198" y="6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53" name="Freeform 81"/>
            <p:cNvSpPr>
              <a:spLocks/>
            </p:cNvSpPr>
            <p:nvPr/>
          </p:nvSpPr>
          <p:spPr bwMode="auto">
            <a:xfrm>
              <a:off x="3651251" y="4106863"/>
              <a:ext cx="236538" cy="60325"/>
            </a:xfrm>
            <a:custGeom>
              <a:avLst/>
              <a:gdLst/>
              <a:ahLst/>
              <a:cxnLst>
                <a:cxn ang="0">
                  <a:pos x="298" y="2"/>
                </a:cxn>
                <a:cxn ang="0">
                  <a:pos x="261" y="16"/>
                </a:cxn>
                <a:cxn ang="0">
                  <a:pos x="225" y="31"/>
                </a:cxn>
                <a:cxn ang="0">
                  <a:pos x="188" y="45"/>
                </a:cxn>
                <a:cxn ang="0">
                  <a:pos x="153" y="58"/>
                </a:cxn>
                <a:cxn ang="0">
                  <a:pos x="114" y="68"/>
                </a:cxn>
                <a:cxn ang="0">
                  <a:pos x="75" y="76"/>
                </a:cxn>
                <a:cxn ang="0">
                  <a:pos x="37" y="78"/>
                </a:cxn>
                <a:cxn ang="0">
                  <a:pos x="0" y="78"/>
                </a:cxn>
                <a:cxn ang="0">
                  <a:pos x="37" y="72"/>
                </a:cxn>
                <a:cxn ang="0">
                  <a:pos x="73" y="60"/>
                </a:cxn>
                <a:cxn ang="0">
                  <a:pos x="108" y="45"/>
                </a:cxn>
                <a:cxn ang="0">
                  <a:pos x="145" y="31"/>
                </a:cxn>
                <a:cxn ang="0">
                  <a:pos x="180" y="16"/>
                </a:cxn>
                <a:cxn ang="0">
                  <a:pos x="219" y="6"/>
                </a:cxn>
                <a:cxn ang="0">
                  <a:pos x="256" y="0"/>
                </a:cxn>
                <a:cxn ang="0">
                  <a:pos x="298" y="2"/>
                </a:cxn>
              </a:cxnLst>
              <a:rect l="0" t="0" r="r" b="b"/>
              <a:pathLst>
                <a:path w="298" h="78">
                  <a:moveTo>
                    <a:pt x="298" y="2"/>
                  </a:moveTo>
                  <a:lnTo>
                    <a:pt x="261" y="16"/>
                  </a:lnTo>
                  <a:lnTo>
                    <a:pt x="225" y="31"/>
                  </a:lnTo>
                  <a:lnTo>
                    <a:pt x="188" y="45"/>
                  </a:lnTo>
                  <a:lnTo>
                    <a:pt x="153" y="58"/>
                  </a:lnTo>
                  <a:lnTo>
                    <a:pt x="114" y="68"/>
                  </a:lnTo>
                  <a:lnTo>
                    <a:pt x="75" y="76"/>
                  </a:lnTo>
                  <a:lnTo>
                    <a:pt x="37" y="78"/>
                  </a:lnTo>
                  <a:lnTo>
                    <a:pt x="0" y="78"/>
                  </a:lnTo>
                  <a:lnTo>
                    <a:pt x="37" y="72"/>
                  </a:lnTo>
                  <a:lnTo>
                    <a:pt x="73" y="60"/>
                  </a:lnTo>
                  <a:lnTo>
                    <a:pt x="108" y="45"/>
                  </a:lnTo>
                  <a:lnTo>
                    <a:pt x="145" y="31"/>
                  </a:lnTo>
                  <a:lnTo>
                    <a:pt x="180" y="16"/>
                  </a:lnTo>
                  <a:lnTo>
                    <a:pt x="219" y="6"/>
                  </a:lnTo>
                  <a:lnTo>
                    <a:pt x="256" y="0"/>
                  </a:lnTo>
                  <a:lnTo>
                    <a:pt x="298" y="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3154" name="Freeform 82"/>
            <p:cNvSpPr>
              <a:spLocks/>
            </p:cNvSpPr>
            <p:nvPr/>
          </p:nvSpPr>
          <p:spPr bwMode="auto">
            <a:xfrm>
              <a:off x="4940301" y="4319588"/>
              <a:ext cx="90488" cy="15875"/>
            </a:xfrm>
            <a:custGeom>
              <a:avLst/>
              <a:gdLst/>
              <a:ahLst/>
              <a:cxnLst>
                <a:cxn ang="0">
                  <a:pos x="115" y="15"/>
                </a:cxn>
                <a:cxn ang="0">
                  <a:pos x="101" y="17"/>
                </a:cxn>
                <a:cxn ang="0">
                  <a:pos x="88" y="19"/>
                </a:cxn>
                <a:cxn ang="0">
                  <a:pos x="72" y="19"/>
                </a:cxn>
                <a:cxn ang="0">
                  <a:pos x="57" y="19"/>
                </a:cxn>
                <a:cxn ang="0">
                  <a:pos x="39" y="15"/>
                </a:cxn>
                <a:cxn ang="0">
                  <a:pos x="26" y="12"/>
                </a:cxn>
                <a:cxn ang="0">
                  <a:pos x="12" y="6"/>
                </a:cxn>
                <a:cxn ang="0">
                  <a:pos x="0" y="0"/>
                </a:cxn>
                <a:cxn ang="0">
                  <a:pos x="14" y="2"/>
                </a:cxn>
                <a:cxn ang="0">
                  <a:pos x="29" y="6"/>
                </a:cxn>
                <a:cxn ang="0">
                  <a:pos x="43" y="8"/>
                </a:cxn>
                <a:cxn ang="0">
                  <a:pos x="57" y="12"/>
                </a:cxn>
                <a:cxn ang="0">
                  <a:pos x="68" y="13"/>
                </a:cxn>
                <a:cxn ang="0">
                  <a:pos x="84" y="15"/>
                </a:cxn>
                <a:cxn ang="0">
                  <a:pos x="97" y="15"/>
                </a:cxn>
                <a:cxn ang="0">
                  <a:pos x="115" y="15"/>
                </a:cxn>
              </a:cxnLst>
              <a:rect l="0" t="0" r="r" b="b"/>
              <a:pathLst>
                <a:path w="115" h="19">
                  <a:moveTo>
                    <a:pt x="115" y="15"/>
                  </a:moveTo>
                  <a:lnTo>
                    <a:pt x="101" y="17"/>
                  </a:lnTo>
                  <a:lnTo>
                    <a:pt x="88" y="19"/>
                  </a:lnTo>
                  <a:lnTo>
                    <a:pt x="72" y="19"/>
                  </a:lnTo>
                  <a:lnTo>
                    <a:pt x="57" y="19"/>
                  </a:lnTo>
                  <a:lnTo>
                    <a:pt x="39" y="15"/>
                  </a:lnTo>
                  <a:lnTo>
                    <a:pt x="26" y="12"/>
                  </a:lnTo>
                  <a:lnTo>
                    <a:pt x="12" y="6"/>
                  </a:lnTo>
                  <a:lnTo>
                    <a:pt x="0" y="0"/>
                  </a:lnTo>
                  <a:lnTo>
                    <a:pt x="14" y="2"/>
                  </a:lnTo>
                  <a:lnTo>
                    <a:pt x="29" y="6"/>
                  </a:lnTo>
                  <a:lnTo>
                    <a:pt x="43" y="8"/>
                  </a:lnTo>
                  <a:lnTo>
                    <a:pt x="57" y="12"/>
                  </a:lnTo>
                  <a:lnTo>
                    <a:pt x="68" y="13"/>
                  </a:lnTo>
                  <a:lnTo>
                    <a:pt x="84" y="15"/>
                  </a:lnTo>
                  <a:lnTo>
                    <a:pt x="97" y="15"/>
                  </a:lnTo>
                  <a:lnTo>
                    <a:pt x="115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pic>
          <p:nvPicPr>
            <p:cNvPr id="3155" name="Picture 83" descr="C:\Documents and Settings\MojePC\Local Settings\Temporary Internet Files\Content.IE5\FJDRI5PL\MC900287494[1].wmf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4174654" y="1268760"/>
              <a:ext cx="578713" cy="1105362"/>
            </a:xfrm>
            <a:prstGeom prst="rect">
              <a:avLst/>
            </a:prstGeom>
            <a:noFill/>
          </p:spPr>
        </p:pic>
      </p:grpSp>
      <p:pic>
        <p:nvPicPr>
          <p:cNvPr id="3156" name="Picture 84" descr="C:\Documents and Settings\MojePC\Local Settings\Temporary Internet Files\Content.IE5\1JK3DN6G\MC90043689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210114">
            <a:off x="4666685" y="1867501"/>
            <a:ext cx="864073" cy="864073"/>
          </a:xfrm>
          <a:prstGeom prst="rect">
            <a:avLst/>
          </a:prstGeom>
          <a:noFill/>
        </p:spPr>
      </p:pic>
      <p:pic>
        <p:nvPicPr>
          <p:cNvPr id="3159" name="Picture 87" descr="C:\Documents and Settings\MojePC\Local Settings\Temporary Internet Files\Content.IE5\00IJC5JB\MC900383832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2276872"/>
            <a:ext cx="1541792" cy="2880320"/>
          </a:xfrm>
          <a:prstGeom prst="rect">
            <a:avLst/>
          </a:prstGeom>
          <a:noFill/>
        </p:spPr>
      </p:pic>
      <p:pic>
        <p:nvPicPr>
          <p:cNvPr id="3162" name="Picture 90" descr="C:\Documents and Settings\MojePC\Local Settings\Temporary Internet Files\Content.IE5\1JK3DN6G\MC90043625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07904" y="4048700"/>
            <a:ext cx="1468532" cy="1468532"/>
          </a:xfrm>
          <a:prstGeom prst="rect">
            <a:avLst/>
          </a:prstGeom>
          <a:noFill/>
        </p:spPr>
      </p:pic>
      <p:pic>
        <p:nvPicPr>
          <p:cNvPr id="3161" name="Picture 89" descr="C:\Documents and Settings\MojePC\Local Settings\Temporary Internet Files\Content.IE5\1JK3DN6G\MC900436255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11960" y="4077072"/>
            <a:ext cx="1368152" cy="1368152"/>
          </a:xfrm>
          <a:prstGeom prst="rect">
            <a:avLst/>
          </a:prstGeom>
          <a:noFill/>
        </p:spPr>
      </p:pic>
      <p:sp>
        <p:nvSpPr>
          <p:cNvPr id="95" name="TextovéPole 94"/>
          <p:cNvSpPr txBox="1"/>
          <p:nvPr/>
        </p:nvSpPr>
        <p:spPr>
          <a:xfrm>
            <a:off x="5261206" y="1700808"/>
            <a:ext cx="3882794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is a chair ne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 to the table.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6" name="TextovéPole 95"/>
          <p:cNvSpPr txBox="1"/>
          <p:nvPr/>
        </p:nvSpPr>
        <p:spPr>
          <a:xfrm>
            <a:off x="5534870" y="5085184"/>
            <a:ext cx="3609130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is a dog under the chair.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8" name="TextovéPole 97"/>
          <p:cNvSpPr txBox="1"/>
          <p:nvPr/>
        </p:nvSpPr>
        <p:spPr>
          <a:xfrm>
            <a:off x="4427984" y="908720"/>
            <a:ext cx="3677610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are 2 vases on the table.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9" name="TextovéPole 98"/>
          <p:cNvSpPr txBox="1"/>
          <p:nvPr/>
        </p:nvSpPr>
        <p:spPr>
          <a:xfrm>
            <a:off x="0" y="980728"/>
            <a:ext cx="3890809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is a pram behind the table.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0" name="TextovéPole 99"/>
          <p:cNvSpPr txBox="1"/>
          <p:nvPr/>
        </p:nvSpPr>
        <p:spPr>
          <a:xfrm>
            <a:off x="1619672" y="5949280"/>
            <a:ext cx="4581703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are two cats in front of the table.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TextovéPole 96"/>
          <p:cNvSpPr txBox="1"/>
          <p:nvPr/>
        </p:nvSpPr>
        <p:spPr>
          <a:xfrm>
            <a:off x="0" y="3068960"/>
            <a:ext cx="3975768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are 3 bananas on the table.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Šipka doprava 100"/>
          <p:cNvSpPr/>
          <p:nvPr/>
        </p:nvSpPr>
        <p:spPr>
          <a:xfrm rot="1035143">
            <a:off x="1594861" y="1629912"/>
            <a:ext cx="1562493" cy="176012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2" name="Šipka doprava 101"/>
          <p:cNvSpPr/>
          <p:nvPr/>
        </p:nvSpPr>
        <p:spPr>
          <a:xfrm rot="18970870">
            <a:off x="3728506" y="2799751"/>
            <a:ext cx="1398955" cy="206153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5" name="Šipka doprava 104"/>
          <p:cNvSpPr/>
          <p:nvPr/>
        </p:nvSpPr>
        <p:spPr>
          <a:xfrm rot="7602467">
            <a:off x="4853828" y="1516025"/>
            <a:ext cx="693577" cy="152900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6" name="Šipka doprava 105"/>
          <p:cNvSpPr/>
          <p:nvPr/>
        </p:nvSpPr>
        <p:spPr>
          <a:xfrm rot="4943270">
            <a:off x="6851568" y="2271530"/>
            <a:ext cx="623536" cy="226707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110" name="Skupina 109"/>
          <p:cNvGrpSpPr/>
          <p:nvPr/>
        </p:nvGrpSpPr>
        <p:grpSpPr>
          <a:xfrm>
            <a:off x="3779912" y="5175646"/>
            <a:ext cx="1080120" cy="842146"/>
            <a:chOff x="3779912" y="5175646"/>
            <a:chExt cx="1080120" cy="842146"/>
          </a:xfrm>
        </p:grpSpPr>
        <p:sp>
          <p:nvSpPr>
            <p:cNvPr id="103" name="Šipka doprava 102"/>
            <p:cNvSpPr/>
            <p:nvPr/>
          </p:nvSpPr>
          <p:spPr>
            <a:xfrm rot="19668410">
              <a:off x="3779912" y="5589240"/>
              <a:ext cx="1080120" cy="216024"/>
            </a:xfrm>
            <a:prstGeom prst="rightArrow">
              <a:avLst/>
            </a:prstGeom>
            <a:solidFill>
              <a:srgbClr val="00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7" name="Šipka doprava 106"/>
            <p:cNvSpPr/>
            <p:nvPr/>
          </p:nvSpPr>
          <p:spPr>
            <a:xfrm rot="17624386">
              <a:off x="3603122" y="5515041"/>
              <a:ext cx="842146" cy="163355"/>
            </a:xfrm>
            <a:prstGeom prst="rightArrow">
              <a:avLst/>
            </a:prstGeom>
            <a:solidFill>
              <a:srgbClr val="00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08" name="Šipka doprava 107"/>
          <p:cNvSpPr/>
          <p:nvPr/>
        </p:nvSpPr>
        <p:spPr>
          <a:xfrm rot="15194374">
            <a:off x="7235243" y="4800482"/>
            <a:ext cx="434155" cy="170060"/>
          </a:xfrm>
          <a:prstGeom prst="rightArrow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TextovéPole 108"/>
          <p:cNvSpPr txBox="1"/>
          <p:nvPr/>
        </p:nvSpPr>
        <p:spPr>
          <a:xfrm>
            <a:off x="0" y="3429000"/>
            <a:ext cx="4830168" cy="430887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There are 3 bananas in front of </a:t>
            </a:r>
            <a:r>
              <a:rPr lang="en-GB" sz="2200" smtClean="0">
                <a:latin typeface="Times New Roman" pitchFamily="18" charset="0"/>
                <a:cs typeface="Times New Roman" pitchFamily="18" charset="0"/>
              </a:rPr>
              <a:t>the vase.</a:t>
            </a:r>
            <a:endParaRPr lang="en-GB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4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 animBg="1"/>
      <p:bldP spid="96" grpId="0" animBg="1"/>
      <p:bldP spid="98" grpId="0" animBg="1"/>
      <p:bldP spid="99" grpId="0" animBg="1"/>
      <p:bldP spid="100" grpId="0" animBg="1"/>
      <p:bldP spid="97" grpId="0" animBg="1"/>
      <p:bldP spid="101" grpId="0" animBg="1"/>
      <p:bldP spid="102" grpId="0" animBg="1"/>
      <p:bldP spid="106" grpId="0" animBg="1"/>
      <p:bldP spid="108" grpId="0" animBg="1"/>
      <p:bldP spid="10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348880"/>
            <a:ext cx="6912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anglický jazyk na Základní škole 17.listopadu 1325, Mladá Boleslav pro čtvrtý ročník.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3861048"/>
            <a:ext cx="67687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vazby „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there is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“ a „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there are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“.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ve druhém pololetí školního roku 2011/2012.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2121</TotalTime>
  <Words>251</Words>
  <Application>Microsoft Office PowerPoint</Application>
  <PresentationFormat>Předvádění na obrazovce (4:3)</PresentationFormat>
  <Paragraphs>57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     </vt:lpstr>
      <vt:lpstr>There is a / an …</vt:lpstr>
      <vt:lpstr>There are some …</vt:lpstr>
      <vt:lpstr>There is / There are</vt:lpstr>
      <vt:lpstr>Snímek 5</vt:lpstr>
    </vt:vector>
  </TitlesOfParts>
  <Company>ZS Mladá Boleslav, 17. listopadu 1325, nezisková 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</dc:title>
  <dc:creator>Zdeněk Hanuš</dc:creator>
  <cp:lastModifiedBy>Moje</cp:lastModifiedBy>
  <cp:revision>125</cp:revision>
  <dcterms:created xsi:type="dcterms:W3CDTF">2011-11-03T08:32:54Z</dcterms:created>
  <dcterms:modified xsi:type="dcterms:W3CDTF">2012-04-22T22:33:28Z</dcterms:modified>
</cp:coreProperties>
</file>