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1" r:id="rId7"/>
    <p:sldId id="262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ECEF3-C5B9-4356-8C4B-C70B021893FC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72D23-35E7-462F-8920-027F64A03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ECEF3-C5B9-4356-8C4B-C70B021893FC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72D23-35E7-462F-8920-027F64A03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ECEF3-C5B9-4356-8C4B-C70B021893FC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72D23-35E7-462F-8920-027F64A03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ECEF3-C5B9-4356-8C4B-C70B021893FC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72D23-35E7-462F-8920-027F64A03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ECEF3-C5B9-4356-8C4B-C70B021893FC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72D23-35E7-462F-8920-027F64A03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ECEF3-C5B9-4356-8C4B-C70B021893FC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72D23-35E7-462F-8920-027F64A03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ECEF3-C5B9-4356-8C4B-C70B021893FC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72D23-35E7-462F-8920-027F64A03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ECEF3-C5B9-4356-8C4B-C70B021893FC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72D23-35E7-462F-8920-027F64A03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ECEF3-C5B9-4356-8C4B-C70B021893FC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72D23-35E7-462F-8920-027F64A03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ECEF3-C5B9-4356-8C4B-C70B021893FC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72D23-35E7-462F-8920-027F64A03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ECEF3-C5B9-4356-8C4B-C70B021893FC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72D23-35E7-462F-8920-027F64A03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ECEF3-C5B9-4356-8C4B-C70B021893FC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672D23-35E7-462F-8920-027F64A03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n_Andreas_Fault_Aerial_View.gif" TargetMode="External"/><Relationship Id="rId2" Type="http://schemas.openxmlformats.org/officeDocument/2006/relationships/hyperlink" Target="http://cs.wikipedia.org/wiki/Soubor:Fault_type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Rainbow_Basin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Vznik pohoří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VY_32_INOVACE_12_Vznik pohoří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867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Vznik pohoří</a:t>
            </a:r>
            <a:endParaRPr lang="cs-CZ" sz="8800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vlastnik\Pictures\Rainiersourdoughrid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58993"/>
            <a:ext cx="9144000" cy="53969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vznikají hory?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Nárazem litosférických desek</a:t>
            </a:r>
          </a:p>
          <a:p>
            <a:r>
              <a:rPr lang="cs-CZ" dirty="0" smtClean="0"/>
              <a:t>KDE?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místě jejich styku.</a:t>
            </a:r>
          </a:p>
          <a:p>
            <a:r>
              <a:rPr lang="cs-CZ" dirty="0" smtClean="0"/>
              <a:t>Jak?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Dvě lit. desky do sebe narazí a navzájem se vytlačí.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vlastnik\Pictures\San_Andreas_Fault_Aerial_View.gi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193644"/>
            <a:ext cx="4644008" cy="57146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Druhy pohoří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818656" cy="4525963"/>
          </a:xfrm>
        </p:spPr>
        <p:txBody>
          <a:bodyPr/>
          <a:lstStyle/>
          <a:p>
            <a:r>
              <a:rPr lang="cs-CZ" dirty="0" smtClean="0"/>
              <a:t>Podle vzniku rozeznáváme 2 zákl. druhy:</a:t>
            </a:r>
          </a:p>
          <a:p>
            <a:endParaRPr lang="cs-CZ" dirty="0"/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Vrásové pohoří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Kerné pohoří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vlastnik\Pictures\800px-Rainbow_Basin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27851" y="1859508"/>
            <a:ext cx="5933082" cy="44498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Vrásové pohoří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419872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Vyklenutá část – sedlo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Prohnutá část – údolí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Pohoří složené z pevných hornin, které se při  tlaku začaly prohýbat.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vlastnik\Pictures\800px-Syncline_and_anticline_norw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78106" y="1700808"/>
            <a:ext cx="5765218" cy="48311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Kerné pohoří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Vyzdvižená část – hřbet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Propadlá část – příkop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Pohoří složené z křehkých hornin, které se při  tlaku začaly lámat.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vlastnik\Pictures\Fault_types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62306" y="1600200"/>
            <a:ext cx="3381694" cy="5305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Nejvyšší pohoří světa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3563888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Himaláje </a:t>
            </a:r>
            <a:r>
              <a:rPr lang="cs-CZ" smtClean="0">
                <a:solidFill>
                  <a:srgbClr val="FF0000"/>
                </a:solidFill>
              </a:rPr>
              <a:t>– Mount </a:t>
            </a:r>
            <a:r>
              <a:rPr lang="cs-CZ" dirty="0" smtClean="0">
                <a:solidFill>
                  <a:srgbClr val="FF0000"/>
                </a:solidFill>
              </a:rPr>
              <a:t>Everest (Asie)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Karákoram</a:t>
            </a:r>
            <a:r>
              <a:rPr lang="cs-CZ" dirty="0" smtClean="0">
                <a:solidFill>
                  <a:srgbClr val="FF0000"/>
                </a:solidFill>
              </a:rPr>
              <a:t> – K2 (Asie)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Hindukúš</a:t>
            </a:r>
            <a:r>
              <a:rPr lang="cs-CZ" dirty="0" smtClean="0">
                <a:solidFill>
                  <a:srgbClr val="FF0000"/>
                </a:solidFill>
              </a:rPr>
              <a:t>, Pamír, Taň- </a:t>
            </a:r>
            <a:r>
              <a:rPr lang="cs-CZ" dirty="0" err="1" smtClean="0">
                <a:solidFill>
                  <a:srgbClr val="FF0000"/>
                </a:solidFill>
              </a:rPr>
              <a:t>Šan</a:t>
            </a:r>
            <a:r>
              <a:rPr lang="cs-CZ" dirty="0" smtClean="0">
                <a:solidFill>
                  <a:srgbClr val="FF0000"/>
                </a:solidFill>
              </a:rPr>
              <a:t> atd. (Asie)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Andy (J. Amerika)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Kordiliéry</a:t>
            </a:r>
            <a:r>
              <a:rPr lang="cs-CZ" dirty="0" smtClean="0">
                <a:solidFill>
                  <a:srgbClr val="FF0000"/>
                </a:solidFill>
              </a:rPr>
              <a:t> (S. Amerika)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Alpy (Evropa)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170" name="Picture 2" descr="C:\Users\vlastnik\Pictures\800px-Everest_North_Face_toward_Base_Camp_Tibet_Luca_Galuzzi_200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99623" y="1916832"/>
            <a:ext cx="5944377" cy="39604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odkazy</a:t>
            </a:r>
            <a:endParaRPr lang="cs-CZ" sz="8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err="1"/>
              <a:t>Soubor:Syncline</a:t>
            </a:r>
            <a:r>
              <a:rPr lang="cs-CZ" dirty="0"/>
              <a:t> and </a:t>
            </a:r>
            <a:r>
              <a:rPr lang="cs-CZ" dirty="0" err="1"/>
              <a:t>anticline</a:t>
            </a:r>
            <a:r>
              <a:rPr lang="cs-CZ" dirty="0"/>
              <a:t> norw.jpg.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, last </a:t>
            </a:r>
            <a:r>
              <a:rPr lang="cs-CZ" dirty="0" err="1"/>
              <a:t>modified</a:t>
            </a:r>
            <a:r>
              <a:rPr lang="cs-CZ" dirty="0"/>
              <a:t> on 24.9.2006 [cit. 2011-10-18]. Dostupné z WWW: &lt;http://cs.wikipedia.org/wiki/</a:t>
            </a:r>
            <a:r>
              <a:rPr lang="cs-CZ" dirty="0" err="1"/>
              <a:t>Soubor:Syncline_and_anticline_norw.jpg</a:t>
            </a:r>
            <a:r>
              <a:rPr lang="cs-CZ" dirty="0" smtClean="0"/>
              <a:t>&gt;.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http://cs.wikipedia.org/wiki/Soubor:Fault_types.png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http://cs.wikipedia.org/wiki/Soubor:San_Andreas_Fault_Aerial_View.gif</a:t>
            </a:r>
            <a:endParaRPr lang="cs-CZ" dirty="0" smtClean="0"/>
          </a:p>
          <a:p>
            <a:r>
              <a:rPr lang="cs-CZ" dirty="0" err="1"/>
              <a:t>Soubor:Rainiersourdoughridge.jpg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, last </a:t>
            </a:r>
            <a:r>
              <a:rPr lang="cs-CZ" dirty="0" err="1"/>
              <a:t>modified</a:t>
            </a:r>
            <a:r>
              <a:rPr lang="cs-CZ" dirty="0"/>
              <a:t> on 16.9.2005 [cit. 2011-10-18]. Dostupné z WWW: &lt;http://cs.wikipedia.org/wiki/</a:t>
            </a:r>
            <a:r>
              <a:rPr lang="cs-CZ" dirty="0" err="1"/>
              <a:t>Soubor:Rainiersourdoughridge.jpg</a:t>
            </a:r>
            <a:r>
              <a:rPr lang="cs-CZ" dirty="0" smtClean="0"/>
              <a:t>&gt;.</a:t>
            </a:r>
            <a:endParaRPr lang="cs-CZ" dirty="0" smtClean="0">
              <a:hlinkClick r:id="rId4"/>
            </a:endParaRPr>
          </a:p>
          <a:p>
            <a:r>
              <a:rPr lang="cs-CZ" dirty="0" smtClean="0">
                <a:hlinkClick r:id="rId4"/>
              </a:rPr>
              <a:t>http://cs.wikipedia.org/wiki/Soubor:Rainbow_Basin.JPG</a:t>
            </a:r>
            <a:endParaRPr lang="cs-CZ" dirty="0" smtClean="0"/>
          </a:p>
          <a:p>
            <a:r>
              <a:rPr lang="cs-CZ" dirty="0" err="1"/>
              <a:t>Soubor:Everest</a:t>
            </a:r>
            <a:r>
              <a:rPr lang="cs-CZ" dirty="0"/>
              <a:t> </a:t>
            </a:r>
            <a:r>
              <a:rPr lang="cs-CZ" dirty="0" err="1"/>
              <a:t>North</a:t>
            </a:r>
            <a:r>
              <a:rPr lang="cs-CZ" dirty="0"/>
              <a:t> Face </a:t>
            </a:r>
            <a:r>
              <a:rPr lang="cs-CZ" dirty="0" err="1"/>
              <a:t>toward</a:t>
            </a:r>
            <a:r>
              <a:rPr lang="cs-CZ" dirty="0"/>
              <a:t> Base Camp Tibet </a:t>
            </a:r>
            <a:r>
              <a:rPr lang="cs-CZ" dirty="0" err="1"/>
              <a:t>Luca</a:t>
            </a:r>
            <a:r>
              <a:rPr lang="cs-CZ" dirty="0"/>
              <a:t> </a:t>
            </a:r>
            <a:r>
              <a:rPr lang="cs-CZ" dirty="0" err="1"/>
              <a:t>Galuzzi</a:t>
            </a:r>
            <a:r>
              <a:rPr lang="cs-CZ" dirty="0"/>
              <a:t> 2006.jpg.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16.8.2006, last </a:t>
            </a:r>
            <a:r>
              <a:rPr lang="cs-CZ" dirty="0" err="1"/>
              <a:t>modified</a:t>
            </a:r>
            <a:r>
              <a:rPr lang="cs-CZ" dirty="0"/>
              <a:t> on 20.3.2007 [cit. 2011-10-18]. </a:t>
            </a:r>
            <a:r>
              <a:rPr lang="cs-CZ"/>
              <a:t>Dostupné z WWW: &lt;http://cs.wikipedia.org/wiki/Soubor:Everest_North_Face_toward_Base_Camp_Tibet_Luca_Galuzzi_2006.jpg&gt;.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6.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o </a:t>
            </a:r>
            <a:r>
              <a:rPr lang="cs-CZ" dirty="0" smtClean="0"/>
              <a:t>Litosféře –Vznik pohoří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59996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243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   </vt:lpstr>
      <vt:lpstr>Vznik pohoří</vt:lpstr>
      <vt:lpstr>Jak vznikají hory?</vt:lpstr>
      <vt:lpstr>Druhy pohoří</vt:lpstr>
      <vt:lpstr>Vrásové pohoří</vt:lpstr>
      <vt:lpstr>Kerné pohoří</vt:lpstr>
      <vt:lpstr>Nejvyšší pohoří světa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pohoří</dc:title>
  <dc:creator>vlastnik</dc:creator>
  <cp:lastModifiedBy>Zdeněk Hanuš</cp:lastModifiedBy>
  <cp:revision>11</cp:revision>
  <dcterms:created xsi:type="dcterms:W3CDTF">2011-07-21T13:14:13Z</dcterms:created>
  <dcterms:modified xsi:type="dcterms:W3CDTF">2011-11-30T08:45:19Z</dcterms:modified>
</cp:coreProperties>
</file>